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3.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4.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5.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6.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4"/>
    <p:sldMasterId id="2147483727" r:id="rId5"/>
    <p:sldMasterId id="2147483785" r:id="rId6"/>
    <p:sldMasterId id="2147483843" r:id="rId7"/>
    <p:sldMasterId id="2147483902" r:id="rId8"/>
    <p:sldMasterId id="2147483936" r:id="rId9"/>
    <p:sldMasterId id="2147484041" r:id="rId10"/>
  </p:sldMasterIdLst>
  <p:notesMasterIdLst>
    <p:notesMasterId r:id="rId33"/>
  </p:notesMasterIdLst>
  <p:sldIdLst>
    <p:sldId id="2134806717" r:id="rId11"/>
    <p:sldId id="971" r:id="rId12"/>
    <p:sldId id="2622" r:id="rId13"/>
    <p:sldId id="2134806612" r:id="rId14"/>
    <p:sldId id="2134806783" r:id="rId15"/>
    <p:sldId id="2146847285" r:id="rId16"/>
    <p:sldId id="2134806715" r:id="rId17"/>
    <p:sldId id="2146847266" r:id="rId18"/>
    <p:sldId id="2134806786" r:id="rId19"/>
    <p:sldId id="2146847267" r:id="rId20"/>
    <p:sldId id="2134806655" r:id="rId21"/>
    <p:sldId id="2146847274" r:id="rId22"/>
    <p:sldId id="2146847280" r:id="rId23"/>
    <p:sldId id="2146847275" r:id="rId24"/>
    <p:sldId id="2146847273" r:id="rId25"/>
    <p:sldId id="2146847281" r:id="rId26"/>
    <p:sldId id="2134806720" r:id="rId27"/>
    <p:sldId id="2146847278" r:id="rId28"/>
    <p:sldId id="2146847270" r:id="rId29"/>
    <p:sldId id="2146847287" r:id="rId30"/>
    <p:sldId id="2134806664" r:id="rId31"/>
    <p:sldId id="2134806782" r:id="rId32"/>
  </p:sldIdLst>
  <p:sldSz cx="12192000" cy="6858000"/>
  <p:notesSz cx="6865938" cy="9540875"/>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6C3EFD-2342-435E-BEEF-2FD133F25E80}" v="111" dt="2026-04-20T09:45:15.285"/>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Normaali tyyli 2 - Korostu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Normaali tyyli 2 - Korostu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2DE63D5-997A-4646-A377-4702673A728D}" styleName="Vaalea tyyli 2 - Korostus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0A15C55-8517-42AA-B614-E9B94910E393}" styleName="Normaali tyyli 2 - Korostu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Normaali tyyl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760" autoAdjust="0"/>
    <p:restoredTop sz="95669" autoAdjust="0"/>
  </p:normalViewPr>
  <p:slideViewPr>
    <p:cSldViewPr snapToGrid="0">
      <p:cViewPr varScale="1">
        <p:scale>
          <a:sx n="80" d="100"/>
          <a:sy n="80" d="100"/>
        </p:scale>
        <p:origin x="197" y="67"/>
      </p:cViewPr>
      <p:guideLst/>
    </p:cSldViewPr>
  </p:slideViewPr>
  <p:notesTextViewPr>
    <p:cViewPr>
      <p:scale>
        <a:sx n="75" d="100"/>
        <a:sy n="75" d="100"/>
      </p:scale>
      <p:origin x="0" y="0"/>
    </p:cViewPr>
  </p:notesTextViewPr>
  <p:sorterViewPr>
    <p:cViewPr>
      <p:scale>
        <a:sx n="100" d="100"/>
        <a:sy n="100" d="100"/>
      </p:scale>
      <p:origin x="0" y="-42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1" y="0"/>
            <a:ext cx="2975239" cy="478701"/>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9110" y="0"/>
            <a:ext cx="2975239" cy="478701"/>
          </a:xfrm>
          <a:prstGeom prst="rect">
            <a:avLst/>
          </a:prstGeom>
        </p:spPr>
        <p:txBody>
          <a:bodyPr vert="horz" lIns="91440" tIns="45720" rIns="91440" bIns="45720" rtlCol="0"/>
          <a:lstStyle>
            <a:lvl1pPr algn="r">
              <a:defRPr sz="1200"/>
            </a:lvl1pPr>
          </a:lstStyle>
          <a:p>
            <a:fld id="{676DFE21-1EE0-41E1-83F7-1C49123EFF5B}" type="datetimeFigureOut">
              <a:rPr lang="fi-FI" smtClean="0"/>
              <a:t>20.4.2026</a:t>
            </a:fld>
            <a:endParaRPr lang="fi-FI"/>
          </a:p>
        </p:txBody>
      </p:sp>
      <p:sp>
        <p:nvSpPr>
          <p:cNvPr id="4" name="Dian kuvan paikkamerkki 3"/>
          <p:cNvSpPr>
            <a:spLocks noGrp="1" noRot="1" noChangeAspect="1"/>
          </p:cNvSpPr>
          <p:nvPr>
            <p:ph type="sldImg" idx="2"/>
          </p:nvPr>
        </p:nvSpPr>
        <p:spPr>
          <a:xfrm>
            <a:off x="569913" y="1192213"/>
            <a:ext cx="5726112" cy="3221037"/>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6595" y="4591545"/>
            <a:ext cx="5492750" cy="375672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1" y="9062176"/>
            <a:ext cx="2975239" cy="478700"/>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9110" y="9062176"/>
            <a:ext cx="2975239" cy="478700"/>
          </a:xfrm>
          <a:prstGeom prst="rect">
            <a:avLst/>
          </a:prstGeom>
        </p:spPr>
        <p:txBody>
          <a:bodyPr vert="horz" lIns="91440" tIns="45720" rIns="91440" bIns="45720" rtlCol="0" anchor="b"/>
          <a:lstStyle>
            <a:lvl1pPr algn="r">
              <a:defRPr sz="1200"/>
            </a:lvl1pPr>
          </a:lstStyle>
          <a:p>
            <a:fld id="{AE2D09C4-0647-4C4C-83EE-DA26ABE8EA93}" type="slidenum">
              <a:rPr lang="fi-FI" smtClean="0"/>
              <a:t>‹#›</a:t>
            </a:fld>
            <a:endParaRPr lang="fi-FI"/>
          </a:p>
        </p:txBody>
      </p:sp>
    </p:spTree>
    <p:extLst>
      <p:ext uri="{BB962C8B-B14F-4D97-AF65-F5344CB8AC3E}">
        <p14:creationId xmlns:p14="http://schemas.microsoft.com/office/powerpoint/2010/main" val="1941798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C4C1B-D48B-CEC6-4368-E52BD09DE12A}"/>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221AE34E-1825-CB79-4A50-75D85312206A}"/>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6A65ADFA-5AAE-467E-8466-F03151D5D6B1}"/>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C92A943C-21CA-4207-6516-0D525FEA0D77}"/>
              </a:ext>
            </a:extLst>
          </p:cNvPr>
          <p:cNvSpPr>
            <a:spLocks noGrp="1"/>
          </p:cNvSpPr>
          <p:nvPr>
            <p:ph type="sldNum" sz="quarter" idx="10"/>
          </p:nvPr>
        </p:nvSpPr>
        <p:spPr/>
        <p:txBody>
          <a:bodyPr/>
          <a:lstStyle/>
          <a:p>
            <a:pPr marL="0" marR="0" lvl="0" indent="0" algn="r" defTabSz="579976" rtl="0" eaLnBrk="1" fontAlgn="auto" latinLnBrk="0" hangingPunct="1">
              <a:lnSpc>
                <a:spcPct val="100000"/>
              </a:lnSpc>
              <a:spcBef>
                <a:spcPts val="0"/>
              </a:spcBef>
              <a:spcAft>
                <a:spcPts val="0"/>
              </a:spcAft>
              <a:buClrTx/>
              <a:buSzTx/>
              <a:buFontTx/>
              <a:buNone/>
              <a:tabLst/>
              <a:defRPr/>
            </a:pPr>
            <a:fld id="{D0D9B007-377F-4D8D-AD87-3FF3C94C6239}" type="slidenum">
              <a:rPr kumimoji="0" lang="fi-FI"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579976" rtl="0" eaLnBrk="1" fontAlgn="auto" latinLnBrk="0" hangingPunct="1">
                <a:lnSpc>
                  <a:spcPct val="100000"/>
                </a:lnSpc>
                <a:spcBef>
                  <a:spcPts val="0"/>
                </a:spcBef>
                <a:spcAft>
                  <a:spcPts val="0"/>
                </a:spcAft>
                <a:buClrTx/>
                <a:buSzTx/>
                <a:buFontTx/>
                <a:buNone/>
                <a:tabLst/>
                <a:defRPr/>
              </a:pPr>
              <a:t>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767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AEF44-ABA2-12BA-4D82-561AAD26363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A16ADD8-223A-016A-89BD-66A88A2A3299}"/>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1FE938E9-D73E-4BB2-FFC4-D90B5031CF2E}"/>
              </a:ext>
            </a:extLst>
          </p:cNvPr>
          <p:cNvSpPr>
            <a:spLocks noGrp="1"/>
          </p:cNvSpPr>
          <p:nvPr>
            <p:ph type="body" idx="1"/>
          </p:nvPr>
        </p:nvSpPr>
        <p:spPr/>
        <p:txBody>
          <a:bodyPr/>
          <a:lstStyle/>
          <a:p>
            <a:r>
              <a:rPr lang="fi-FI" dirty="0"/>
              <a:t>Lisäaineet ovat turvallisia: EFSA arvioi hyväksytyt lisäaineet tarkasti. Lisäaineita käytetään vain tarpeeseen. Monet lisäaineet ovat tuttuja yhdisteitä, esimerkiksi askorbiinihappo on C-vitamiinia.</a:t>
            </a:r>
          </a:p>
          <a:p>
            <a:endParaRPr lang="fi-FI" dirty="0"/>
          </a:p>
        </p:txBody>
      </p:sp>
      <p:sp>
        <p:nvSpPr>
          <p:cNvPr id="4" name="Dian numeron paikkamerkki 3">
            <a:extLst>
              <a:ext uri="{FF2B5EF4-FFF2-40B4-BE49-F238E27FC236}">
                <a16:creationId xmlns:a16="http://schemas.microsoft.com/office/drawing/2014/main" id="{C5234C74-12E1-1911-1C85-D5FCF08FC25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550793-0422-47A2-8B20-05A5CBAAB433}"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095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36BF6-B28D-4226-C2CD-8D014865D203}"/>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D284E47-030A-AF9B-3718-EDB2A8B8A049}"/>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920AB641-8169-5627-D282-BC96BEC5A342}"/>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8F34D8FC-83E2-C5EA-2C3A-9B572CF0333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550793-0422-47A2-8B20-05A5CBAAB433}"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6039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0C5AC-D8E4-5C68-2478-95F7F76CA673}"/>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4671B86-95C9-5BB0-9C94-F47DD245FA64}"/>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68FB7BBC-9FCC-9F2A-E206-B145A1A1C258}"/>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5600E670-B837-F5E3-197C-5AD6968A31C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550793-0422-47A2-8B20-05A5CBAAB433}"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998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FF4A1-5486-20ED-C8EC-506F94DF5A1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EBC03C0E-1B33-072B-7BE7-38A39AE614CC}"/>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D36CAA9D-8667-D1F0-331A-2091DFFAD988}"/>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75E0CBAD-5B84-85EA-4AF0-7B244218F19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550793-0422-47A2-8B20-05A5CBAAB433}"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4546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1FE67-2E8D-243F-6CFC-C829CB8DDB7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EC76B3A-878E-56CC-9EF7-66B6E909CC02}"/>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E8B66113-A157-5EDE-8BD1-C07D283F7ACC}"/>
              </a:ext>
            </a:extLst>
          </p:cNvPr>
          <p:cNvSpPr>
            <a:spLocks noGrp="1"/>
          </p:cNvSpPr>
          <p:nvPr>
            <p:ph type="body" idx="1"/>
          </p:nvPr>
        </p:nvSpPr>
        <p:spPr/>
        <p:txBody>
          <a:bodyPr/>
          <a:lstStyle/>
          <a:p>
            <a:r>
              <a:rPr lang="fi-FI"/>
              <a:t>Henkilöesittelyt tiimivastuineen</a:t>
            </a:r>
          </a:p>
        </p:txBody>
      </p:sp>
      <p:sp>
        <p:nvSpPr>
          <p:cNvPr id="4" name="Dian numeron paikkamerkki 3">
            <a:extLst>
              <a:ext uri="{FF2B5EF4-FFF2-40B4-BE49-F238E27FC236}">
                <a16:creationId xmlns:a16="http://schemas.microsoft.com/office/drawing/2014/main" id="{3E04F9C5-3632-0B82-970C-2F472E28AA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36A48-2B93-4A79-A541-A3E54D0370A0}" type="slidenum">
              <a:rPr kumimoji="0" lang="fi-FI"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i-FI"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4614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897C2-82AD-CCE9-A815-BB8FE932F68C}"/>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0E5198D-B4E7-AAE5-D7DD-033C750F5F5D}"/>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29C3F9B4-8C15-2533-5E6A-944FFC96EA43}"/>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4E8032DE-5031-74EF-42B6-8CFD73607CF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550793-0422-47A2-8B20-05A5CBAAB433}"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982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2FB64-1643-866A-454C-7E28BDC4041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77CE072-D68C-8261-062B-326A0B005376}"/>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8BF3D65F-2065-550A-BBA5-7F51462F48A1}"/>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C5CB65F4-CB44-7411-2EF2-D7F022A9C8A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550793-0422-47A2-8B20-05A5CBAAB433}"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151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C4C1B-D48B-CEC6-4368-E52BD09DE12A}"/>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221AE34E-1825-CB79-4A50-75D85312206A}"/>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6A65ADFA-5AAE-467E-8466-F03151D5D6B1}"/>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C92A943C-21CA-4207-6516-0D525FEA0D77}"/>
              </a:ext>
            </a:extLst>
          </p:cNvPr>
          <p:cNvSpPr>
            <a:spLocks noGrp="1"/>
          </p:cNvSpPr>
          <p:nvPr>
            <p:ph type="sldNum" sz="quarter" idx="10"/>
          </p:nvPr>
        </p:nvSpPr>
        <p:spPr/>
        <p:txBody>
          <a:bodyPr/>
          <a:lstStyle/>
          <a:p>
            <a:pPr marL="0" marR="0" lvl="0" indent="0" algn="r" defTabSz="579976" rtl="0" eaLnBrk="1" fontAlgn="auto" latinLnBrk="0" hangingPunct="1">
              <a:lnSpc>
                <a:spcPct val="100000"/>
              </a:lnSpc>
              <a:spcBef>
                <a:spcPts val="0"/>
              </a:spcBef>
              <a:spcAft>
                <a:spcPts val="0"/>
              </a:spcAft>
              <a:buClrTx/>
              <a:buSzTx/>
              <a:buFontTx/>
              <a:buNone/>
              <a:tabLst/>
              <a:defRPr/>
            </a:pPr>
            <a:fld id="{D0D9B007-377F-4D8D-AD87-3FF3C94C6239}" type="slidenum">
              <a:rPr kumimoji="0" lang="fi-FI"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579976" rtl="0" eaLnBrk="1" fontAlgn="auto" latinLnBrk="0" hangingPunct="1">
                <a:lnSpc>
                  <a:spcPct val="100000"/>
                </a:lnSpc>
                <a:spcBef>
                  <a:spcPts val="0"/>
                </a:spcBef>
                <a:spcAft>
                  <a:spcPts val="0"/>
                </a:spcAft>
                <a:buClrTx/>
                <a:buSzTx/>
                <a:buFontTx/>
                <a:buNone/>
                <a:tabLst/>
                <a:defRPr/>
              </a:pPr>
              <a:t>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767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7A955-6B6D-FEE0-79E4-88638C62D90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287F1BFB-B7BF-BD1C-9BFE-91917802EEFD}"/>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FAB5DB24-DCFD-877A-4659-7D968ED2A6EB}"/>
              </a:ext>
            </a:extLst>
          </p:cNvPr>
          <p:cNvSpPr>
            <a:spLocks noGrp="1"/>
          </p:cNvSpPr>
          <p:nvPr>
            <p:ph type="body" idx="1"/>
          </p:nvPr>
        </p:nvSpPr>
        <p:spPr/>
        <p:txBody>
          <a:bodyPr/>
          <a:lstStyle/>
          <a:p>
            <a:r>
              <a:rPr lang="fi-FI" sz="1200" b="0" i="0" kern="1200" dirty="0">
                <a:solidFill>
                  <a:schemeClr val="tx1"/>
                </a:solidFill>
                <a:effectLst/>
                <a:latin typeface="+mn-lt"/>
                <a:ea typeface="+mn-ea"/>
                <a:cs typeface="+mn-cs"/>
              </a:rPr>
              <a:t>Paljon ultraprosessoitua ruokaa sisältävät ruokavaliot ovat tutkimuksissa sisältäneet paljon energiaa, sokeria, tyydyttynyttä rasvaa sekä vain vähän kuitua, vitamiineja ja kivennäisaineita. Kokeellinen näyttö osoittaa, että ruokien pehmeä rakenne, suuri energiapitoisuus ja mielihyvää lisäävät ravintoaineiden yhdistelmät kuten rasva ja sokeri tai rasva ja suola, johtavat helposti liialliseen energiansaantiin vaikuttamalla syömiskäyttäytymiseen, kylläisyyden tunteen vajaaksi jäämiseen sekä ruoan tuottamaan mielihyvään. Runsaasti epäterveellisiä, energiatiheitä ultraprosessoituja ruokia sisältävät ruokavaliot voivat johtaa liian suuren ruokamäärän syömiseen ja lisäävät ylipainon ja lihavuuden riskiä. Samalla tällaiset ruokavaliot ovat sisältäneet vain vähän suositeltavia, terveyttä edistäviä ruokia, kuten kasviksia, marjoja, hedelmiä, täysjyväviljaa, palkokasveja, pähkinöitä ja kalaa.</a:t>
            </a:r>
          </a:p>
          <a:p>
            <a:r>
              <a:rPr lang="fi-FI" sz="1200" b="0" i="0" kern="1200" dirty="0">
                <a:solidFill>
                  <a:schemeClr val="tx1"/>
                </a:solidFill>
                <a:effectLst/>
                <a:latin typeface="+mn-lt"/>
                <a:ea typeface="+mn-ea"/>
                <a:cs typeface="+mn-cs"/>
              </a:rPr>
              <a:t>Lihavuus itsessään on yhteydessä moniin epäterveellisiin, ultraprosessoituihin ruokavalioihin yhdistettyihin terveyshaittoihin, kuten tyypin 2 diabetekseen, sydänsairauksiin, aivoverisuonisairauksiin, masennukseen, ahdistukseen, syöpäsairauksiin ja lisääntyneeseen kuolleisuuteen. </a:t>
            </a:r>
          </a:p>
          <a:p>
            <a:endParaRPr lang="fi-FI" dirty="0"/>
          </a:p>
        </p:txBody>
      </p:sp>
      <p:sp>
        <p:nvSpPr>
          <p:cNvPr id="4" name="Dian numeron paikkamerkki 3">
            <a:extLst>
              <a:ext uri="{FF2B5EF4-FFF2-40B4-BE49-F238E27FC236}">
                <a16:creationId xmlns:a16="http://schemas.microsoft.com/office/drawing/2014/main" id="{A2F52B06-874E-29AA-2F0B-56DD0CD8231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550793-0422-47A2-8B20-05A5CBAAB433}"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305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F0CB7-7B78-F66F-D1CD-9E9D9B9B160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6700901-F816-2DB4-629F-ED76CE8BAFF8}"/>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BE7F3955-C18A-92F6-AE68-235B4D07D7F2}"/>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EE15CBF1-079B-CFA9-D1A8-6B4C858A51E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550793-0422-47A2-8B20-05A5CBAAB433}"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901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F4631-DEFE-1968-45E8-DFEBE616B294}"/>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746A837-002C-ACE9-8FEE-0C4E649558B7}"/>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D4C8BA9F-2B39-47E4-D7A0-375DA3FF1E3D}"/>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97000C50-85F3-29CD-5508-9FC0EBAA9F17}"/>
              </a:ext>
            </a:extLst>
          </p:cNvPr>
          <p:cNvSpPr>
            <a:spLocks noGrp="1"/>
          </p:cNvSpPr>
          <p:nvPr>
            <p:ph type="sldNum" sz="quarter" idx="10"/>
          </p:nvPr>
        </p:nvSpPr>
        <p:spPr/>
        <p:txBody>
          <a:bodyPr/>
          <a:lstStyle/>
          <a:p>
            <a:pPr marL="0" marR="0" lvl="0" indent="0" algn="r" defTabSz="579976" rtl="0" eaLnBrk="1" fontAlgn="auto" latinLnBrk="0" hangingPunct="1">
              <a:lnSpc>
                <a:spcPct val="100000"/>
              </a:lnSpc>
              <a:spcBef>
                <a:spcPts val="0"/>
              </a:spcBef>
              <a:spcAft>
                <a:spcPts val="0"/>
              </a:spcAft>
              <a:buClrTx/>
              <a:buSzTx/>
              <a:buFontTx/>
              <a:buNone/>
              <a:tabLst/>
              <a:defRPr/>
            </a:pPr>
            <a:fld id="{D0D9B007-377F-4D8D-AD87-3FF3C94C6239}" type="slidenum">
              <a:rPr kumimoji="0" lang="fi-FI"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579976" rtl="0" eaLnBrk="1" fontAlgn="auto" latinLnBrk="0" hangingPunct="1">
                <a:lnSpc>
                  <a:spcPct val="100000"/>
                </a:lnSpc>
                <a:spcBef>
                  <a:spcPts val="0"/>
                </a:spcBef>
                <a:spcAft>
                  <a:spcPts val="0"/>
                </a:spcAft>
                <a:buClrTx/>
                <a:buSzTx/>
                <a:buFontTx/>
                <a:buNone/>
                <a:tabLst/>
                <a:defRPr/>
              </a:pPr>
              <a:t>13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231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E2D09C4-0647-4C4C-83EE-DA26ABE8EA93}" type="slidenum">
              <a:rPr lang="fi-FI" smtClean="0"/>
              <a:t>14</a:t>
            </a:fld>
            <a:endParaRPr lang="fi-FI"/>
          </a:p>
        </p:txBody>
      </p:sp>
    </p:spTree>
    <p:extLst>
      <p:ext uri="{BB962C8B-B14F-4D97-AF65-F5344CB8AC3E}">
        <p14:creationId xmlns:p14="http://schemas.microsoft.com/office/powerpoint/2010/main" val="2831127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282828"/>
                </a:solidFill>
                <a:effectLst/>
                <a:uLnTx/>
                <a:uFillTx/>
                <a:latin typeface="Gill Sans MT"/>
              </a:rPr>
              <a:t>Lyhyt ainesosaluettelo ei myöskään takaa, että </a:t>
            </a:r>
            <a:r>
              <a:rPr lang="fi-FI" sz="1200" dirty="0">
                <a:solidFill>
                  <a:srgbClr val="282828"/>
                </a:solidFill>
                <a:latin typeface="Gill Sans MT"/>
              </a:rPr>
              <a:t>ruoassa</a:t>
            </a:r>
            <a:r>
              <a:rPr kumimoji="0" lang="fi-FI" sz="1200" b="0" i="0" u="none" strike="noStrike" kern="1200" cap="none" spc="0" normalizeH="0" baseline="0" noProof="0" dirty="0">
                <a:ln>
                  <a:noFill/>
                </a:ln>
                <a:solidFill>
                  <a:srgbClr val="282828"/>
                </a:solidFill>
                <a:effectLst/>
                <a:uLnTx/>
                <a:uFillTx/>
                <a:latin typeface="Gill Sans MT"/>
              </a:rPr>
              <a:t> olisi terveyden kannalta suositeltavia raaka-aineita, kuten täysjyväviljaa, kasviksia ja pehmeää rasvaa.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282828"/>
                </a:solidFill>
                <a:effectLst/>
                <a:uLnTx/>
                <a:uFillTx/>
                <a:latin typeface="Gill Sans MT"/>
              </a:rPr>
              <a:t>NOVA-luokituksessa ultraprosessoiduksi luokittuva ruoka voi olla epäterveellistä tai terveellistä.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srgbClr val="282828"/>
              </a:solidFill>
              <a:effectLst/>
              <a:uLnTx/>
              <a:uFillTx/>
              <a:latin typeface="Gill Sans MT"/>
            </a:endParaRPr>
          </a:p>
          <a:p>
            <a:endParaRPr lang="fi-FI" dirty="0"/>
          </a:p>
        </p:txBody>
      </p:sp>
      <p:sp>
        <p:nvSpPr>
          <p:cNvPr id="4" name="Dian numeron paikkamerkki 3"/>
          <p:cNvSpPr>
            <a:spLocks noGrp="1"/>
          </p:cNvSpPr>
          <p:nvPr>
            <p:ph type="sldNum" sz="quarter" idx="5"/>
          </p:nvPr>
        </p:nvSpPr>
        <p:spPr/>
        <p:txBody>
          <a:bodyPr/>
          <a:lstStyle/>
          <a:p>
            <a:fld id="{AE2D09C4-0647-4C4C-83EE-DA26ABE8EA93}" type="slidenum">
              <a:rPr lang="fi-FI" smtClean="0"/>
              <a:t>16</a:t>
            </a:fld>
            <a:endParaRPr lang="fi-FI"/>
          </a:p>
        </p:txBody>
      </p:sp>
    </p:spTree>
    <p:extLst>
      <p:ext uri="{BB962C8B-B14F-4D97-AF65-F5344CB8AC3E}">
        <p14:creationId xmlns:p14="http://schemas.microsoft.com/office/powerpoint/2010/main" val="3149497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4.png"/><Relationship Id="rId1" Type="http://schemas.openxmlformats.org/officeDocument/2006/relationships/slideMaster" Target="../slideMasters/slideMaster3.xml"/><Relationship Id="rId4" Type="http://schemas.openxmlformats.org/officeDocument/2006/relationships/image" Target="../media/image17.svg"/></Relationships>
</file>

<file path=ppt/slideLayouts/_rels/slideLayout121.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48.png"/><Relationship Id="rId1" Type="http://schemas.openxmlformats.org/officeDocument/2006/relationships/slideMaster" Target="../slideMasters/slideMaster3.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slideLayouts/_rels/slideLayout122.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48.png"/><Relationship Id="rId1" Type="http://schemas.openxmlformats.org/officeDocument/2006/relationships/slideMaster" Target="../slideMasters/slideMaster3.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39.svg"/><Relationship Id="rId2"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svg"/><Relationship Id="rId10" Type="http://schemas.openxmlformats.org/officeDocument/2006/relationships/image" Target="../media/image48.png"/><Relationship Id="rId4" Type="http://schemas.openxmlformats.org/officeDocument/2006/relationships/image" Target="../media/image32.png"/><Relationship Id="rId9" Type="http://schemas.openxmlformats.org/officeDocument/2006/relationships/image" Target="../media/image37.svg"/></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43.svg"/><Relationship Id="rId2" Type="http://schemas.openxmlformats.org/officeDocument/2006/relationships/image" Target="../media/image48.png"/><Relationship Id="rId1" Type="http://schemas.openxmlformats.org/officeDocument/2006/relationships/slideMaster" Target="../slideMasters/slideMaster3.xml"/><Relationship Id="rId6" Type="http://schemas.openxmlformats.org/officeDocument/2006/relationships/image" Target="../media/image41.svg"/><Relationship Id="rId11" Type="http://schemas.openxmlformats.org/officeDocument/2006/relationships/image" Target="../media/image42.png"/><Relationship Id="rId5" Type="http://schemas.openxmlformats.org/officeDocument/2006/relationships/image" Target="../media/image40.png"/><Relationship Id="rId10" Type="http://schemas.openxmlformats.org/officeDocument/2006/relationships/image" Target="../media/image15.svg"/><Relationship Id="rId4" Type="http://schemas.openxmlformats.org/officeDocument/2006/relationships/image" Target="../media/image11.svg"/><Relationship Id="rId9" Type="http://schemas.openxmlformats.org/officeDocument/2006/relationships/image" Target="../media/image14.png"/></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43.svg"/><Relationship Id="rId2" Type="http://schemas.openxmlformats.org/officeDocument/2006/relationships/image" Target="../media/image48.png"/><Relationship Id="rId1" Type="http://schemas.openxmlformats.org/officeDocument/2006/relationships/slideMaster" Target="../slideMasters/slideMaster3.xml"/><Relationship Id="rId6" Type="http://schemas.openxmlformats.org/officeDocument/2006/relationships/image" Target="../media/image41.svg"/><Relationship Id="rId11" Type="http://schemas.openxmlformats.org/officeDocument/2006/relationships/image" Target="../media/image42.png"/><Relationship Id="rId5" Type="http://schemas.openxmlformats.org/officeDocument/2006/relationships/image" Target="../media/image40.png"/><Relationship Id="rId10" Type="http://schemas.openxmlformats.org/officeDocument/2006/relationships/image" Target="../media/image15.svg"/><Relationship Id="rId4" Type="http://schemas.openxmlformats.org/officeDocument/2006/relationships/image" Target="../media/image11.svg"/><Relationship Id="rId9"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17.svg"/></Relationships>
</file>

<file path=ppt/slideLayouts/_rels/slideLayout17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Master" Target="../slideMasters/slideMaster4.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Master" Target="../slideMasters/slideMaster4.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Layouts/_rels/slideLayout18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Master" Target="../slideMasters/slideMaster4.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svg"/><Relationship Id="rId7" Type="http://schemas.openxmlformats.org/officeDocument/2006/relationships/image" Target="../media/image13.svg"/><Relationship Id="rId2" Type="http://schemas.openxmlformats.org/officeDocument/2006/relationships/image" Target="../media/image10.png"/><Relationship Id="rId1" Type="http://schemas.openxmlformats.org/officeDocument/2006/relationships/slideMaster" Target="../slideMasters/slideMaster4.xml"/><Relationship Id="rId6" Type="http://schemas.openxmlformats.org/officeDocument/2006/relationships/image" Target="../media/image12.png"/><Relationship Id="rId11" Type="http://schemas.openxmlformats.org/officeDocument/2006/relationships/image" Target="../media/image43.svg"/><Relationship Id="rId5" Type="http://schemas.openxmlformats.org/officeDocument/2006/relationships/image" Target="../media/image41.sv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15.sv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svg"/><Relationship Id="rId7" Type="http://schemas.openxmlformats.org/officeDocument/2006/relationships/image" Target="../media/image13.svg"/><Relationship Id="rId2" Type="http://schemas.openxmlformats.org/officeDocument/2006/relationships/image" Target="../media/image10.png"/><Relationship Id="rId1" Type="http://schemas.openxmlformats.org/officeDocument/2006/relationships/slideMaster" Target="../slideMasters/slideMaster4.xml"/><Relationship Id="rId6" Type="http://schemas.openxmlformats.org/officeDocument/2006/relationships/image" Target="../media/image12.png"/><Relationship Id="rId11" Type="http://schemas.openxmlformats.org/officeDocument/2006/relationships/image" Target="../media/image43.svg"/><Relationship Id="rId5" Type="http://schemas.openxmlformats.org/officeDocument/2006/relationships/image" Target="../media/image41.sv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15.sv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17.svg"/></Relationships>
</file>

<file path=ppt/slideLayouts/_rels/slideLayout25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Master" Target="../slideMasters/slideMaster6.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Layouts/_rels/slideLayout25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Master" Target="../slideMasters/slideMaster6.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Layouts/_rels/slideLayout25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Master" Target="../slideMasters/slideMaster6.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svg"/><Relationship Id="rId7" Type="http://schemas.openxmlformats.org/officeDocument/2006/relationships/image" Target="../media/image13.svg"/><Relationship Id="rId2" Type="http://schemas.openxmlformats.org/officeDocument/2006/relationships/image" Target="../media/image10.png"/><Relationship Id="rId1" Type="http://schemas.openxmlformats.org/officeDocument/2006/relationships/slideMaster" Target="../slideMasters/slideMaster6.xml"/><Relationship Id="rId6" Type="http://schemas.openxmlformats.org/officeDocument/2006/relationships/image" Target="../media/image12.png"/><Relationship Id="rId11" Type="http://schemas.openxmlformats.org/officeDocument/2006/relationships/image" Target="../media/image43.svg"/><Relationship Id="rId5" Type="http://schemas.openxmlformats.org/officeDocument/2006/relationships/image" Target="../media/image41.sv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15.svg"/></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svg"/><Relationship Id="rId7" Type="http://schemas.openxmlformats.org/officeDocument/2006/relationships/image" Target="../media/image13.svg"/><Relationship Id="rId2" Type="http://schemas.openxmlformats.org/officeDocument/2006/relationships/image" Target="../media/image10.png"/><Relationship Id="rId1" Type="http://schemas.openxmlformats.org/officeDocument/2006/relationships/slideMaster" Target="../slideMasters/slideMaster6.xml"/><Relationship Id="rId6" Type="http://schemas.openxmlformats.org/officeDocument/2006/relationships/image" Target="../media/image12.png"/><Relationship Id="rId11" Type="http://schemas.openxmlformats.org/officeDocument/2006/relationships/image" Target="../media/image43.svg"/><Relationship Id="rId5" Type="http://schemas.openxmlformats.org/officeDocument/2006/relationships/image" Target="../media/image41.sv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15.svg"/></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jpeg"/><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jpeg"/><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jpeg"/><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jpeg"/><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4.png"/><Relationship Id="rId1" Type="http://schemas.openxmlformats.org/officeDocument/2006/relationships/slideMaster" Target="../slideMasters/slideMaster6.xml"/><Relationship Id="rId4" Type="http://schemas.openxmlformats.org/officeDocument/2006/relationships/image" Target="../media/image17.svg"/></Relationships>
</file>

<file path=ppt/slideLayouts/_rels/slideLayout291.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48.png"/><Relationship Id="rId1" Type="http://schemas.openxmlformats.org/officeDocument/2006/relationships/slideMaster" Target="../slideMasters/slideMaster6.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slideLayouts/_rels/slideLayout292.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48.png"/><Relationship Id="rId1" Type="http://schemas.openxmlformats.org/officeDocument/2006/relationships/slideMaster" Target="../slideMasters/slideMaster6.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slideLayouts/_rels/slideLayout29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39.svg"/><Relationship Id="rId2" Type="http://schemas.openxmlformats.org/officeDocument/2006/relationships/image" Target="../media/image30.png"/><Relationship Id="rId1" Type="http://schemas.openxmlformats.org/officeDocument/2006/relationships/slideMaster" Target="../slideMasters/slideMaster6.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svg"/><Relationship Id="rId10" Type="http://schemas.openxmlformats.org/officeDocument/2006/relationships/image" Target="../media/image48.png"/><Relationship Id="rId4" Type="http://schemas.openxmlformats.org/officeDocument/2006/relationships/image" Target="../media/image32.png"/><Relationship Id="rId9" Type="http://schemas.openxmlformats.org/officeDocument/2006/relationships/image" Target="../media/image37.svg"/></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6.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6.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6.xml"/></Relationships>
</file>

<file path=ppt/slideLayouts/_rels/slideLayout29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43.svg"/><Relationship Id="rId2" Type="http://schemas.openxmlformats.org/officeDocument/2006/relationships/image" Target="../media/image48.png"/><Relationship Id="rId1" Type="http://schemas.openxmlformats.org/officeDocument/2006/relationships/slideMaster" Target="../slideMasters/slideMaster6.xml"/><Relationship Id="rId6" Type="http://schemas.openxmlformats.org/officeDocument/2006/relationships/image" Target="../media/image41.svg"/><Relationship Id="rId11" Type="http://schemas.openxmlformats.org/officeDocument/2006/relationships/image" Target="../media/image42.png"/><Relationship Id="rId5" Type="http://schemas.openxmlformats.org/officeDocument/2006/relationships/image" Target="../media/image40.png"/><Relationship Id="rId10" Type="http://schemas.openxmlformats.org/officeDocument/2006/relationships/image" Target="../media/image15.svg"/><Relationship Id="rId4" Type="http://schemas.openxmlformats.org/officeDocument/2006/relationships/image" Target="../media/image11.svg"/><Relationship Id="rId9" Type="http://schemas.openxmlformats.org/officeDocument/2006/relationships/image" Target="../media/image14.png"/></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29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43.svg"/><Relationship Id="rId2" Type="http://schemas.openxmlformats.org/officeDocument/2006/relationships/image" Target="../media/image48.png"/><Relationship Id="rId1" Type="http://schemas.openxmlformats.org/officeDocument/2006/relationships/slideMaster" Target="../slideMasters/slideMaster6.xml"/><Relationship Id="rId6" Type="http://schemas.openxmlformats.org/officeDocument/2006/relationships/image" Target="../media/image41.svg"/><Relationship Id="rId11" Type="http://schemas.openxmlformats.org/officeDocument/2006/relationships/image" Target="../media/image42.png"/><Relationship Id="rId5" Type="http://schemas.openxmlformats.org/officeDocument/2006/relationships/image" Target="../media/image40.png"/><Relationship Id="rId10" Type="http://schemas.openxmlformats.org/officeDocument/2006/relationships/image" Target="../media/image15.svg"/><Relationship Id="rId4" Type="http://schemas.openxmlformats.org/officeDocument/2006/relationships/image" Target="../media/image11.svg"/><Relationship Id="rId9"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7.sv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svg"/><Relationship Id="rId7" Type="http://schemas.openxmlformats.org/officeDocument/2006/relationships/image" Target="../media/image13.sv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2.png"/><Relationship Id="rId11" Type="http://schemas.openxmlformats.org/officeDocument/2006/relationships/image" Target="../media/image43.svg"/><Relationship Id="rId5" Type="http://schemas.openxmlformats.org/officeDocument/2006/relationships/image" Target="../media/image41.sv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15.sv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svg"/><Relationship Id="rId7" Type="http://schemas.openxmlformats.org/officeDocument/2006/relationships/image" Target="../media/image13.sv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2.png"/><Relationship Id="rId11" Type="http://schemas.openxmlformats.org/officeDocument/2006/relationships/image" Target="../media/image43.svg"/><Relationship Id="rId5" Type="http://schemas.openxmlformats.org/officeDocument/2006/relationships/image" Target="../media/image41.sv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15.sv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26877" y="1540959"/>
            <a:ext cx="6864839" cy="1470025"/>
          </a:xfrm>
        </p:spPr>
        <p:txBody>
          <a:bodyPr anchor="t">
            <a:noAutofit/>
          </a:bodyPr>
          <a:lstStyle>
            <a:lvl1pPr>
              <a:defRPr sz="6400">
                <a:solidFill>
                  <a:schemeClr val="tx2"/>
                </a:solidFill>
              </a:defRPr>
            </a:lvl1pPr>
          </a:lstStyle>
          <a:p>
            <a:r>
              <a:rPr lang="fi-FI"/>
              <a:t>Muokkaa ots. perustyyl. napsautt.</a:t>
            </a:r>
            <a:endParaRPr lang="fi-FI" dirty="0"/>
          </a:p>
        </p:txBody>
      </p:sp>
      <p:sp>
        <p:nvSpPr>
          <p:cNvPr id="3" name="Alaotsikko 2"/>
          <p:cNvSpPr>
            <a:spLocks noGrp="1"/>
          </p:cNvSpPr>
          <p:nvPr>
            <p:ph type="subTitle" idx="1"/>
          </p:nvPr>
        </p:nvSpPr>
        <p:spPr>
          <a:xfrm>
            <a:off x="626878" y="4461281"/>
            <a:ext cx="3925658" cy="1752600"/>
          </a:xfrm>
        </p:spPr>
        <p:txBody>
          <a:bodyPr>
            <a:normAutofit/>
          </a:bodyPr>
          <a:lstStyle>
            <a:lvl1pPr marL="0" indent="0" algn="l">
              <a:buNone/>
              <a:defRPr sz="2134" b="0" i="0">
                <a:solidFill>
                  <a:schemeClr val="tx1">
                    <a:tint val="75000"/>
                  </a:schemeClr>
                </a:solidFill>
                <a:latin typeface="HurmeGeometricSans2 Light"/>
                <a:cs typeface="HurmeGeometricSans2 Light"/>
              </a:defRPr>
            </a:lvl1pPr>
            <a:lvl2pPr marL="609594" indent="0" algn="ctr">
              <a:buNone/>
              <a:defRPr>
                <a:solidFill>
                  <a:schemeClr val="tx1">
                    <a:tint val="75000"/>
                  </a:schemeClr>
                </a:solidFill>
              </a:defRPr>
            </a:lvl2pPr>
            <a:lvl3pPr marL="1219188" indent="0" algn="ctr">
              <a:buNone/>
              <a:defRPr>
                <a:solidFill>
                  <a:schemeClr val="tx1">
                    <a:tint val="75000"/>
                  </a:schemeClr>
                </a:solidFill>
              </a:defRPr>
            </a:lvl3pPr>
            <a:lvl4pPr marL="1828782" indent="0" algn="ctr">
              <a:buNone/>
              <a:defRPr>
                <a:solidFill>
                  <a:schemeClr val="tx1">
                    <a:tint val="75000"/>
                  </a:schemeClr>
                </a:solidFill>
              </a:defRPr>
            </a:lvl4pPr>
            <a:lvl5pPr marL="2438376" indent="0" algn="ctr">
              <a:buNone/>
              <a:defRPr>
                <a:solidFill>
                  <a:schemeClr val="tx1">
                    <a:tint val="75000"/>
                  </a:schemeClr>
                </a:solidFill>
              </a:defRPr>
            </a:lvl5pPr>
            <a:lvl6pPr marL="3047970" indent="0" algn="ctr">
              <a:buNone/>
              <a:defRPr>
                <a:solidFill>
                  <a:schemeClr val="tx1">
                    <a:tint val="75000"/>
                  </a:schemeClr>
                </a:solidFill>
              </a:defRPr>
            </a:lvl6pPr>
            <a:lvl7pPr marL="3657564" indent="0" algn="ctr">
              <a:buNone/>
              <a:defRPr>
                <a:solidFill>
                  <a:schemeClr val="tx1">
                    <a:tint val="75000"/>
                  </a:schemeClr>
                </a:solidFill>
              </a:defRPr>
            </a:lvl7pPr>
            <a:lvl8pPr marL="4267157" indent="0" algn="ctr">
              <a:buNone/>
              <a:defRPr>
                <a:solidFill>
                  <a:schemeClr val="tx1">
                    <a:tint val="75000"/>
                  </a:schemeClr>
                </a:solidFill>
              </a:defRPr>
            </a:lvl8pPr>
            <a:lvl9pPr marL="4876751" indent="0" algn="ctr">
              <a:buNone/>
              <a:defRPr>
                <a:solidFill>
                  <a:schemeClr val="tx1">
                    <a:tint val="75000"/>
                  </a:schemeClr>
                </a:solidFill>
              </a:defRPr>
            </a:lvl9pPr>
          </a:lstStyle>
          <a:p>
            <a:r>
              <a:rPr lang="fi-FI"/>
              <a:t>Muokkaa alaotsikon perustyyliä napsautt.</a:t>
            </a:r>
            <a:endParaRPr lang="fi-FI" dirty="0"/>
          </a:p>
        </p:txBody>
      </p:sp>
      <p:sp>
        <p:nvSpPr>
          <p:cNvPr id="4" name="Päivämäärän paikkamerkki 3"/>
          <p:cNvSpPr>
            <a:spLocks noGrp="1"/>
          </p:cNvSpPr>
          <p:nvPr>
            <p:ph type="dt" sz="half" idx="10"/>
          </p:nvPr>
        </p:nvSpPr>
        <p:spPr/>
        <p:txBody>
          <a:bodyPr/>
          <a:lstStyle/>
          <a:p>
            <a:fld id="{C21B57B0-27D9-4EAC-A1AF-563B3D6BE144}" type="datetimeFigureOut">
              <a:rPr lang="fi-FI" smtClean="0"/>
              <a:t>20.4.2026</a:t>
            </a:fld>
            <a:endParaRPr lang="fi-FI"/>
          </a:p>
        </p:txBody>
      </p:sp>
      <p:sp>
        <p:nvSpPr>
          <p:cNvPr id="5" name="Alatunnisteen paikkamerkki 4"/>
          <p:cNvSpPr>
            <a:spLocks noGrp="1"/>
          </p:cNvSpPr>
          <p:nvPr>
            <p:ph type="ftr" sz="quarter" idx="11"/>
          </p:nvPr>
        </p:nvSpPr>
        <p:spPr>
          <a:xfrm>
            <a:off x="4165601" y="6356354"/>
            <a:ext cx="3860800" cy="365125"/>
          </a:xfrm>
          <a:prstGeom prst="rect">
            <a:avLst/>
          </a:prstGeom>
        </p:spPr>
        <p:txBody>
          <a:bodyPr/>
          <a:lstStyle/>
          <a:p>
            <a:endParaRPr lang="fi-FI"/>
          </a:p>
        </p:txBody>
      </p:sp>
      <p:sp>
        <p:nvSpPr>
          <p:cNvPr id="6" name="Dian numeron paikkamerkki 5"/>
          <p:cNvSpPr>
            <a:spLocks noGrp="1"/>
          </p:cNvSpPr>
          <p:nvPr>
            <p:ph type="sldNum" sz="quarter" idx="12"/>
          </p:nvPr>
        </p:nvSpPr>
        <p:spPr>
          <a:xfrm>
            <a:off x="8737600" y="6356354"/>
            <a:ext cx="2844800" cy="365125"/>
          </a:xfrm>
          <a:prstGeom prst="rect">
            <a:avLst/>
          </a:prstGeom>
        </p:spPr>
        <p:txBody>
          <a:bodyPr/>
          <a:lstStyle/>
          <a:p>
            <a:fld id="{749CD86A-94D1-43B3-8510-EBCF458CE88B}" type="slidenum">
              <a:rPr lang="fi-FI" smtClean="0"/>
              <a:t>‹#›</a:t>
            </a:fld>
            <a:endParaRPr lang="fi-FI"/>
          </a:p>
        </p:txBody>
      </p:sp>
      <p:sp>
        <p:nvSpPr>
          <p:cNvPr id="8" name="Kuvan paikkamerkki 7"/>
          <p:cNvSpPr>
            <a:spLocks noGrp="1"/>
          </p:cNvSpPr>
          <p:nvPr>
            <p:ph type="pic" sz="quarter" idx="13"/>
          </p:nvPr>
        </p:nvSpPr>
        <p:spPr>
          <a:xfrm>
            <a:off x="6101995" y="0"/>
            <a:ext cx="6090010" cy="6858000"/>
          </a:xfrm>
        </p:spPr>
        <p:txBody>
          <a:bodyPr/>
          <a:lstStyle/>
          <a:p>
            <a:r>
              <a:rPr lang="fi-FI"/>
              <a:t>Lisää kuva napsauttamalla kuvaketta</a:t>
            </a:r>
          </a:p>
        </p:txBody>
      </p:sp>
    </p:spTree>
    <p:extLst>
      <p:ext uri="{BB962C8B-B14F-4D97-AF65-F5344CB8AC3E}">
        <p14:creationId xmlns:p14="http://schemas.microsoft.com/office/powerpoint/2010/main" val="1889402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C21B57B0-27D9-4EAC-A1AF-563B3D6BE144}" type="datetimeFigureOut">
              <a:rPr lang="fi-FI" smtClean="0"/>
              <a:t>20.4.2026</a:t>
            </a:fld>
            <a:endParaRPr lang="fi-FI"/>
          </a:p>
        </p:txBody>
      </p:sp>
      <p:sp>
        <p:nvSpPr>
          <p:cNvPr id="3" name="Alatunnisteen paikkamerkki 2"/>
          <p:cNvSpPr>
            <a:spLocks noGrp="1"/>
          </p:cNvSpPr>
          <p:nvPr>
            <p:ph type="ftr" sz="quarter" idx="11"/>
          </p:nvPr>
        </p:nvSpPr>
        <p:spPr>
          <a:xfrm>
            <a:off x="4165601" y="6356354"/>
            <a:ext cx="3860800" cy="365125"/>
          </a:xfrm>
          <a:prstGeom prst="rect">
            <a:avLst/>
          </a:prstGeom>
        </p:spPr>
        <p:txBody>
          <a:bodyPr/>
          <a:lstStyle/>
          <a:p>
            <a:endParaRPr lang="fi-FI"/>
          </a:p>
        </p:txBody>
      </p:sp>
      <p:sp>
        <p:nvSpPr>
          <p:cNvPr id="4" name="Dian numeron paikkamerkki 3"/>
          <p:cNvSpPr>
            <a:spLocks noGrp="1"/>
          </p:cNvSpPr>
          <p:nvPr>
            <p:ph type="sldNum" sz="quarter" idx="12"/>
          </p:nvPr>
        </p:nvSpPr>
        <p:spPr>
          <a:xfrm>
            <a:off x="8737600" y="6356354"/>
            <a:ext cx="2844800" cy="365125"/>
          </a:xfrm>
          <a:prstGeom prst="rect">
            <a:avLst/>
          </a:prstGeom>
        </p:spPr>
        <p:txBody>
          <a:bodyPr/>
          <a:lstStyle/>
          <a:p>
            <a:fld id="{749CD86A-94D1-43B3-8510-EBCF458CE88B}" type="slidenum">
              <a:rPr lang="fi-FI" smtClean="0"/>
              <a:t>‹#›</a:t>
            </a:fld>
            <a:endParaRPr lang="fi-FI"/>
          </a:p>
        </p:txBody>
      </p:sp>
    </p:spTree>
    <p:extLst>
      <p:ext uri="{BB962C8B-B14F-4D97-AF65-F5344CB8AC3E}">
        <p14:creationId xmlns:p14="http://schemas.microsoft.com/office/powerpoint/2010/main" val="406462482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Kolme sisältökohdetta">
    <p:spTree>
      <p:nvGrpSpPr>
        <p:cNvPr id="1" name=""/>
        <p:cNvGrpSpPr/>
        <p:nvPr/>
      </p:nvGrpSpPr>
      <p:grpSpPr>
        <a:xfrm>
          <a:off x="0" y="0"/>
          <a:ext cx="0" cy="0"/>
          <a:chOff x="0" y="0"/>
          <a:chExt cx="0" cy="0"/>
        </a:xfrm>
      </p:grpSpPr>
      <p:sp>
        <p:nvSpPr>
          <p:cNvPr id="12" name="Otsikko 2">
            <a:extLst>
              <a:ext uri="{FF2B5EF4-FFF2-40B4-BE49-F238E27FC236}">
                <a16:creationId xmlns:a16="http://schemas.microsoft.com/office/drawing/2014/main" id="{4A2C6EE5-90B6-4D09-AA87-7D4ED5F0B186}"/>
              </a:ext>
            </a:extLst>
          </p:cNvPr>
          <p:cNvSpPr txBox="1">
            <a:spLocks/>
          </p:cNvSpPr>
          <p:nvPr userDrawn="1"/>
        </p:nvSpPr>
        <p:spPr>
          <a:xfrm>
            <a:off x="4063800" y="0"/>
            <a:ext cx="406440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9" name="Sisällön paikkamerkki 2">
            <a:extLst>
              <a:ext uri="{FF2B5EF4-FFF2-40B4-BE49-F238E27FC236}">
                <a16:creationId xmlns:a16="http://schemas.microsoft.com/office/drawing/2014/main" id="{2A1F0344-D787-4B2C-B15B-A4DE61B6A688}"/>
              </a:ext>
            </a:extLst>
          </p:cNvPr>
          <p:cNvSpPr>
            <a:spLocks noGrp="1"/>
          </p:cNvSpPr>
          <p:nvPr>
            <p:ph sz="half" idx="11" hasCustomPrompt="1"/>
          </p:nvPr>
        </p:nvSpPr>
        <p:spPr>
          <a:xfrm>
            <a:off x="313696" y="1125000"/>
            <a:ext cx="3456000" cy="3168000"/>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3" name="Tekstin paikkamerkki 5">
            <a:extLst>
              <a:ext uri="{FF2B5EF4-FFF2-40B4-BE49-F238E27FC236}">
                <a16:creationId xmlns:a16="http://schemas.microsoft.com/office/drawing/2014/main" id="{D21307B1-F508-4B0F-AEF8-2A0BFA591686}"/>
              </a:ext>
            </a:extLst>
          </p:cNvPr>
          <p:cNvSpPr>
            <a:spLocks noGrp="1"/>
          </p:cNvSpPr>
          <p:nvPr>
            <p:ph type="body" sz="quarter" idx="13" hasCustomPrompt="1"/>
          </p:nvPr>
        </p:nvSpPr>
        <p:spPr>
          <a:xfrm>
            <a:off x="313696" y="261000"/>
            <a:ext cx="3456000" cy="748731"/>
          </a:xfrm>
        </p:spPr>
        <p:txBody>
          <a:bodyPr anchor="t">
            <a:noAutofit/>
          </a:bodyPr>
          <a:lstStyle>
            <a:lvl1pPr marL="0" indent="0" algn="ctr">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10" name="Sisällön paikkamerkki 2">
            <a:extLst>
              <a:ext uri="{FF2B5EF4-FFF2-40B4-BE49-F238E27FC236}">
                <a16:creationId xmlns:a16="http://schemas.microsoft.com/office/drawing/2014/main" id="{D1E65969-6677-4733-8085-088A8040A30C}"/>
              </a:ext>
            </a:extLst>
          </p:cNvPr>
          <p:cNvSpPr>
            <a:spLocks noGrp="1"/>
          </p:cNvSpPr>
          <p:nvPr>
            <p:ph sz="half" idx="14" hasCustomPrompt="1"/>
          </p:nvPr>
        </p:nvSpPr>
        <p:spPr>
          <a:xfrm>
            <a:off x="4368000" y="1125000"/>
            <a:ext cx="3456000" cy="3168000"/>
          </a:xfrm>
        </p:spPr>
        <p:txBody>
          <a:bodyP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4" name="Tekstin paikkamerkki 5">
            <a:extLst>
              <a:ext uri="{FF2B5EF4-FFF2-40B4-BE49-F238E27FC236}">
                <a16:creationId xmlns:a16="http://schemas.microsoft.com/office/drawing/2014/main" id="{954C5982-C7A5-47BD-9ED8-BD1B204A0FBF}"/>
              </a:ext>
            </a:extLst>
          </p:cNvPr>
          <p:cNvSpPr>
            <a:spLocks noGrp="1"/>
          </p:cNvSpPr>
          <p:nvPr>
            <p:ph type="body" sz="quarter" idx="15" hasCustomPrompt="1"/>
          </p:nvPr>
        </p:nvSpPr>
        <p:spPr>
          <a:xfrm>
            <a:off x="4368000" y="261000"/>
            <a:ext cx="3456000" cy="748731"/>
          </a:xfrm>
        </p:spPr>
        <p:txBody>
          <a:bodyPr anchor="t">
            <a:noAutofit/>
          </a:bodyPr>
          <a:lstStyle>
            <a:lvl1pPr marL="0" indent="0" algn="ctr">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16" name="Sisällön paikkamerkki 2">
            <a:extLst>
              <a:ext uri="{FF2B5EF4-FFF2-40B4-BE49-F238E27FC236}">
                <a16:creationId xmlns:a16="http://schemas.microsoft.com/office/drawing/2014/main" id="{625D3D42-E0DC-423F-B277-CC01EF77D10C}"/>
              </a:ext>
            </a:extLst>
          </p:cNvPr>
          <p:cNvSpPr>
            <a:spLocks noGrp="1"/>
          </p:cNvSpPr>
          <p:nvPr>
            <p:ph sz="half" idx="16" hasCustomPrompt="1"/>
          </p:nvPr>
        </p:nvSpPr>
        <p:spPr>
          <a:xfrm>
            <a:off x="8422304" y="1125000"/>
            <a:ext cx="3456000" cy="3168000"/>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7" name="Tekstin paikkamerkki 5">
            <a:extLst>
              <a:ext uri="{FF2B5EF4-FFF2-40B4-BE49-F238E27FC236}">
                <a16:creationId xmlns:a16="http://schemas.microsoft.com/office/drawing/2014/main" id="{278D8C90-A3A7-4C5F-BA31-575DB6AA5642}"/>
              </a:ext>
            </a:extLst>
          </p:cNvPr>
          <p:cNvSpPr>
            <a:spLocks noGrp="1"/>
          </p:cNvSpPr>
          <p:nvPr>
            <p:ph type="body" sz="quarter" idx="17" hasCustomPrompt="1"/>
          </p:nvPr>
        </p:nvSpPr>
        <p:spPr>
          <a:xfrm>
            <a:off x="8422304" y="261000"/>
            <a:ext cx="3456000" cy="748731"/>
          </a:xfrm>
        </p:spPr>
        <p:txBody>
          <a:bodyPr anchor="t">
            <a:noAutofit/>
          </a:bodyPr>
          <a:lstStyle>
            <a:lvl1pPr marL="0" indent="0" algn="ctr">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pic>
        <p:nvPicPr>
          <p:cNvPr id="18" name="Kuva 17" descr="Kuva, joka sisältää kohteen piirtäminen&#10;&#10;Kuvaus luotu automaattisesti">
            <a:extLst>
              <a:ext uri="{FF2B5EF4-FFF2-40B4-BE49-F238E27FC236}">
                <a16:creationId xmlns:a16="http://schemas.microsoft.com/office/drawing/2014/main" id="{14CA398C-383C-426F-9CBF-02D823C41F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9548" y="6372225"/>
            <a:ext cx="1531978" cy="477977"/>
          </a:xfrm>
          <a:prstGeom prst="rect">
            <a:avLst/>
          </a:prstGeom>
        </p:spPr>
      </p:pic>
      <p:sp>
        <p:nvSpPr>
          <p:cNvPr id="4" name="Kuvan paikkamerkki 3">
            <a:extLst>
              <a:ext uri="{FF2B5EF4-FFF2-40B4-BE49-F238E27FC236}">
                <a16:creationId xmlns:a16="http://schemas.microsoft.com/office/drawing/2014/main" id="{4C969195-A166-4F02-B0F3-2766B28A6748}"/>
              </a:ext>
            </a:extLst>
          </p:cNvPr>
          <p:cNvSpPr>
            <a:spLocks noGrp="1"/>
          </p:cNvSpPr>
          <p:nvPr>
            <p:ph type="pic" sz="quarter" idx="18"/>
          </p:nvPr>
        </p:nvSpPr>
        <p:spPr>
          <a:xfrm>
            <a:off x="314325" y="4437063"/>
            <a:ext cx="3455988" cy="1871662"/>
          </a:xfrm>
        </p:spPr>
        <p:txBody>
          <a:bodyPr/>
          <a:lstStyle/>
          <a:p>
            <a:endParaRPr lang="fi-FI"/>
          </a:p>
        </p:txBody>
      </p:sp>
      <p:sp>
        <p:nvSpPr>
          <p:cNvPr id="20" name="Kuvan paikkamerkki 3">
            <a:extLst>
              <a:ext uri="{FF2B5EF4-FFF2-40B4-BE49-F238E27FC236}">
                <a16:creationId xmlns:a16="http://schemas.microsoft.com/office/drawing/2014/main" id="{C7D98B23-98B1-44D4-81D1-D3FF82D339AD}"/>
              </a:ext>
            </a:extLst>
          </p:cNvPr>
          <p:cNvSpPr>
            <a:spLocks noGrp="1"/>
          </p:cNvSpPr>
          <p:nvPr>
            <p:ph type="pic" sz="quarter" idx="19"/>
          </p:nvPr>
        </p:nvSpPr>
        <p:spPr>
          <a:xfrm>
            <a:off x="4368012" y="4437063"/>
            <a:ext cx="3455988" cy="1871662"/>
          </a:xfrm>
        </p:spPr>
        <p:txBody>
          <a:bodyPr/>
          <a:lstStyle/>
          <a:p>
            <a:endParaRPr lang="fi-FI"/>
          </a:p>
        </p:txBody>
      </p:sp>
      <p:sp>
        <p:nvSpPr>
          <p:cNvPr id="21" name="Kuvan paikkamerkki 3">
            <a:extLst>
              <a:ext uri="{FF2B5EF4-FFF2-40B4-BE49-F238E27FC236}">
                <a16:creationId xmlns:a16="http://schemas.microsoft.com/office/drawing/2014/main" id="{2CC6BEB3-2AEC-4ED7-A185-9F97C2E82164}"/>
              </a:ext>
            </a:extLst>
          </p:cNvPr>
          <p:cNvSpPr>
            <a:spLocks noGrp="1"/>
          </p:cNvSpPr>
          <p:nvPr>
            <p:ph type="pic" sz="quarter" idx="20"/>
          </p:nvPr>
        </p:nvSpPr>
        <p:spPr>
          <a:xfrm>
            <a:off x="8432412" y="4437063"/>
            <a:ext cx="3455988" cy="1871662"/>
          </a:xfrm>
        </p:spPr>
        <p:txBody>
          <a:bodyPr/>
          <a:lstStyle/>
          <a:p>
            <a:endParaRPr lang="fi-FI"/>
          </a:p>
        </p:txBody>
      </p:sp>
      <p:cxnSp>
        <p:nvCxnSpPr>
          <p:cNvPr id="22" name="Suora yhdysviiva 21">
            <a:extLst>
              <a:ext uri="{FF2B5EF4-FFF2-40B4-BE49-F238E27FC236}">
                <a16:creationId xmlns:a16="http://schemas.microsoft.com/office/drawing/2014/main" id="{AA12A704-2831-4DE8-B17D-582799AD48E2}"/>
              </a:ext>
            </a:extLst>
          </p:cNvPr>
          <p:cNvCxnSpPr/>
          <p:nvPr userDrawn="1"/>
        </p:nvCxnSpPr>
        <p:spPr>
          <a:xfrm>
            <a:off x="406380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23" name="Suora yhdysviiva 22">
            <a:extLst>
              <a:ext uri="{FF2B5EF4-FFF2-40B4-BE49-F238E27FC236}">
                <a16:creationId xmlns:a16="http://schemas.microsoft.com/office/drawing/2014/main" id="{5606A77A-671B-4D87-92B2-734EBB57E8A2}"/>
              </a:ext>
            </a:extLst>
          </p:cNvPr>
          <p:cNvCxnSpPr/>
          <p:nvPr userDrawn="1"/>
        </p:nvCxnSpPr>
        <p:spPr>
          <a:xfrm>
            <a:off x="812820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9917937"/>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Kolme sisältökohdetta vaalea">
    <p:spTree>
      <p:nvGrpSpPr>
        <p:cNvPr id="1" name=""/>
        <p:cNvGrpSpPr/>
        <p:nvPr/>
      </p:nvGrpSpPr>
      <p:grpSpPr>
        <a:xfrm>
          <a:off x="0" y="0"/>
          <a:ext cx="0" cy="0"/>
          <a:chOff x="0" y="0"/>
          <a:chExt cx="0" cy="0"/>
        </a:xfrm>
      </p:grpSpPr>
      <p:sp>
        <p:nvSpPr>
          <p:cNvPr id="12" name="Otsikko 2">
            <a:extLst>
              <a:ext uri="{FF2B5EF4-FFF2-40B4-BE49-F238E27FC236}">
                <a16:creationId xmlns:a16="http://schemas.microsoft.com/office/drawing/2014/main" id="{4A2C6EE5-90B6-4D09-AA87-7D4ED5F0B186}"/>
              </a:ext>
            </a:extLst>
          </p:cNvPr>
          <p:cNvSpPr txBox="1">
            <a:spLocks/>
          </p:cNvSpPr>
          <p:nvPr userDrawn="1"/>
        </p:nvSpPr>
        <p:spPr>
          <a:xfrm>
            <a:off x="4063800" y="0"/>
            <a:ext cx="4064400" cy="6858000"/>
          </a:xfrm>
          <a:prstGeom prst="rect">
            <a:avLst/>
          </a:prstGeom>
          <a:solidFill>
            <a:srgbClr val="E4E4E4"/>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9" name="Sisällön paikkamerkki 2">
            <a:extLst>
              <a:ext uri="{FF2B5EF4-FFF2-40B4-BE49-F238E27FC236}">
                <a16:creationId xmlns:a16="http://schemas.microsoft.com/office/drawing/2014/main" id="{2A1F0344-D787-4B2C-B15B-A4DE61B6A688}"/>
              </a:ext>
            </a:extLst>
          </p:cNvPr>
          <p:cNvSpPr>
            <a:spLocks noGrp="1"/>
          </p:cNvSpPr>
          <p:nvPr>
            <p:ph sz="half" idx="11" hasCustomPrompt="1"/>
          </p:nvPr>
        </p:nvSpPr>
        <p:spPr>
          <a:xfrm>
            <a:off x="313696" y="1125000"/>
            <a:ext cx="3456000" cy="3168000"/>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3" name="Tekstin paikkamerkki 5">
            <a:extLst>
              <a:ext uri="{FF2B5EF4-FFF2-40B4-BE49-F238E27FC236}">
                <a16:creationId xmlns:a16="http://schemas.microsoft.com/office/drawing/2014/main" id="{D21307B1-F508-4B0F-AEF8-2A0BFA591686}"/>
              </a:ext>
            </a:extLst>
          </p:cNvPr>
          <p:cNvSpPr>
            <a:spLocks noGrp="1"/>
          </p:cNvSpPr>
          <p:nvPr>
            <p:ph type="body" sz="quarter" idx="13" hasCustomPrompt="1"/>
          </p:nvPr>
        </p:nvSpPr>
        <p:spPr>
          <a:xfrm>
            <a:off x="313696" y="261000"/>
            <a:ext cx="3456000" cy="748731"/>
          </a:xfrm>
        </p:spPr>
        <p:txBody>
          <a:bodyPr anchor="t">
            <a:noAutofit/>
          </a:bodyPr>
          <a:lstStyle>
            <a:lvl1pPr marL="0" indent="0" algn="ctr">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10" name="Sisällön paikkamerkki 2">
            <a:extLst>
              <a:ext uri="{FF2B5EF4-FFF2-40B4-BE49-F238E27FC236}">
                <a16:creationId xmlns:a16="http://schemas.microsoft.com/office/drawing/2014/main" id="{D1E65969-6677-4733-8085-088A8040A30C}"/>
              </a:ext>
            </a:extLst>
          </p:cNvPr>
          <p:cNvSpPr>
            <a:spLocks noGrp="1"/>
          </p:cNvSpPr>
          <p:nvPr>
            <p:ph sz="half" idx="14" hasCustomPrompt="1"/>
          </p:nvPr>
        </p:nvSpPr>
        <p:spPr>
          <a:xfrm>
            <a:off x="4368000" y="1125000"/>
            <a:ext cx="3456000" cy="3168000"/>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4" name="Tekstin paikkamerkki 5">
            <a:extLst>
              <a:ext uri="{FF2B5EF4-FFF2-40B4-BE49-F238E27FC236}">
                <a16:creationId xmlns:a16="http://schemas.microsoft.com/office/drawing/2014/main" id="{954C5982-C7A5-47BD-9ED8-BD1B204A0FBF}"/>
              </a:ext>
            </a:extLst>
          </p:cNvPr>
          <p:cNvSpPr>
            <a:spLocks noGrp="1"/>
          </p:cNvSpPr>
          <p:nvPr>
            <p:ph type="body" sz="quarter" idx="15" hasCustomPrompt="1"/>
          </p:nvPr>
        </p:nvSpPr>
        <p:spPr>
          <a:xfrm>
            <a:off x="4368000" y="261000"/>
            <a:ext cx="3456000" cy="748731"/>
          </a:xfrm>
        </p:spPr>
        <p:txBody>
          <a:bodyPr anchor="t">
            <a:noAutofit/>
          </a:bodyPr>
          <a:lstStyle>
            <a:lvl1pPr marL="0" indent="0" algn="ctr">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16" name="Sisällön paikkamerkki 2">
            <a:extLst>
              <a:ext uri="{FF2B5EF4-FFF2-40B4-BE49-F238E27FC236}">
                <a16:creationId xmlns:a16="http://schemas.microsoft.com/office/drawing/2014/main" id="{625D3D42-E0DC-423F-B277-CC01EF77D10C}"/>
              </a:ext>
            </a:extLst>
          </p:cNvPr>
          <p:cNvSpPr>
            <a:spLocks noGrp="1"/>
          </p:cNvSpPr>
          <p:nvPr>
            <p:ph sz="half" idx="16" hasCustomPrompt="1"/>
          </p:nvPr>
        </p:nvSpPr>
        <p:spPr>
          <a:xfrm>
            <a:off x="8422304" y="1125000"/>
            <a:ext cx="3456000" cy="3168000"/>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7" name="Tekstin paikkamerkki 5">
            <a:extLst>
              <a:ext uri="{FF2B5EF4-FFF2-40B4-BE49-F238E27FC236}">
                <a16:creationId xmlns:a16="http://schemas.microsoft.com/office/drawing/2014/main" id="{278D8C90-A3A7-4C5F-BA31-575DB6AA5642}"/>
              </a:ext>
            </a:extLst>
          </p:cNvPr>
          <p:cNvSpPr>
            <a:spLocks noGrp="1"/>
          </p:cNvSpPr>
          <p:nvPr>
            <p:ph type="body" sz="quarter" idx="17" hasCustomPrompt="1"/>
          </p:nvPr>
        </p:nvSpPr>
        <p:spPr>
          <a:xfrm>
            <a:off x="8422304" y="261000"/>
            <a:ext cx="3456000" cy="748731"/>
          </a:xfrm>
        </p:spPr>
        <p:txBody>
          <a:bodyPr anchor="t">
            <a:noAutofit/>
          </a:bodyPr>
          <a:lstStyle>
            <a:lvl1pPr marL="0" indent="0" algn="ctr">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pic>
        <p:nvPicPr>
          <p:cNvPr id="18" name="Kuva 17" descr="Kuva, joka sisältää kohteen piirtäminen&#10;&#10;Kuvaus luotu automaattisesti">
            <a:extLst>
              <a:ext uri="{FF2B5EF4-FFF2-40B4-BE49-F238E27FC236}">
                <a16:creationId xmlns:a16="http://schemas.microsoft.com/office/drawing/2014/main" id="{14CA398C-383C-426F-9CBF-02D823C41F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9548" y="6372225"/>
            <a:ext cx="1531978" cy="477977"/>
          </a:xfrm>
          <a:prstGeom prst="rect">
            <a:avLst/>
          </a:prstGeom>
        </p:spPr>
      </p:pic>
      <p:sp>
        <p:nvSpPr>
          <p:cNvPr id="4" name="Kuvan paikkamerkki 3">
            <a:extLst>
              <a:ext uri="{FF2B5EF4-FFF2-40B4-BE49-F238E27FC236}">
                <a16:creationId xmlns:a16="http://schemas.microsoft.com/office/drawing/2014/main" id="{4C969195-A166-4F02-B0F3-2766B28A6748}"/>
              </a:ext>
            </a:extLst>
          </p:cNvPr>
          <p:cNvSpPr>
            <a:spLocks noGrp="1"/>
          </p:cNvSpPr>
          <p:nvPr>
            <p:ph type="pic" sz="quarter" idx="18"/>
          </p:nvPr>
        </p:nvSpPr>
        <p:spPr>
          <a:xfrm>
            <a:off x="314325" y="4437063"/>
            <a:ext cx="3455988" cy="1871662"/>
          </a:xfrm>
        </p:spPr>
        <p:txBody>
          <a:bodyPr/>
          <a:lstStyle/>
          <a:p>
            <a:endParaRPr lang="fi-FI"/>
          </a:p>
        </p:txBody>
      </p:sp>
      <p:sp>
        <p:nvSpPr>
          <p:cNvPr id="20" name="Kuvan paikkamerkki 3">
            <a:extLst>
              <a:ext uri="{FF2B5EF4-FFF2-40B4-BE49-F238E27FC236}">
                <a16:creationId xmlns:a16="http://schemas.microsoft.com/office/drawing/2014/main" id="{C7D98B23-98B1-44D4-81D1-D3FF82D339AD}"/>
              </a:ext>
            </a:extLst>
          </p:cNvPr>
          <p:cNvSpPr>
            <a:spLocks noGrp="1"/>
          </p:cNvSpPr>
          <p:nvPr>
            <p:ph type="pic" sz="quarter" idx="19"/>
          </p:nvPr>
        </p:nvSpPr>
        <p:spPr>
          <a:xfrm>
            <a:off x="4368012" y="4437063"/>
            <a:ext cx="3455988" cy="1871662"/>
          </a:xfrm>
        </p:spPr>
        <p:txBody>
          <a:bodyPr/>
          <a:lstStyle/>
          <a:p>
            <a:endParaRPr lang="fi-FI"/>
          </a:p>
        </p:txBody>
      </p:sp>
      <p:sp>
        <p:nvSpPr>
          <p:cNvPr id="21" name="Kuvan paikkamerkki 3">
            <a:extLst>
              <a:ext uri="{FF2B5EF4-FFF2-40B4-BE49-F238E27FC236}">
                <a16:creationId xmlns:a16="http://schemas.microsoft.com/office/drawing/2014/main" id="{2CC6BEB3-2AEC-4ED7-A185-9F97C2E82164}"/>
              </a:ext>
            </a:extLst>
          </p:cNvPr>
          <p:cNvSpPr>
            <a:spLocks noGrp="1"/>
          </p:cNvSpPr>
          <p:nvPr>
            <p:ph type="pic" sz="quarter" idx="20"/>
          </p:nvPr>
        </p:nvSpPr>
        <p:spPr>
          <a:xfrm>
            <a:off x="8432412" y="4437063"/>
            <a:ext cx="3455988" cy="1871662"/>
          </a:xfrm>
        </p:spPr>
        <p:txBody>
          <a:bodyPr/>
          <a:lstStyle/>
          <a:p>
            <a:endParaRPr lang="fi-FI"/>
          </a:p>
        </p:txBody>
      </p:sp>
    </p:spTree>
    <p:extLst>
      <p:ext uri="{BB962C8B-B14F-4D97-AF65-F5344CB8AC3E}">
        <p14:creationId xmlns:p14="http://schemas.microsoft.com/office/powerpoint/2010/main" val="372404488"/>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Neljä sisältökohdetta + teksti">
    <p:spTree>
      <p:nvGrpSpPr>
        <p:cNvPr id="1" name=""/>
        <p:cNvGrpSpPr/>
        <p:nvPr/>
      </p:nvGrpSpPr>
      <p:grpSpPr>
        <a:xfrm>
          <a:off x="0" y="0"/>
          <a:ext cx="0" cy="0"/>
          <a:chOff x="0" y="0"/>
          <a:chExt cx="0" cy="0"/>
        </a:xfrm>
      </p:grpSpPr>
      <p:sp>
        <p:nvSpPr>
          <p:cNvPr id="12" name="Otsikko 2">
            <a:extLst>
              <a:ext uri="{FF2B5EF4-FFF2-40B4-BE49-F238E27FC236}">
                <a16:creationId xmlns:a16="http://schemas.microsoft.com/office/drawing/2014/main" id="{4A2C6EE5-90B6-4D09-AA87-7D4ED5F0B186}"/>
              </a:ext>
            </a:extLst>
          </p:cNvPr>
          <p:cNvSpPr txBox="1">
            <a:spLocks/>
          </p:cNvSpPr>
          <p:nvPr userDrawn="1"/>
        </p:nvSpPr>
        <p:spPr>
          <a:xfrm>
            <a:off x="4272000" y="0"/>
            <a:ext cx="792000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2" name="Suorakulmio 1">
            <a:extLst>
              <a:ext uri="{FF2B5EF4-FFF2-40B4-BE49-F238E27FC236}">
                <a16:creationId xmlns:a16="http://schemas.microsoft.com/office/drawing/2014/main" id="{34864D4B-3ED4-457F-85E4-1156979F019D}"/>
              </a:ext>
            </a:extLst>
          </p:cNvPr>
          <p:cNvSpPr/>
          <p:nvPr userDrawn="1"/>
        </p:nvSpPr>
        <p:spPr>
          <a:xfrm>
            <a:off x="4268350" y="0"/>
            <a:ext cx="3960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14">
            <a:extLst>
              <a:ext uri="{FF2B5EF4-FFF2-40B4-BE49-F238E27FC236}">
                <a16:creationId xmlns:a16="http://schemas.microsoft.com/office/drawing/2014/main" id="{B3655417-53E3-48DD-8440-1A44CD2E390C}"/>
              </a:ext>
            </a:extLst>
          </p:cNvPr>
          <p:cNvSpPr/>
          <p:nvPr userDrawn="1"/>
        </p:nvSpPr>
        <p:spPr>
          <a:xfrm>
            <a:off x="8233861" y="3429000"/>
            <a:ext cx="3960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Sisällön paikkamerkki 2">
            <a:extLst>
              <a:ext uri="{FF2B5EF4-FFF2-40B4-BE49-F238E27FC236}">
                <a16:creationId xmlns:a16="http://schemas.microsoft.com/office/drawing/2014/main" id="{2A1F0344-D787-4B2C-B15B-A4DE61B6A688}"/>
              </a:ext>
            </a:extLst>
          </p:cNvPr>
          <p:cNvSpPr>
            <a:spLocks noGrp="1"/>
          </p:cNvSpPr>
          <p:nvPr>
            <p:ph sz="half" idx="11" hasCustomPrompt="1"/>
          </p:nvPr>
        </p:nvSpPr>
        <p:spPr>
          <a:xfrm>
            <a:off x="593368" y="1485000"/>
            <a:ext cx="3414632" cy="4762618"/>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pic>
        <p:nvPicPr>
          <p:cNvPr id="10" name="Kuva 9" descr="Kuva, joka sisältää kohteen piirtäminen&#10;&#10;Kuvaus luotu automaattisesti">
            <a:extLst>
              <a:ext uri="{FF2B5EF4-FFF2-40B4-BE49-F238E27FC236}">
                <a16:creationId xmlns:a16="http://schemas.microsoft.com/office/drawing/2014/main" id="{C70C8607-449B-4ECF-AD59-2BCD6122A1B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16" name="Sisällön paikkamerkki 2">
            <a:extLst>
              <a:ext uri="{FF2B5EF4-FFF2-40B4-BE49-F238E27FC236}">
                <a16:creationId xmlns:a16="http://schemas.microsoft.com/office/drawing/2014/main" id="{8EBFC311-85EA-424D-A8DC-2A07CEC85451}"/>
              </a:ext>
            </a:extLst>
          </p:cNvPr>
          <p:cNvSpPr>
            <a:spLocks noGrp="1"/>
          </p:cNvSpPr>
          <p:nvPr>
            <p:ph sz="half" idx="12" hasCustomPrompt="1"/>
          </p:nvPr>
        </p:nvSpPr>
        <p:spPr>
          <a:xfrm>
            <a:off x="4658326" y="767513"/>
            <a:ext cx="3198245" cy="2316599"/>
          </a:xfrm>
        </p:spPr>
        <p:txBody>
          <a:bodyP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7" name="Sisällön paikkamerkki 2">
            <a:extLst>
              <a:ext uri="{FF2B5EF4-FFF2-40B4-BE49-F238E27FC236}">
                <a16:creationId xmlns:a16="http://schemas.microsoft.com/office/drawing/2014/main" id="{24FFDE87-7881-4D8D-B0D6-3BD1A22161BE}"/>
              </a:ext>
            </a:extLst>
          </p:cNvPr>
          <p:cNvSpPr>
            <a:spLocks noGrp="1"/>
          </p:cNvSpPr>
          <p:nvPr>
            <p:ph sz="half" idx="14" hasCustomPrompt="1"/>
          </p:nvPr>
        </p:nvSpPr>
        <p:spPr>
          <a:xfrm>
            <a:off x="8614675" y="767513"/>
            <a:ext cx="3203266" cy="2316599"/>
          </a:xfrm>
        </p:spPr>
        <p:txBody>
          <a:bodyP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8" name="Sisällön paikkamerkki 2">
            <a:extLst>
              <a:ext uri="{FF2B5EF4-FFF2-40B4-BE49-F238E27FC236}">
                <a16:creationId xmlns:a16="http://schemas.microsoft.com/office/drawing/2014/main" id="{9F3B7EEE-43FF-4D10-958F-30CC59FDBFAA}"/>
              </a:ext>
            </a:extLst>
          </p:cNvPr>
          <p:cNvSpPr>
            <a:spLocks noGrp="1"/>
          </p:cNvSpPr>
          <p:nvPr>
            <p:ph sz="half" idx="15" hasCustomPrompt="1"/>
          </p:nvPr>
        </p:nvSpPr>
        <p:spPr>
          <a:xfrm>
            <a:off x="4658326" y="4196513"/>
            <a:ext cx="3198229" cy="2316599"/>
          </a:xfrm>
        </p:spPr>
        <p:txBody>
          <a:bodyP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20" name="Sisällön paikkamerkki 2">
            <a:extLst>
              <a:ext uri="{FF2B5EF4-FFF2-40B4-BE49-F238E27FC236}">
                <a16:creationId xmlns:a16="http://schemas.microsoft.com/office/drawing/2014/main" id="{CE4B01F1-FB72-421D-AF92-F7A5B1C1E879}"/>
              </a:ext>
            </a:extLst>
          </p:cNvPr>
          <p:cNvSpPr>
            <a:spLocks noGrp="1"/>
          </p:cNvSpPr>
          <p:nvPr>
            <p:ph sz="half" idx="16" hasCustomPrompt="1"/>
          </p:nvPr>
        </p:nvSpPr>
        <p:spPr>
          <a:xfrm>
            <a:off x="8612109" y="4196513"/>
            <a:ext cx="3205832" cy="2316599"/>
          </a:xfrm>
        </p:spPr>
        <p:txBody>
          <a:bodyP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21" name="Sisällön paikkamerkki 2">
            <a:extLst>
              <a:ext uri="{FF2B5EF4-FFF2-40B4-BE49-F238E27FC236}">
                <a16:creationId xmlns:a16="http://schemas.microsoft.com/office/drawing/2014/main" id="{8123E953-CFDC-41FC-9251-B968C076F682}"/>
              </a:ext>
            </a:extLst>
          </p:cNvPr>
          <p:cNvSpPr>
            <a:spLocks noGrp="1"/>
          </p:cNvSpPr>
          <p:nvPr>
            <p:ph sz="half" idx="17" hasCustomPrompt="1"/>
          </p:nvPr>
        </p:nvSpPr>
        <p:spPr>
          <a:xfrm>
            <a:off x="4658326" y="330930"/>
            <a:ext cx="3198245" cy="436583"/>
          </a:xfrm>
        </p:spPr>
        <p:txBody>
          <a:bodyPr>
            <a:noAutofit/>
          </a:bodyPr>
          <a:lstStyle>
            <a:lvl1pPr marL="0" indent="0" algn="l">
              <a:buNone/>
              <a:defRPr sz="1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Palvelu 1</a:t>
            </a:r>
          </a:p>
        </p:txBody>
      </p:sp>
      <p:sp>
        <p:nvSpPr>
          <p:cNvPr id="22" name="Sisällön paikkamerkki 2">
            <a:extLst>
              <a:ext uri="{FF2B5EF4-FFF2-40B4-BE49-F238E27FC236}">
                <a16:creationId xmlns:a16="http://schemas.microsoft.com/office/drawing/2014/main" id="{6D62DA42-9F98-42E6-A706-3E165B3A08DA}"/>
              </a:ext>
            </a:extLst>
          </p:cNvPr>
          <p:cNvSpPr>
            <a:spLocks noGrp="1"/>
          </p:cNvSpPr>
          <p:nvPr>
            <p:ph sz="half" idx="18" hasCustomPrompt="1"/>
          </p:nvPr>
        </p:nvSpPr>
        <p:spPr>
          <a:xfrm>
            <a:off x="8605394" y="330930"/>
            <a:ext cx="3198245" cy="436583"/>
          </a:xfrm>
        </p:spPr>
        <p:txBody>
          <a:bodyPr>
            <a:noAutofit/>
          </a:bodyPr>
          <a:lstStyle>
            <a:lvl1pPr marL="0" indent="0" algn="l">
              <a:buNone/>
              <a:defRPr sz="1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Palvelu 2</a:t>
            </a:r>
          </a:p>
        </p:txBody>
      </p:sp>
      <p:sp>
        <p:nvSpPr>
          <p:cNvPr id="23" name="Sisällön paikkamerkki 2">
            <a:extLst>
              <a:ext uri="{FF2B5EF4-FFF2-40B4-BE49-F238E27FC236}">
                <a16:creationId xmlns:a16="http://schemas.microsoft.com/office/drawing/2014/main" id="{71D71061-9605-4AE5-9A6E-1FC114CF77D8}"/>
              </a:ext>
            </a:extLst>
          </p:cNvPr>
          <p:cNvSpPr>
            <a:spLocks noGrp="1"/>
          </p:cNvSpPr>
          <p:nvPr>
            <p:ph sz="half" idx="19" hasCustomPrompt="1"/>
          </p:nvPr>
        </p:nvSpPr>
        <p:spPr>
          <a:xfrm>
            <a:off x="4658326" y="3759930"/>
            <a:ext cx="3198245" cy="436583"/>
          </a:xfrm>
        </p:spPr>
        <p:txBody>
          <a:bodyPr>
            <a:noAutofit/>
          </a:bodyPr>
          <a:lstStyle>
            <a:lvl1pPr marL="0" indent="0" algn="l">
              <a:buNone/>
              <a:defRPr sz="1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Palvelu 3</a:t>
            </a:r>
          </a:p>
        </p:txBody>
      </p:sp>
      <p:sp>
        <p:nvSpPr>
          <p:cNvPr id="24" name="Sisällön paikkamerkki 2">
            <a:extLst>
              <a:ext uri="{FF2B5EF4-FFF2-40B4-BE49-F238E27FC236}">
                <a16:creationId xmlns:a16="http://schemas.microsoft.com/office/drawing/2014/main" id="{77AF4F61-3ED6-4F9B-B179-703B67612D2A}"/>
              </a:ext>
            </a:extLst>
          </p:cNvPr>
          <p:cNvSpPr>
            <a:spLocks noGrp="1"/>
          </p:cNvSpPr>
          <p:nvPr>
            <p:ph sz="half" idx="20" hasCustomPrompt="1"/>
          </p:nvPr>
        </p:nvSpPr>
        <p:spPr>
          <a:xfrm>
            <a:off x="8605394" y="3759930"/>
            <a:ext cx="3198245" cy="436583"/>
          </a:xfrm>
        </p:spPr>
        <p:txBody>
          <a:bodyPr>
            <a:noAutofit/>
          </a:bodyPr>
          <a:lstStyle>
            <a:lvl1pPr marL="0" indent="0" algn="l">
              <a:buNone/>
              <a:defRPr sz="1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Palvelu 4</a:t>
            </a:r>
          </a:p>
        </p:txBody>
      </p:sp>
      <p:cxnSp>
        <p:nvCxnSpPr>
          <p:cNvPr id="25" name="Suora yhdysviiva 24">
            <a:extLst>
              <a:ext uri="{FF2B5EF4-FFF2-40B4-BE49-F238E27FC236}">
                <a16:creationId xmlns:a16="http://schemas.microsoft.com/office/drawing/2014/main" id="{53375F68-F610-44BE-AAF4-5ABA3E035B18}"/>
              </a:ext>
            </a:extLst>
          </p:cNvPr>
          <p:cNvCxnSpPr>
            <a:cxnSpLocks/>
          </p:cNvCxnSpPr>
          <p:nvPr userDrawn="1"/>
        </p:nvCxnSpPr>
        <p:spPr>
          <a:xfrm flipH="1">
            <a:off x="4268350" y="3429000"/>
            <a:ext cx="7923650" cy="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9" name="Suora yhdysviiva 8">
            <a:extLst>
              <a:ext uri="{FF2B5EF4-FFF2-40B4-BE49-F238E27FC236}">
                <a16:creationId xmlns:a16="http://schemas.microsoft.com/office/drawing/2014/main" id="{ECC5E112-0F5D-4A07-9DC6-933A3C86C7E6}"/>
              </a:ext>
            </a:extLst>
          </p:cNvPr>
          <p:cNvCxnSpPr/>
          <p:nvPr userDrawn="1"/>
        </p:nvCxnSpPr>
        <p:spPr>
          <a:xfrm>
            <a:off x="82283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28" name="Tekstin paikkamerkki 5">
            <a:extLst>
              <a:ext uri="{FF2B5EF4-FFF2-40B4-BE49-F238E27FC236}">
                <a16:creationId xmlns:a16="http://schemas.microsoft.com/office/drawing/2014/main" id="{2FE0AE29-DD16-442A-99E6-2C62BD4A3D60}"/>
              </a:ext>
            </a:extLst>
          </p:cNvPr>
          <p:cNvSpPr>
            <a:spLocks noGrp="1"/>
          </p:cNvSpPr>
          <p:nvPr>
            <p:ph type="body" sz="quarter" idx="13" hasCustomPrompt="1"/>
          </p:nvPr>
        </p:nvSpPr>
        <p:spPr>
          <a:xfrm>
            <a:off x="593368" y="400219"/>
            <a:ext cx="5056388" cy="962087"/>
          </a:xfrm>
        </p:spPr>
        <p:txBody>
          <a:bodyPr anchor="t">
            <a:noAutofit/>
          </a:bodyPr>
          <a:lstStyle>
            <a:lvl1pPr marL="0" indent="0">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29" name="Suorakulmio 28">
            <a:extLst>
              <a:ext uri="{FF2B5EF4-FFF2-40B4-BE49-F238E27FC236}">
                <a16:creationId xmlns:a16="http://schemas.microsoft.com/office/drawing/2014/main" id="{AE566180-907D-489F-B67D-7A944360DC3C}"/>
              </a:ext>
            </a:extLst>
          </p:cNvPr>
          <p:cNvSpPr/>
          <p:nvPr userDrawn="1"/>
        </p:nvSpPr>
        <p:spPr>
          <a:xfrm>
            <a:off x="480000" y="477000"/>
            <a:ext cx="110205" cy="262834"/>
          </a:xfrm>
          <a:prstGeom prst="rect">
            <a:avLst/>
          </a:prstGeom>
          <a:solidFill>
            <a:schemeClr val="accent1"/>
          </a:solidFill>
          <a:ln w="9525" cap="flat" cmpd="sng" algn="ctr">
            <a:noFill/>
            <a:prstDash val="solid"/>
          </a:ln>
          <a:effectLst/>
        </p:spPr>
        <p:txBody>
          <a:bodyPr rtlCol="0" anchor="ct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7785244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Kaksi sisältökohdetta ilman otsikkoa">
    <p:spTree>
      <p:nvGrpSpPr>
        <p:cNvPr id="1" name=""/>
        <p:cNvGrpSpPr/>
        <p:nvPr/>
      </p:nvGrpSpPr>
      <p:grpSpPr>
        <a:xfrm>
          <a:off x="0" y="0"/>
          <a:ext cx="0" cy="0"/>
          <a:chOff x="0" y="0"/>
          <a:chExt cx="0" cy="0"/>
        </a:xfrm>
      </p:grpSpPr>
      <p:sp>
        <p:nvSpPr>
          <p:cNvPr id="12" name="Otsikko 2">
            <a:extLst>
              <a:ext uri="{FF2B5EF4-FFF2-40B4-BE49-F238E27FC236}">
                <a16:creationId xmlns:a16="http://schemas.microsoft.com/office/drawing/2014/main" id="{4A2C6EE5-90B6-4D09-AA87-7D4ED5F0B186}"/>
              </a:ext>
            </a:extLst>
          </p:cNvPr>
          <p:cNvSpPr txBox="1">
            <a:spLocks/>
          </p:cNvSpPr>
          <p:nvPr userDrawn="1"/>
        </p:nvSpPr>
        <p:spPr>
          <a:xfrm>
            <a:off x="6096000" y="0"/>
            <a:ext cx="609600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 name="Sisällön paikkamerkki 2">
            <a:extLst>
              <a:ext uri="{FF2B5EF4-FFF2-40B4-BE49-F238E27FC236}">
                <a16:creationId xmlns:a16="http://schemas.microsoft.com/office/drawing/2014/main" id="{BE44F684-EB39-4CF1-8977-A60F4CC24970}"/>
              </a:ext>
            </a:extLst>
          </p:cNvPr>
          <p:cNvSpPr>
            <a:spLocks noGrp="1"/>
          </p:cNvSpPr>
          <p:nvPr>
            <p:ph sz="half" idx="1" hasCustomPrompt="1"/>
          </p:nvPr>
        </p:nvSpPr>
        <p:spPr>
          <a:xfrm>
            <a:off x="6960854" y="2210003"/>
            <a:ext cx="4378742" cy="3528000"/>
          </a:xfrm>
        </p:spPr>
        <p:txBody>
          <a:bodyP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 </a:t>
            </a:r>
            <a:r>
              <a:rPr lang="fi-FI" err="1"/>
              <a:t>quis</a:t>
            </a:r>
            <a:r>
              <a:rPr lang="fi-FI"/>
              <a:t> </a:t>
            </a:r>
            <a:r>
              <a:rPr lang="fi-FI" err="1"/>
              <a:t>nostrud</a:t>
            </a:r>
            <a:r>
              <a:rPr lang="fi-FI"/>
              <a:t> </a:t>
            </a:r>
            <a:r>
              <a:rPr lang="fi-FI" err="1"/>
              <a:t>exercitation</a:t>
            </a:r>
            <a:r>
              <a:rPr lang="fi-FI"/>
              <a:t> </a:t>
            </a:r>
            <a:r>
              <a:rPr lang="fi-FI" err="1"/>
              <a:t>ullamco</a:t>
            </a:r>
            <a:r>
              <a:rPr lang="fi-FI"/>
              <a:t> </a:t>
            </a:r>
            <a:r>
              <a:rPr lang="fi-FI" err="1"/>
              <a:t>laboris</a:t>
            </a:r>
            <a:r>
              <a:rPr lang="fi-FI"/>
              <a:t> </a:t>
            </a:r>
            <a:r>
              <a:rPr lang="fi-FI" err="1"/>
              <a:t>nisi</a:t>
            </a:r>
            <a:r>
              <a:rPr lang="fi-FI"/>
              <a:t> </a:t>
            </a:r>
            <a:r>
              <a:rPr lang="fi-FI" err="1"/>
              <a:t>ut</a:t>
            </a:r>
            <a:r>
              <a:rPr lang="fi-FI"/>
              <a:t> </a:t>
            </a:r>
            <a:r>
              <a:rPr lang="fi-FI" err="1"/>
              <a:t>aliquip</a:t>
            </a:r>
            <a:r>
              <a:rPr lang="fi-FI"/>
              <a:t> ex </a:t>
            </a:r>
            <a:r>
              <a:rPr lang="fi-FI" err="1"/>
              <a:t>ea</a:t>
            </a:r>
            <a:r>
              <a:rPr lang="fi-FI"/>
              <a:t> </a:t>
            </a:r>
            <a:r>
              <a:rPr lang="fi-FI" err="1"/>
              <a:t>commodo</a:t>
            </a:r>
            <a:r>
              <a:rPr lang="fi-FI"/>
              <a:t> </a:t>
            </a:r>
            <a:r>
              <a:rPr lang="fi-FI" err="1"/>
              <a:t>consequat</a:t>
            </a:r>
            <a:r>
              <a:rPr lang="fi-FI"/>
              <a:t>. </a:t>
            </a:r>
            <a:r>
              <a:rPr lang="fi-FI" err="1"/>
              <a:t>Duis</a:t>
            </a:r>
            <a:r>
              <a:rPr lang="fi-FI"/>
              <a:t> </a:t>
            </a:r>
            <a:r>
              <a:rPr lang="fi-FI" err="1"/>
              <a:t>aute</a:t>
            </a:r>
            <a:r>
              <a:rPr lang="fi-FI"/>
              <a:t> </a:t>
            </a:r>
            <a:r>
              <a:rPr lang="fi-FI" err="1"/>
              <a:t>irure</a:t>
            </a:r>
            <a:r>
              <a:rPr lang="fi-FI"/>
              <a:t> </a:t>
            </a:r>
            <a:r>
              <a:rPr lang="fi-FI" err="1"/>
              <a:t>dolor</a:t>
            </a:r>
            <a:r>
              <a:rPr lang="fi-FI"/>
              <a:t> in </a:t>
            </a:r>
            <a:r>
              <a:rPr lang="fi-FI" err="1"/>
              <a:t>reprehenderit</a:t>
            </a:r>
            <a:r>
              <a:rPr lang="fi-FI"/>
              <a:t> in </a:t>
            </a:r>
            <a:r>
              <a:rPr lang="fi-FI" err="1"/>
              <a:t>voluptate</a:t>
            </a:r>
            <a:r>
              <a:rPr lang="fi-FI"/>
              <a:t> </a:t>
            </a:r>
            <a:r>
              <a:rPr lang="fi-FI" err="1"/>
              <a:t>velit</a:t>
            </a:r>
            <a:r>
              <a:rPr lang="fi-FI"/>
              <a:t> </a:t>
            </a:r>
            <a:r>
              <a:rPr lang="fi-FI" err="1"/>
              <a:t>esse</a:t>
            </a:r>
            <a:r>
              <a:rPr lang="fi-FI"/>
              <a:t> </a:t>
            </a:r>
            <a:r>
              <a:rPr lang="fi-FI" err="1"/>
              <a:t>cillum</a:t>
            </a:r>
            <a:r>
              <a:rPr lang="fi-FI"/>
              <a:t> </a:t>
            </a:r>
            <a:r>
              <a:rPr lang="fi-FI" err="1"/>
              <a:t>dolore</a:t>
            </a:r>
            <a:r>
              <a:rPr lang="fi-FI"/>
              <a:t> </a:t>
            </a:r>
            <a:r>
              <a:rPr lang="fi-FI" err="1"/>
              <a:t>eu</a:t>
            </a:r>
            <a:r>
              <a:rPr lang="fi-FI"/>
              <a:t> </a:t>
            </a:r>
            <a:r>
              <a:rPr lang="fi-FI" err="1"/>
              <a:t>fugiat</a:t>
            </a:r>
            <a:r>
              <a:rPr lang="fi-FI"/>
              <a:t> </a:t>
            </a:r>
            <a:r>
              <a:rPr lang="fi-FI" err="1"/>
              <a:t>nulla</a:t>
            </a:r>
            <a:r>
              <a:rPr lang="fi-FI"/>
              <a:t> </a:t>
            </a:r>
            <a:r>
              <a:rPr lang="fi-FI" err="1"/>
              <a:t>pariatur</a:t>
            </a:r>
            <a:r>
              <a:rPr lang="fi-FI"/>
              <a:t>. </a:t>
            </a:r>
            <a:r>
              <a:rPr lang="fi-FI" err="1"/>
              <a:t>Excepteur</a:t>
            </a:r>
            <a:r>
              <a:rPr lang="fi-FI"/>
              <a:t> </a:t>
            </a:r>
            <a:r>
              <a:rPr lang="fi-FI" err="1"/>
              <a:t>sint</a:t>
            </a:r>
            <a:r>
              <a:rPr lang="fi-FI"/>
              <a:t> </a:t>
            </a:r>
            <a:r>
              <a:rPr lang="fi-FI" err="1"/>
              <a:t>occaecat</a:t>
            </a:r>
            <a:r>
              <a:rPr lang="fi-FI"/>
              <a:t> </a:t>
            </a:r>
            <a:r>
              <a:rPr lang="fi-FI" err="1"/>
              <a:t>cupidatat</a:t>
            </a:r>
            <a:r>
              <a:rPr lang="fi-FI"/>
              <a:t> </a:t>
            </a:r>
            <a:r>
              <a:rPr lang="fi-FI" err="1"/>
              <a:t>non</a:t>
            </a:r>
            <a:r>
              <a:rPr lang="fi-FI"/>
              <a:t> </a:t>
            </a:r>
            <a:r>
              <a:rPr lang="fi-FI" err="1"/>
              <a:t>proident</a:t>
            </a:r>
            <a:r>
              <a:rPr lang="fi-FI"/>
              <a:t>, </a:t>
            </a:r>
            <a:r>
              <a:rPr lang="fi-FI" err="1"/>
              <a:t>sunt</a:t>
            </a:r>
            <a:r>
              <a:rPr lang="fi-FI"/>
              <a:t> in </a:t>
            </a:r>
            <a:r>
              <a:rPr lang="fi-FI" err="1"/>
              <a:t>culpa</a:t>
            </a:r>
            <a:r>
              <a:rPr lang="fi-FI"/>
              <a:t> </a:t>
            </a:r>
            <a:r>
              <a:rPr lang="fi-FI" err="1"/>
              <a:t>qui</a:t>
            </a:r>
            <a:r>
              <a:rPr lang="fi-FI"/>
              <a:t> </a:t>
            </a:r>
            <a:r>
              <a:rPr lang="fi-FI" err="1"/>
              <a:t>officia</a:t>
            </a:r>
            <a:r>
              <a:rPr lang="fi-FI"/>
              <a:t> </a:t>
            </a:r>
            <a:r>
              <a:rPr lang="fi-FI" err="1"/>
              <a:t>deserunt</a:t>
            </a:r>
            <a:r>
              <a:rPr lang="fi-FI"/>
              <a:t> mollit </a:t>
            </a:r>
            <a:r>
              <a:rPr lang="fi-FI" err="1"/>
              <a:t>anim</a:t>
            </a:r>
            <a:r>
              <a:rPr lang="fi-FI"/>
              <a:t> id </a:t>
            </a:r>
            <a:r>
              <a:rPr lang="fi-FI" err="1"/>
              <a:t>est</a:t>
            </a:r>
            <a:r>
              <a:rPr lang="fi-FI"/>
              <a:t> </a:t>
            </a:r>
            <a:r>
              <a:rPr lang="fi-FI" err="1"/>
              <a:t>laborum</a:t>
            </a:r>
            <a:r>
              <a:rPr lang="fi-FI"/>
              <a:t>.</a:t>
            </a:r>
          </a:p>
        </p:txBody>
      </p:sp>
      <p:sp>
        <p:nvSpPr>
          <p:cNvPr id="8" name="Sisällön paikkamerkki 2">
            <a:extLst>
              <a:ext uri="{FF2B5EF4-FFF2-40B4-BE49-F238E27FC236}">
                <a16:creationId xmlns:a16="http://schemas.microsoft.com/office/drawing/2014/main" id="{5F278AD5-83AF-4F15-B5B7-1503076E858E}"/>
              </a:ext>
            </a:extLst>
          </p:cNvPr>
          <p:cNvSpPr>
            <a:spLocks noGrp="1"/>
          </p:cNvSpPr>
          <p:nvPr>
            <p:ph sz="half" idx="10" hasCustomPrompt="1"/>
          </p:nvPr>
        </p:nvSpPr>
        <p:spPr>
          <a:xfrm>
            <a:off x="6960854" y="1485000"/>
            <a:ext cx="4378742" cy="725003"/>
          </a:xfrm>
        </p:spPr>
        <p:txBody>
          <a:bodyPr>
            <a:noAutofit/>
          </a:bodyPr>
          <a:lstStyle>
            <a:lvl1pPr marL="0" indent="0" algn="l">
              <a:buNone/>
              <a:defRPr sz="1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a:t>
            </a:r>
          </a:p>
        </p:txBody>
      </p:sp>
      <p:sp>
        <p:nvSpPr>
          <p:cNvPr id="19" name="Sisällön paikkamerkki 2">
            <a:extLst>
              <a:ext uri="{FF2B5EF4-FFF2-40B4-BE49-F238E27FC236}">
                <a16:creationId xmlns:a16="http://schemas.microsoft.com/office/drawing/2014/main" id="{2A1F0344-D787-4B2C-B15B-A4DE61B6A688}"/>
              </a:ext>
            </a:extLst>
          </p:cNvPr>
          <p:cNvSpPr>
            <a:spLocks noGrp="1"/>
          </p:cNvSpPr>
          <p:nvPr>
            <p:ph sz="half" idx="11" hasCustomPrompt="1"/>
          </p:nvPr>
        </p:nvSpPr>
        <p:spPr>
          <a:xfrm>
            <a:off x="507583" y="1485000"/>
            <a:ext cx="5045492" cy="3129053"/>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cxnSp>
        <p:nvCxnSpPr>
          <p:cNvPr id="9" name="Suora yhdysviiva 8">
            <a:extLst>
              <a:ext uri="{FF2B5EF4-FFF2-40B4-BE49-F238E27FC236}">
                <a16:creationId xmlns:a16="http://schemas.microsoft.com/office/drawing/2014/main" id="{ECC5E112-0F5D-4A07-9DC6-933A3C86C7E6}"/>
              </a:ext>
            </a:extLst>
          </p:cNvPr>
          <p:cNvCxnSpPr/>
          <p:nvPr userDrawn="1"/>
        </p:nvCxnSpPr>
        <p:spPr>
          <a:xfrm>
            <a:off x="6093296"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pic>
        <p:nvPicPr>
          <p:cNvPr id="10" name="Kuva 9" descr="Kuva, joka sisältää kohteen piirtäminen&#10;&#10;Kuvaus luotu automaattisesti">
            <a:extLst>
              <a:ext uri="{FF2B5EF4-FFF2-40B4-BE49-F238E27FC236}">
                <a16:creationId xmlns:a16="http://schemas.microsoft.com/office/drawing/2014/main" id="{538FF0E8-B642-4375-9A64-4970E1201DF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Tree>
    <p:extLst>
      <p:ext uri="{BB962C8B-B14F-4D97-AF65-F5344CB8AC3E}">
        <p14:creationId xmlns:p14="http://schemas.microsoft.com/office/powerpoint/2010/main" val="3035293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Kaaviopohja">
    <p:spTree>
      <p:nvGrpSpPr>
        <p:cNvPr id="1" name=""/>
        <p:cNvGrpSpPr/>
        <p:nvPr/>
      </p:nvGrpSpPr>
      <p:grpSpPr>
        <a:xfrm>
          <a:off x="0" y="0"/>
          <a:ext cx="0" cy="0"/>
          <a:chOff x="0" y="0"/>
          <a:chExt cx="0" cy="0"/>
        </a:xfrm>
      </p:grpSpPr>
      <p:sp>
        <p:nvSpPr>
          <p:cNvPr id="12" name="Kuva 1">
            <a:extLst>
              <a:ext uri="{FF2B5EF4-FFF2-40B4-BE49-F238E27FC236}">
                <a16:creationId xmlns:a16="http://schemas.microsoft.com/office/drawing/2014/main" id="{DF91856E-FC71-42EF-9B0E-5B13CDC34256}"/>
              </a:ext>
            </a:extLst>
          </p:cNvPr>
          <p:cNvSpPr/>
          <p:nvPr userDrawn="1"/>
        </p:nvSpPr>
        <p:spPr>
          <a:xfrm>
            <a:off x="7664755" y="0"/>
            <a:ext cx="4495052" cy="6861015"/>
          </a:xfrm>
          <a:custGeom>
            <a:avLst/>
            <a:gdLst>
              <a:gd name="connsiteX0" fmla="*/ 899640 w 6135843"/>
              <a:gd name="connsiteY0" fmla="*/ 5513711 h 6861015"/>
              <a:gd name="connsiteX1" fmla="*/ 1878542 w 6135843"/>
              <a:gd name="connsiteY1" fmla="*/ 6861015 h 6861015"/>
              <a:gd name="connsiteX2" fmla="*/ 6135844 w 6135843"/>
              <a:gd name="connsiteY2" fmla="*/ 6861015 h 6861015"/>
              <a:gd name="connsiteX3" fmla="*/ 6135844 w 6135843"/>
              <a:gd name="connsiteY3" fmla="*/ 0 h 6861015"/>
              <a:gd name="connsiteX4" fmla="*/ 881375 w 6135843"/>
              <a:gd name="connsiteY4" fmla="*/ 0 h 6861015"/>
              <a:gd name="connsiteX5" fmla="*/ 899640 w 6135843"/>
              <a:gd name="connsiteY5" fmla="*/ 5513711 h 6861015"/>
              <a:gd name="connsiteX0" fmla="*/ 899640 w 6135844"/>
              <a:gd name="connsiteY0" fmla="*/ 5513711 h 6861015"/>
              <a:gd name="connsiteX1" fmla="*/ 1878542 w 6135844"/>
              <a:gd name="connsiteY1" fmla="*/ 6861015 h 6861015"/>
              <a:gd name="connsiteX2" fmla="*/ 6135844 w 6135844"/>
              <a:gd name="connsiteY2" fmla="*/ 6861015 h 6861015"/>
              <a:gd name="connsiteX3" fmla="*/ 4136128 w 6135844"/>
              <a:gd name="connsiteY3" fmla="*/ 59821 h 6861015"/>
              <a:gd name="connsiteX4" fmla="*/ 881375 w 6135844"/>
              <a:gd name="connsiteY4" fmla="*/ 0 h 6861015"/>
              <a:gd name="connsiteX5" fmla="*/ 899640 w 6135844"/>
              <a:gd name="connsiteY5" fmla="*/ 5513711 h 6861015"/>
              <a:gd name="connsiteX0" fmla="*/ 899640 w 6135844"/>
              <a:gd name="connsiteY0" fmla="*/ 5513711 h 6861015"/>
              <a:gd name="connsiteX1" fmla="*/ 1878542 w 6135844"/>
              <a:gd name="connsiteY1" fmla="*/ 6861015 h 6861015"/>
              <a:gd name="connsiteX2" fmla="*/ 6135844 w 6135844"/>
              <a:gd name="connsiteY2" fmla="*/ 6861015 h 6861015"/>
              <a:gd name="connsiteX3" fmla="*/ 4495052 w 6135844"/>
              <a:gd name="connsiteY3" fmla="*/ 0 h 6861015"/>
              <a:gd name="connsiteX4" fmla="*/ 881375 w 6135844"/>
              <a:gd name="connsiteY4" fmla="*/ 0 h 6861015"/>
              <a:gd name="connsiteX5" fmla="*/ 899640 w 6135844"/>
              <a:gd name="connsiteY5" fmla="*/ 5513711 h 6861015"/>
              <a:gd name="connsiteX0" fmla="*/ 899640 w 4606147"/>
              <a:gd name="connsiteY0" fmla="*/ 5513711 h 6861015"/>
              <a:gd name="connsiteX1" fmla="*/ 1878542 w 4606147"/>
              <a:gd name="connsiteY1" fmla="*/ 6861015 h 6861015"/>
              <a:gd name="connsiteX2" fmla="*/ 4606147 w 4606147"/>
              <a:gd name="connsiteY2" fmla="*/ 6519183 h 6861015"/>
              <a:gd name="connsiteX3" fmla="*/ 4495052 w 4606147"/>
              <a:gd name="connsiteY3" fmla="*/ 0 h 6861015"/>
              <a:gd name="connsiteX4" fmla="*/ 881375 w 4606147"/>
              <a:gd name="connsiteY4" fmla="*/ 0 h 6861015"/>
              <a:gd name="connsiteX5" fmla="*/ 899640 w 4606147"/>
              <a:gd name="connsiteY5" fmla="*/ 5513711 h 6861015"/>
              <a:gd name="connsiteX0" fmla="*/ 899640 w 4495052"/>
              <a:gd name="connsiteY0" fmla="*/ 5513711 h 6861015"/>
              <a:gd name="connsiteX1" fmla="*/ 1878542 w 4495052"/>
              <a:gd name="connsiteY1" fmla="*/ 6861015 h 6861015"/>
              <a:gd name="connsiteX2" fmla="*/ 4489769 w 4495052"/>
              <a:gd name="connsiteY2" fmla="*/ 6860004 h 6861015"/>
              <a:gd name="connsiteX3" fmla="*/ 4495052 w 4495052"/>
              <a:gd name="connsiteY3" fmla="*/ 0 h 6861015"/>
              <a:gd name="connsiteX4" fmla="*/ 881375 w 4495052"/>
              <a:gd name="connsiteY4" fmla="*/ 0 h 6861015"/>
              <a:gd name="connsiteX5" fmla="*/ 899640 w 4495052"/>
              <a:gd name="connsiteY5" fmla="*/ 5513711 h 686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5052" h="6861015">
                <a:moveTo>
                  <a:pt x="899640" y="5513711"/>
                </a:moveTo>
                <a:lnTo>
                  <a:pt x="1878542" y="6861015"/>
                </a:lnTo>
                <a:lnTo>
                  <a:pt x="4489769" y="6860004"/>
                </a:lnTo>
                <a:lnTo>
                  <a:pt x="4495052" y="0"/>
                </a:lnTo>
                <a:lnTo>
                  <a:pt x="881375" y="0"/>
                </a:lnTo>
                <a:cubicBezTo>
                  <a:pt x="-268891" y="1605082"/>
                  <a:pt x="-324633" y="3828591"/>
                  <a:pt x="899640" y="5513711"/>
                </a:cubicBezTo>
                <a:close/>
              </a:path>
            </a:pathLst>
          </a:custGeom>
          <a:gradFill>
            <a:gsLst>
              <a:gs pos="0">
                <a:schemeClr val="accent2"/>
              </a:gs>
              <a:gs pos="46000">
                <a:schemeClr val="accent4"/>
              </a:gs>
              <a:gs pos="100000">
                <a:schemeClr val="accent2"/>
              </a:gs>
            </a:gsLst>
            <a:lin ang="0" scaled="0"/>
          </a:gradFill>
          <a:ln w="8615" cap="flat">
            <a:noFill/>
            <a:prstDash val="solid"/>
            <a:miter/>
          </a:ln>
        </p:spPr>
        <p:txBody>
          <a:bodyPr rtlCol="0" anchor="ctr"/>
          <a:lstStyle/>
          <a:p>
            <a:endParaRPr lang="fi-FI"/>
          </a:p>
        </p:txBody>
      </p:sp>
      <p:sp>
        <p:nvSpPr>
          <p:cNvPr id="11" name="Kuva 1">
            <a:extLst>
              <a:ext uri="{FF2B5EF4-FFF2-40B4-BE49-F238E27FC236}">
                <a16:creationId xmlns:a16="http://schemas.microsoft.com/office/drawing/2014/main" id="{663FCDAE-2CD4-4F50-9C34-046450A4AD53}"/>
              </a:ext>
            </a:extLst>
          </p:cNvPr>
          <p:cNvSpPr/>
          <p:nvPr userDrawn="1"/>
        </p:nvSpPr>
        <p:spPr>
          <a:xfrm>
            <a:off x="7702077" y="0"/>
            <a:ext cx="4495052" cy="6861015"/>
          </a:xfrm>
          <a:custGeom>
            <a:avLst/>
            <a:gdLst>
              <a:gd name="connsiteX0" fmla="*/ 899640 w 6135843"/>
              <a:gd name="connsiteY0" fmla="*/ 5513711 h 6861015"/>
              <a:gd name="connsiteX1" fmla="*/ 1878542 w 6135843"/>
              <a:gd name="connsiteY1" fmla="*/ 6861015 h 6861015"/>
              <a:gd name="connsiteX2" fmla="*/ 6135844 w 6135843"/>
              <a:gd name="connsiteY2" fmla="*/ 6861015 h 6861015"/>
              <a:gd name="connsiteX3" fmla="*/ 6135844 w 6135843"/>
              <a:gd name="connsiteY3" fmla="*/ 0 h 6861015"/>
              <a:gd name="connsiteX4" fmla="*/ 881375 w 6135843"/>
              <a:gd name="connsiteY4" fmla="*/ 0 h 6861015"/>
              <a:gd name="connsiteX5" fmla="*/ 899640 w 6135843"/>
              <a:gd name="connsiteY5" fmla="*/ 5513711 h 6861015"/>
              <a:gd name="connsiteX0" fmla="*/ 899640 w 6135844"/>
              <a:gd name="connsiteY0" fmla="*/ 5513711 h 6861015"/>
              <a:gd name="connsiteX1" fmla="*/ 1878542 w 6135844"/>
              <a:gd name="connsiteY1" fmla="*/ 6861015 h 6861015"/>
              <a:gd name="connsiteX2" fmla="*/ 6135844 w 6135844"/>
              <a:gd name="connsiteY2" fmla="*/ 6861015 h 6861015"/>
              <a:gd name="connsiteX3" fmla="*/ 4136128 w 6135844"/>
              <a:gd name="connsiteY3" fmla="*/ 59821 h 6861015"/>
              <a:gd name="connsiteX4" fmla="*/ 881375 w 6135844"/>
              <a:gd name="connsiteY4" fmla="*/ 0 h 6861015"/>
              <a:gd name="connsiteX5" fmla="*/ 899640 w 6135844"/>
              <a:gd name="connsiteY5" fmla="*/ 5513711 h 6861015"/>
              <a:gd name="connsiteX0" fmla="*/ 899640 w 6135844"/>
              <a:gd name="connsiteY0" fmla="*/ 5513711 h 6861015"/>
              <a:gd name="connsiteX1" fmla="*/ 1878542 w 6135844"/>
              <a:gd name="connsiteY1" fmla="*/ 6861015 h 6861015"/>
              <a:gd name="connsiteX2" fmla="*/ 6135844 w 6135844"/>
              <a:gd name="connsiteY2" fmla="*/ 6861015 h 6861015"/>
              <a:gd name="connsiteX3" fmla="*/ 4495052 w 6135844"/>
              <a:gd name="connsiteY3" fmla="*/ 0 h 6861015"/>
              <a:gd name="connsiteX4" fmla="*/ 881375 w 6135844"/>
              <a:gd name="connsiteY4" fmla="*/ 0 h 6861015"/>
              <a:gd name="connsiteX5" fmla="*/ 899640 w 6135844"/>
              <a:gd name="connsiteY5" fmla="*/ 5513711 h 6861015"/>
              <a:gd name="connsiteX0" fmla="*/ 899640 w 4606147"/>
              <a:gd name="connsiteY0" fmla="*/ 5513711 h 6861015"/>
              <a:gd name="connsiteX1" fmla="*/ 1878542 w 4606147"/>
              <a:gd name="connsiteY1" fmla="*/ 6861015 h 6861015"/>
              <a:gd name="connsiteX2" fmla="*/ 4606147 w 4606147"/>
              <a:gd name="connsiteY2" fmla="*/ 6519183 h 6861015"/>
              <a:gd name="connsiteX3" fmla="*/ 4495052 w 4606147"/>
              <a:gd name="connsiteY3" fmla="*/ 0 h 6861015"/>
              <a:gd name="connsiteX4" fmla="*/ 881375 w 4606147"/>
              <a:gd name="connsiteY4" fmla="*/ 0 h 6861015"/>
              <a:gd name="connsiteX5" fmla="*/ 899640 w 4606147"/>
              <a:gd name="connsiteY5" fmla="*/ 5513711 h 6861015"/>
              <a:gd name="connsiteX0" fmla="*/ 899640 w 4495052"/>
              <a:gd name="connsiteY0" fmla="*/ 5513711 h 6861015"/>
              <a:gd name="connsiteX1" fmla="*/ 1878542 w 4495052"/>
              <a:gd name="connsiteY1" fmla="*/ 6861015 h 6861015"/>
              <a:gd name="connsiteX2" fmla="*/ 4489769 w 4495052"/>
              <a:gd name="connsiteY2" fmla="*/ 6860004 h 6861015"/>
              <a:gd name="connsiteX3" fmla="*/ 4495052 w 4495052"/>
              <a:gd name="connsiteY3" fmla="*/ 0 h 6861015"/>
              <a:gd name="connsiteX4" fmla="*/ 881375 w 4495052"/>
              <a:gd name="connsiteY4" fmla="*/ 0 h 6861015"/>
              <a:gd name="connsiteX5" fmla="*/ 899640 w 4495052"/>
              <a:gd name="connsiteY5" fmla="*/ 5513711 h 686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5052" h="6861015">
                <a:moveTo>
                  <a:pt x="899640" y="5513711"/>
                </a:moveTo>
                <a:lnTo>
                  <a:pt x="1878542" y="6861015"/>
                </a:lnTo>
                <a:lnTo>
                  <a:pt x="4489769" y="6860004"/>
                </a:lnTo>
                <a:lnTo>
                  <a:pt x="4495052" y="0"/>
                </a:lnTo>
                <a:lnTo>
                  <a:pt x="881375" y="0"/>
                </a:lnTo>
                <a:cubicBezTo>
                  <a:pt x="-268891" y="1605082"/>
                  <a:pt x="-324633" y="3828591"/>
                  <a:pt x="899640" y="5513711"/>
                </a:cubicBezTo>
                <a:close/>
              </a:path>
            </a:pathLst>
          </a:custGeom>
          <a:solidFill>
            <a:schemeClr val="tx1"/>
          </a:solidFill>
          <a:ln w="8615" cap="flat">
            <a:noFill/>
            <a:prstDash val="solid"/>
            <a:miter/>
          </a:ln>
        </p:spPr>
        <p:txBody>
          <a:bodyPr rtlCol="0" anchor="ctr"/>
          <a:lstStyle/>
          <a:p>
            <a:endParaRPr lang="fi-FI"/>
          </a:p>
        </p:txBody>
      </p:sp>
      <p:sp>
        <p:nvSpPr>
          <p:cNvPr id="31" name="Sisällön paikkamerkki 2">
            <a:extLst>
              <a:ext uri="{FF2B5EF4-FFF2-40B4-BE49-F238E27FC236}">
                <a16:creationId xmlns:a16="http://schemas.microsoft.com/office/drawing/2014/main" id="{3A4FC616-F90E-4759-8F7A-2DDD8EB9C1A7}"/>
              </a:ext>
            </a:extLst>
          </p:cNvPr>
          <p:cNvSpPr>
            <a:spLocks noGrp="1"/>
          </p:cNvSpPr>
          <p:nvPr userDrawn="1">
            <p:ph sz="half" idx="12" hasCustomPrompt="1"/>
          </p:nvPr>
        </p:nvSpPr>
        <p:spPr>
          <a:xfrm>
            <a:off x="8635013" y="549000"/>
            <a:ext cx="2875346" cy="4464000"/>
          </a:xfrm>
        </p:spPr>
        <p:txBody>
          <a:bodyPr anchor="ct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7" name="Sisällön paikkamerkki 2">
            <a:extLst>
              <a:ext uri="{FF2B5EF4-FFF2-40B4-BE49-F238E27FC236}">
                <a16:creationId xmlns:a16="http://schemas.microsoft.com/office/drawing/2014/main" id="{04494D26-3CEF-4036-BB97-63E8B6160403}"/>
              </a:ext>
            </a:extLst>
          </p:cNvPr>
          <p:cNvSpPr>
            <a:spLocks noGrp="1"/>
          </p:cNvSpPr>
          <p:nvPr>
            <p:ph sz="half" idx="15"/>
          </p:nvPr>
        </p:nvSpPr>
        <p:spPr>
          <a:xfrm>
            <a:off x="567505" y="1629000"/>
            <a:ext cx="6346358" cy="4715891"/>
          </a:xfrm>
        </p:spPr>
        <p:txBody>
          <a:bodyPr>
            <a:noAutofit/>
          </a:bodyPr>
          <a:lstStyle>
            <a:lvl1pPr marL="0" indent="0" algn="just">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fi-FI"/>
          </a:p>
        </p:txBody>
      </p:sp>
      <p:pic>
        <p:nvPicPr>
          <p:cNvPr id="15" name="Kuva 14" descr="Kuva, joka sisältää kohteen piirtäminen&#10;&#10;Kuvaus luotu automaattisesti">
            <a:extLst>
              <a:ext uri="{FF2B5EF4-FFF2-40B4-BE49-F238E27FC236}">
                <a16:creationId xmlns:a16="http://schemas.microsoft.com/office/drawing/2014/main" id="{D1B75458-4834-4E1C-8A49-C14FAFD401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9" name="Tekstin paikkamerkki 5">
            <a:extLst>
              <a:ext uri="{FF2B5EF4-FFF2-40B4-BE49-F238E27FC236}">
                <a16:creationId xmlns:a16="http://schemas.microsoft.com/office/drawing/2014/main" id="{3925A145-4162-43AE-A9BF-3076369DD543}"/>
              </a:ext>
            </a:extLst>
          </p:cNvPr>
          <p:cNvSpPr>
            <a:spLocks noGrp="1"/>
          </p:cNvSpPr>
          <p:nvPr>
            <p:ph type="body" sz="quarter" idx="13" hasCustomPrompt="1"/>
          </p:nvPr>
        </p:nvSpPr>
        <p:spPr>
          <a:xfrm>
            <a:off x="593368" y="400219"/>
            <a:ext cx="5056388" cy="962087"/>
          </a:xfrm>
        </p:spPr>
        <p:txBody>
          <a:bodyPr anchor="t">
            <a:noAutofit/>
          </a:bodyPr>
          <a:lstStyle>
            <a:lvl1pPr marL="0" indent="0">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10" name="Suorakulmio 9">
            <a:extLst>
              <a:ext uri="{FF2B5EF4-FFF2-40B4-BE49-F238E27FC236}">
                <a16:creationId xmlns:a16="http://schemas.microsoft.com/office/drawing/2014/main" id="{116FBC5B-3771-4D88-A199-9FF25DAA7913}"/>
              </a:ext>
            </a:extLst>
          </p:cNvPr>
          <p:cNvSpPr/>
          <p:nvPr userDrawn="1"/>
        </p:nvSpPr>
        <p:spPr>
          <a:xfrm>
            <a:off x="480000" y="477000"/>
            <a:ext cx="110205" cy="262834"/>
          </a:xfrm>
          <a:prstGeom prst="rect">
            <a:avLst/>
          </a:prstGeom>
          <a:solidFill>
            <a:schemeClr val="accent1"/>
          </a:solidFill>
          <a:ln w="9525" cap="flat" cmpd="sng" algn="ctr">
            <a:noFill/>
            <a:prstDash val="solid"/>
          </a:ln>
          <a:effectLst/>
        </p:spPr>
        <p:txBody>
          <a:bodyPr rtlCol="0" anchor="ct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1622871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isältöpohja">
    <p:spTree>
      <p:nvGrpSpPr>
        <p:cNvPr id="1" name=""/>
        <p:cNvGrpSpPr/>
        <p:nvPr/>
      </p:nvGrpSpPr>
      <p:grpSpPr>
        <a:xfrm>
          <a:off x="0" y="0"/>
          <a:ext cx="0" cy="0"/>
          <a:chOff x="0" y="0"/>
          <a:chExt cx="0" cy="0"/>
        </a:xfrm>
      </p:grpSpPr>
      <p:sp>
        <p:nvSpPr>
          <p:cNvPr id="12" name="Kuva 1">
            <a:extLst>
              <a:ext uri="{FF2B5EF4-FFF2-40B4-BE49-F238E27FC236}">
                <a16:creationId xmlns:a16="http://schemas.microsoft.com/office/drawing/2014/main" id="{E505CAF8-476D-4D1B-8CA8-D25DC635B8B7}"/>
              </a:ext>
            </a:extLst>
          </p:cNvPr>
          <p:cNvSpPr/>
          <p:nvPr userDrawn="1"/>
        </p:nvSpPr>
        <p:spPr>
          <a:xfrm>
            <a:off x="6022906" y="0"/>
            <a:ext cx="6135843" cy="6861015"/>
          </a:xfrm>
          <a:custGeom>
            <a:avLst/>
            <a:gdLst>
              <a:gd name="connsiteX0" fmla="*/ 899640 w 6135843"/>
              <a:gd name="connsiteY0" fmla="*/ 5513711 h 6861015"/>
              <a:gd name="connsiteX1" fmla="*/ 1878542 w 6135843"/>
              <a:gd name="connsiteY1" fmla="*/ 6861015 h 6861015"/>
              <a:gd name="connsiteX2" fmla="*/ 6135844 w 6135843"/>
              <a:gd name="connsiteY2" fmla="*/ 6861015 h 6861015"/>
              <a:gd name="connsiteX3" fmla="*/ 6135844 w 6135843"/>
              <a:gd name="connsiteY3" fmla="*/ 0 h 6861015"/>
              <a:gd name="connsiteX4" fmla="*/ 881375 w 6135843"/>
              <a:gd name="connsiteY4" fmla="*/ 0 h 6861015"/>
              <a:gd name="connsiteX5" fmla="*/ 899640 w 6135843"/>
              <a:gd name="connsiteY5" fmla="*/ 5513711 h 686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5843" h="6861015">
                <a:moveTo>
                  <a:pt x="899640" y="5513711"/>
                </a:moveTo>
                <a:lnTo>
                  <a:pt x="1878542" y="6861015"/>
                </a:lnTo>
                <a:lnTo>
                  <a:pt x="6135844" y="6861015"/>
                </a:lnTo>
                <a:lnTo>
                  <a:pt x="6135844" y="0"/>
                </a:lnTo>
                <a:lnTo>
                  <a:pt x="881375" y="0"/>
                </a:lnTo>
                <a:cubicBezTo>
                  <a:pt x="-268891" y="1605082"/>
                  <a:pt x="-324633" y="3828591"/>
                  <a:pt x="899640" y="5513711"/>
                </a:cubicBezTo>
                <a:close/>
              </a:path>
            </a:pathLst>
          </a:custGeom>
          <a:gradFill>
            <a:gsLst>
              <a:gs pos="0">
                <a:schemeClr val="accent2"/>
              </a:gs>
              <a:gs pos="46000">
                <a:schemeClr val="accent4"/>
              </a:gs>
              <a:gs pos="100000">
                <a:schemeClr val="accent2"/>
              </a:gs>
            </a:gsLst>
            <a:lin ang="0" scaled="0"/>
          </a:gradFill>
          <a:ln w="8615" cap="flat">
            <a:noFill/>
            <a:prstDash val="solid"/>
            <a:miter/>
          </a:ln>
        </p:spPr>
        <p:txBody>
          <a:bodyPr rtlCol="0" anchor="ctr"/>
          <a:lstStyle/>
          <a:p>
            <a:endParaRPr lang="fi-FI"/>
          </a:p>
        </p:txBody>
      </p:sp>
      <p:sp>
        <p:nvSpPr>
          <p:cNvPr id="13" name="Kuva 1">
            <a:extLst>
              <a:ext uri="{FF2B5EF4-FFF2-40B4-BE49-F238E27FC236}">
                <a16:creationId xmlns:a16="http://schemas.microsoft.com/office/drawing/2014/main" id="{B148257C-0CE9-4E67-BCAC-CEE02AC96C81}"/>
              </a:ext>
            </a:extLst>
          </p:cNvPr>
          <p:cNvSpPr/>
          <p:nvPr userDrawn="1"/>
        </p:nvSpPr>
        <p:spPr>
          <a:xfrm>
            <a:off x="6056157" y="0"/>
            <a:ext cx="6135843" cy="6861015"/>
          </a:xfrm>
          <a:custGeom>
            <a:avLst/>
            <a:gdLst>
              <a:gd name="connsiteX0" fmla="*/ 899640 w 6135843"/>
              <a:gd name="connsiteY0" fmla="*/ 5513711 h 6861015"/>
              <a:gd name="connsiteX1" fmla="*/ 1878542 w 6135843"/>
              <a:gd name="connsiteY1" fmla="*/ 6861015 h 6861015"/>
              <a:gd name="connsiteX2" fmla="*/ 6135844 w 6135843"/>
              <a:gd name="connsiteY2" fmla="*/ 6861015 h 6861015"/>
              <a:gd name="connsiteX3" fmla="*/ 6135844 w 6135843"/>
              <a:gd name="connsiteY3" fmla="*/ 0 h 6861015"/>
              <a:gd name="connsiteX4" fmla="*/ 881375 w 6135843"/>
              <a:gd name="connsiteY4" fmla="*/ 0 h 6861015"/>
              <a:gd name="connsiteX5" fmla="*/ 899640 w 6135843"/>
              <a:gd name="connsiteY5" fmla="*/ 5513711 h 686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5843" h="6861015">
                <a:moveTo>
                  <a:pt x="899640" y="5513711"/>
                </a:moveTo>
                <a:lnTo>
                  <a:pt x="1878542" y="6861015"/>
                </a:lnTo>
                <a:lnTo>
                  <a:pt x="6135844" y="6861015"/>
                </a:lnTo>
                <a:lnTo>
                  <a:pt x="6135844" y="0"/>
                </a:lnTo>
                <a:lnTo>
                  <a:pt x="881375" y="0"/>
                </a:lnTo>
                <a:cubicBezTo>
                  <a:pt x="-268891" y="1605082"/>
                  <a:pt x="-324633" y="3828591"/>
                  <a:pt x="899640" y="5513711"/>
                </a:cubicBezTo>
                <a:close/>
              </a:path>
            </a:pathLst>
          </a:custGeom>
          <a:solidFill>
            <a:schemeClr val="tx1"/>
          </a:solidFill>
          <a:ln w="8615" cap="flat">
            <a:noFill/>
            <a:prstDash val="solid"/>
            <a:miter/>
          </a:ln>
        </p:spPr>
        <p:txBody>
          <a:bodyPr rtlCol="0" anchor="ctr"/>
          <a:lstStyle/>
          <a:p>
            <a:endParaRPr lang="fi-FI"/>
          </a:p>
        </p:txBody>
      </p:sp>
      <p:sp>
        <p:nvSpPr>
          <p:cNvPr id="19" name="Sisällön paikkamerkki 2">
            <a:extLst>
              <a:ext uri="{FF2B5EF4-FFF2-40B4-BE49-F238E27FC236}">
                <a16:creationId xmlns:a16="http://schemas.microsoft.com/office/drawing/2014/main" id="{2A1F0344-D787-4B2C-B15B-A4DE61B6A688}"/>
              </a:ext>
            </a:extLst>
          </p:cNvPr>
          <p:cNvSpPr>
            <a:spLocks noGrp="1"/>
          </p:cNvSpPr>
          <p:nvPr userDrawn="1">
            <p:ph sz="half" idx="11" hasCustomPrompt="1"/>
          </p:nvPr>
        </p:nvSpPr>
        <p:spPr>
          <a:xfrm>
            <a:off x="7719478" y="774560"/>
            <a:ext cx="3200522" cy="4382440"/>
          </a:xfrm>
        </p:spPr>
        <p:txBody>
          <a:bodyPr anchor="ct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pic>
        <p:nvPicPr>
          <p:cNvPr id="16" name="Kuva 15" descr="Kuva, joka sisältää kohteen piirtäminen&#10;&#10;Kuvaus luotu automaattisesti">
            <a:extLst>
              <a:ext uri="{FF2B5EF4-FFF2-40B4-BE49-F238E27FC236}">
                <a16:creationId xmlns:a16="http://schemas.microsoft.com/office/drawing/2014/main" id="{8D460F18-BE55-4ACC-B558-BC859E8843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8" name="Tekstin paikkamerkki 5">
            <a:extLst>
              <a:ext uri="{FF2B5EF4-FFF2-40B4-BE49-F238E27FC236}">
                <a16:creationId xmlns:a16="http://schemas.microsoft.com/office/drawing/2014/main" id="{EC7E2429-D12D-45AF-9382-E33504770670}"/>
              </a:ext>
            </a:extLst>
          </p:cNvPr>
          <p:cNvSpPr>
            <a:spLocks noGrp="1"/>
          </p:cNvSpPr>
          <p:nvPr>
            <p:ph type="body" sz="quarter" idx="13" hasCustomPrompt="1"/>
          </p:nvPr>
        </p:nvSpPr>
        <p:spPr>
          <a:xfrm>
            <a:off x="593368" y="400219"/>
            <a:ext cx="5056388" cy="962087"/>
          </a:xfrm>
        </p:spPr>
        <p:txBody>
          <a:bodyPr anchor="t">
            <a:noAutofit/>
          </a:bodyPr>
          <a:lstStyle>
            <a:lvl1pPr marL="0" indent="0">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9" name="Suorakulmio 8">
            <a:extLst>
              <a:ext uri="{FF2B5EF4-FFF2-40B4-BE49-F238E27FC236}">
                <a16:creationId xmlns:a16="http://schemas.microsoft.com/office/drawing/2014/main" id="{712B2E81-CD2E-41C1-9472-FA7A546493C1}"/>
              </a:ext>
            </a:extLst>
          </p:cNvPr>
          <p:cNvSpPr/>
          <p:nvPr userDrawn="1"/>
        </p:nvSpPr>
        <p:spPr>
          <a:xfrm>
            <a:off x="480000" y="477000"/>
            <a:ext cx="110205" cy="262834"/>
          </a:xfrm>
          <a:prstGeom prst="rect">
            <a:avLst/>
          </a:prstGeom>
          <a:solidFill>
            <a:schemeClr val="accent1"/>
          </a:solidFill>
          <a:ln w="9525" cap="flat" cmpd="sng" algn="ctr">
            <a:noFill/>
            <a:prstDash val="solid"/>
          </a:ln>
          <a:effectLst/>
        </p:spPr>
        <p:txBody>
          <a:bodyPr rtlCol="0" anchor="ct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13220741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Extra1">
    <p:spTree>
      <p:nvGrpSpPr>
        <p:cNvPr id="1" name=""/>
        <p:cNvGrpSpPr/>
        <p:nvPr/>
      </p:nvGrpSpPr>
      <p:grpSpPr>
        <a:xfrm>
          <a:off x="0" y="0"/>
          <a:ext cx="0" cy="0"/>
          <a:chOff x="0" y="0"/>
          <a:chExt cx="0" cy="0"/>
        </a:xfrm>
      </p:grpSpPr>
      <p:sp>
        <p:nvSpPr>
          <p:cNvPr id="15" name="Kuva 1">
            <a:extLst>
              <a:ext uri="{FF2B5EF4-FFF2-40B4-BE49-F238E27FC236}">
                <a16:creationId xmlns:a16="http://schemas.microsoft.com/office/drawing/2014/main" id="{AE6CFF59-985A-4798-842C-D26D3669EC6D}"/>
              </a:ext>
            </a:extLst>
          </p:cNvPr>
          <p:cNvSpPr/>
          <p:nvPr userDrawn="1"/>
        </p:nvSpPr>
        <p:spPr>
          <a:xfrm>
            <a:off x="0" y="293420"/>
            <a:ext cx="12189675" cy="6525187"/>
          </a:xfrm>
          <a:custGeom>
            <a:avLst/>
            <a:gdLst>
              <a:gd name="connsiteX0" fmla="*/ 12189675 w 12189675"/>
              <a:gd name="connsiteY0" fmla="*/ 2131763 h 6525187"/>
              <a:gd name="connsiteX1" fmla="*/ 12051482 w 12189675"/>
              <a:gd name="connsiteY1" fmla="*/ 1941564 h 6525187"/>
              <a:gd name="connsiteX2" fmla="*/ 5474002 w 12189675"/>
              <a:gd name="connsiteY2" fmla="*/ 899648 h 6525187"/>
              <a:gd name="connsiteX3" fmla="*/ 0 w 12189675"/>
              <a:gd name="connsiteY3" fmla="*/ 4876685 h 6525187"/>
              <a:gd name="connsiteX4" fmla="*/ 0 w 12189675"/>
              <a:gd name="connsiteY4" fmla="*/ 6525188 h 6525187"/>
              <a:gd name="connsiteX5" fmla="*/ 12189675 w 12189675"/>
              <a:gd name="connsiteY5" fmla="*/ 6525188 h 6525187"/>
              <a:gd name="connsiteX6" fmla="*/ 12189675 w 12189675"/>
              <a:gd name="connsiteY6" fmla="*/ 2131763 h 652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525187">
                <a:moveTo>
                  <a:pt x="12189675" y="2131763"/>
                </a:moveTo>
                <a:lnTo>
                  <a:pt x="12051482" y="1941564"/>
                </a:lnTo>
                <a:cubicBezTo>
                  <a:pt x="10522660" y="-162675"/>
                  <a:pt x="7577983" y="-628916"/>
                  <a:pt x="5474002" y="899648"/>
                </a:cubicBezTo>
                <a:lnTo>
                  <a:pt x="0" y="4876685"/>
                </a:lnTo>
                <a:lnTo>
                  <a:pt x="0" y="6525188"/>
                </a:lnTo>
                <a:lnTo>
                  <a:pt x="12189675" y="6525188"/>
                </a:lnTo>
                <a:lnTo>
                  <a:pt x="12189675" y="2131763"/>
                </a:lnTo>
                <a:close/>
              </a:path>
            </a:pathLst>
          </a:custGeom>
          <a:gradFill>
            <a:gsLst>
              <a:gs pos="15000">
                <a:schemeClr val="accent1"/>
              </a:gs>
              <a:gs pos="50000">
                <a:schemeClr val="accent4"/>
              </a:gs>
              <a:gs pos="86000">
                <a:schemeClr val="accent1"/>
              </a:gs>
            </a:gsLst>
            <a:lin ang="16200000" scaled="1"/>
          </a:gradFill>
          <a:ln w="8610" cap="flat">
            <a:noFill/>
            <a:prstDash val="solid"/>
            <a:miter/>
          </a:ln>
        </p:spPr>
        <p:txBody>
          <a:bodyPr rtlCol="0" anchor="ctr"/>
          <a:lstStyle/>
          <a:p>
            <a:endParaRPr lang="fi-FI"/>
          </a:p>
        </p:txBody>
      </p:sp>
      <p:sp>
        <p:nvSpPr>
          <p:cNvPr id="4" name="Kuva 1">
            <a:extLst>
              <a:ext uri="{FF2B5EF4-FFF2-40B4-BE49-F238E27FC236}">
                <a16:creationId xmlns:a16="http://schemas.microsoft.com/office/drawing/2014/main" id="{5FF6F94E-BD35-454A-AB70-78905872FE3D}"/>
              </a:ext>
            </a:extLst>
          </p:cNvPr>
          <p:cNvSpPr/>
          <p:nvPr/>
        </p:nvSpPr>
        <p:spPr>
          <a:xfrm>
            <a:off x="0" y="331520"/>
            <a:ext cx="12189675" cy="6525187"/>
          </a:xfrm>
          <a:custGeom>
            <a:avLst/>
            <a:gdLst>
              <a:gd name="connsiteX0" fmla="*/ 12189675 w 12189675"/>
              <a:gd name="connsiteY0" fmla="*/ 2131763 h 6525187"/>
              <a:gd name="connsiteX1" fmla="*/ 12051482 w 12189675"/>
              <a:gd name="connsiteY1" fmla="*/ 1941564 h 6525187"/>
              <a:gd name="connsiteX2" fmla="*/ 5474002 w 12189675"/>
              <a:gd name="connsiteY2" fmla="*/ 899648 h 6525187"/>
              <a:gd name="connsiteX3" fmla="*/ 0 w 12189675"/>
              <a:gd name="connsiteY3" fmla="*/ 4876685 h 6525187"/>
              <a:gd name="connsiteX4" fmla="*/ 0 w 12189675"/>
              <a:gd name="connsiteY4" fmla="*/ 6525188 h 6525187"/>
              <a:gd name="connsiteX5" fmla="*/ 12189675 w 12189675"/>
              <a:gd name="connsiteY5" fmla="*/ 6525188 h 6525187"/>
              <a:gd name="connsiteX6" fmla="*/ 12189675 w 12189675"/>
              <a:gd name="connsiteY6" fmla="*/ 2131763 h 652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525187">
                <a:moveTo>
                  <a:pt x="12189675" y="2131763"/>
                </a:moveTo>
                <a:lnTo>
                  <a:pt x="12051482" y="1941564"/>
                </a:lnTo>
                <a:cubicBezTo>
                  <a:pt x="10522660" y="-162675"/>
                  <a:pt x="7577983" y="-628916"/>
                  <a:pt x="5474002" y="899648"/>
                </a:cubicBezTo>
                <a:lnTo>
                  <a:pt x="0" y="4876685"/>
                </a:lnTo>
                <a:lnTo>
                  <a:pt x="0" y="6525188"/>
                </a:lnTo>
                <a:lnTo>
                  <a:pt x="12189675" y="6525188"/>
                </a:lnTo>
                <a:lnTo>
                  <a:pt x="12189675" y="2131763"/>
                </a:lnTo>
                <a:close/>
              </a:path>
            </a:pathLst>
          </a:custGeom>
          <a:solidFill>
            <a:schemeClr val="tx1"/>
          </a:solidFill>
          <a:ln w="8610" cap="flat">
            <a:noFill/>
            <a:prstDash val="solid"/>
            <a:miter/>
          </a:ln>
        </p:spPr>
        <p:txBody>
          <a:bodyPr rtlCol="0" anchor="ctr"/>
          <a:lstStyle/>
          <a:p>
            <a:endParaRPr lang="fi-FI"/>
          </a:p>
        </p:txBody>
      </p:sp>
      <p:sp>
        <p:nvSpPr>
          <p:cNvPr id="17" name="Sisällön paikkamerkki 2">
            <a:extLst>
              <a:ext uri="{FF2B5EF4-FFF2-40B4-BE49-F238E27FC236}">
                <a16:creationId xmlns:a16="http://schemas.microsoft.com/office/drawing/2014/main" id="{B154FBF9-C819-4477-9EFA-652174001A40}"/>
              </a:ext>
            </a:extLst>
          </p:cNvPr>
          <p:cNvSpPr>
            <a:spLocks noGrp="1"/>
          </p:cNvSpPr>
          <p:nvPr>
            <p:ph sz="half" idx="24" hasCustomPrompt="1"/>
          </p:nvPr>
        </p:nvSpPr>
        <p:spPr>
          <a:xfrm>
            <a:off x="5520000" y="2637000"/>
            <a:ext cx="4536134" cy="2485966"/>
          </a:xfrm>
        </p:spPr>
        <p:txBody>
          <a:bodyPr>
            <a:noAutofit/>
          </a:bodyPr>
          <a:lstStyle>
            <a:lvl1pPr marL="0" marR="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 </a:t>
            </a:r>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pic>
        <p:nvPicPr>
          <p:cNvPr id="18" name="Kuva 17" descr="Kuva, joka sisältää kohteen piirtäminen&#10;&#10;Kuvaus luotu automaattisesti">
            <a:extLst>
              <a:ext uri="{FF2B5EF4-FFF2-40B4-BE49-F238E27FC236}">
                <a16:creationId xmlns:a16="http://schemas.microsoft.com/office/drawing/2014/main" id="{09871E29-1306-427F-B0A7-4E2E0245D3F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10" name="Tekstin paikkamerkki 5">
            <a:extLst>
              <a:ext uri="{FF2B5EF4-FFF2-40B4-BE49-F238E27FC236}">
                <a16:creationId xmlns:a16="http://schemas.microsoft.com/office/drawing/2014/main" id="{0736885B-DC39-4E7F-A0F5-60FD206AF2C0}"/>
              </a:ext>
            </a:extLst>
          </p:cNvPr>
          <p:cNvSpPr>
            <a:spLocks noGrp="1"/>
          </p:cNvSpPr>
          <p:nvPr>
            <p:ph type="body" sz="quarter" idx="13" hasCustomPrompt="1"/>
          </p:nvPr>
        </p:nvSpPr>
        <p:spPr>
          <a:xfrm>
            <a:off x="593368" y="400219"/>
            <a:ext cx="5056388" cy="962087"/>
          </a:xfrm>
        </p:spPr>
        <p:txBody>
          <a:bodyPr anchor="t">
            <a:noAutofit/>
          </a:bodyPr>
          <a:lstStyle>
            <a:lvl1pPr marL="0" indent="0">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11" name="Suorakulmio 10">
            <a:extLst>
              <a:ext uri="{FF2B5EF4-FFF2-40B4-BE49-F238E27FC236}">
                <a16:creationId xmlns:a16="http://schemas.microsoft.com/office/drawing/2014/main" id="{6F2F00F7-CAAC-4AB6-82BD-0E90B0C16777}"/>
              </a:ext>
            </a:extLst>
          </p:cNvPr>
          <p:cNvSpPr/>
          <p:nvPr userDrawn="1"/>
        </p:nvSpPr>
        <p:spPr>
          <a:xfrm>
            <a:off x="480000" y="477000"/>
            <a:ext cx="110205" cy="262834"/>
          </a:xfrm>
          <a:prstGeom prst="rect">
            <a:avLst/>
          </a:prstGeom>
          <a:solidFill>
            <a:schemeClr val="accent1"/>
          </a:solidFill>
          <a:ln w="9525" cap="flat" cmpd="sng" algn="ctr">
            <a:noFill/>
            <a:prstDash val="solid"/>
          </a:ln>
          <a:effectLst/>
        </p:spPr>
        <p:txBody>
          <a:bodyPr rtlCol="0" anchor="ct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6191160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Kolme extra">
    <p:spTree>
      <p:nvGrpSpPr>
        <p:cNvPr id="1" name=""/>
        <p:cNvGrpSpPr/>
        <p:nvPr/>
      </p:nvGrpSpPr>
      <p:grpSpPr>
        <a:xfrm>
          <a:off x="0" y="0"/>
          <a:ext cx="0" cy="0"/>
          <a:chOff x="0" y="0"/>
          <a:chExt cx="0" cy="0"/>
        </a:xfrm>
      </p:grpSpPr>
      <p:sp>
        <p:nvSpPr>
          <p:cNvPr id="30" name="Otsikko 2">
            <a:extLst>
              <a:ext uri="{FF2B5EF4-FFF2-40B4-BE49-F238E27FC236}">
                <a16:creationId xmlns:a16="http://schemas.microsoft.com/office/drawing/2014/main" id="{6B7F1617-8E7B-46ED-982A-41DA861F47FD}"/>
              </a:ext>
            </a:extLst>
          </p:cNvPr>
          <p:cNvSpPr txBox="1">
            <a:spLocks/>
          </p:cNvSpPr>
          <p:nvPr userDrawn="1"/>
        </p:nvSpPr>
        <p:spPr>
          <a:xfrm>
            <a:off x="4056763" y="0"/>
            <a:ext cx="8135237"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1" name="Otsikko 2">
            <a:extLst>
              <a:ext uri="{FF2B5EF4-FFF2-40B4-BE49-F238E27FC236}">
                <a16:creationId xmlns:a16="http://schemas.microsoft.com/office/drawing/2014/main" id="{C699CC34-816D-47BE-8E7B-7DA13C7C86EE}"/>
              </a:ext>
            </a:extLst>
          </p:cNvPr>
          <p:cNvSpPr txBox="1">
            <a:spLocks/>
          </p:cNvSpPr>
          <p:nvPr userDrawn="1"/>
        </p:nvSpPr>
        <p:spPr>
          <a:xfrm>
            <a:off x="0" y="0"/>
            <a:ext cx="405765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4" name="Otsikko 2">
            <a:extLst>
              <a:ext uri="{FF2B5EF4-FFF2-40B4-BE49-F238E27FC236}">
                <a16:creationId xmlns:a16="http://schemas.microsoft.com/office/drawing/2014/main" id="{7F207580-5924-4E74-9106-5B90B16FACFD}"/>
              </a:ext>
            </a:extLst>
          </p:cNvPr>
          <p:cNvSpPr txBox="1">
            <a:spLocks/>
          </p:cNvSpPr>
          <p:nvPr userDrawn="1"/>
        </p:nvSpPr>
        <p:spPr>
          <a:xfrm>
            <a:off x="4057650" y="57150"/>
            <a:ext cx="4076700" cy="6743700"/>
          </a:xfrm>
          <a:prstGeom prst="rect">
            <a:avLst/>
          </a:prstGeom>
          <a:solidFill>
            <a:srgbClr val="303030"/>
          </a:solidFill>
          <a:ln w="19050">
            <a:noFill/>
          </a:ln>
          <a:effectLst>
            <a:outerShdw blurRad="152400" sx="101000" sy="101000" algn="ctr" rotWithShape="0">
              <a:schemeClr val="tx1">
                <a:lumMod val="50000"/>
                <a:alpha val="88000"/>
              </a:schemeClr>
            </a:outerShdw>
          </a:effectLst>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6" name="Tekstin paikkamerkki 5">
            <a:extLst>
              <a:ext uri="{FF2B5EF4-FFF2-40B4-BE49-F238E27FC236}">
                <a16:creationId xmlns:a16="http://schemas.microsoft.com/office/drawing/2014/main" id="{7174A771-CD19-42E7-9490-68182DA5C5CD}"/>
              </a:ext>
            </a:extLst>
          </p:cNvPr>
          <p:cNvSpPr>
            <a:spLocks noGrp="1"/>
          </p:cNvSpPr>
          <p:nvPr>
            <p:ph type="body" sz="quarter" idx="13" hasCustomPrompt="1"/>
          </p:nvPr>
        </p:nvSpPr>
        <p:spPr>
          <a:xfrm>
            <a:off x="264763"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7" name="Tekstin paikkamerkki 5">
            <a:extLst>
              <a:ext uri="{FF2B5EF4-FFF2-40B4-BE49-F238E27FC236}">
                <a16:creationId xmlns:a16="http://schemas.microsoft.com/office/drawing/2014/main" id="{390C2BD9-9383-4369-9224-A977FD3F71F7}"/>
              </a:ext>
            </a:extLst>
          </p:cNvPr>
          <p:cNvSpPr>
            <a:spLocks noGrp="1"/>
          </p:cNvSpPr>
          <p:nvPr>
            <p:ph type="body" sz="quarter" idx="14" hasCustomPrompt="1"/>
          </p:nvPr>
        </p:nvSpPr>
        <p:spPr>
          <a:xfrm>
            <a:off x="4331563"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8" name="Tekstin paikkamerkki 5">
            <a:extLst>
              <a:ext uri="{FF2B5EF4-FFF2-40B4-BE49-F238E27FC236}">
                <a16:creationId xmlns:a16="http://schemas.microsoft.com/office/drawing/2014/main" id="{26D2CA6F-CD5A-4845-8BD2-857B3FC97BDF}"/>
              </a:ext>
            </a:extLst>
          </p:cNvPr>
          <p:cNvSpPr>
            <a:spLocks noGrp="1"/>
          </p:cNvSpPr>
          <p:nvPr>
            <p:ph type="body" sz="quarter" idx="15" hasCustomPrompt="1"/>
          </p:nvPr>
        </p:nvSpPr>
        <p:spPr>
          <a:xfrm>
            <a:off x="8399556"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pic>
        <p:nvPicPr>
          <p:cNvPr id="18" name="Kuva 17" descr="Kuva, joka sisältää kohteen piirtäminen&#10;&#10;Kuvaus luotu automaattisesti">
            <a:extLst>
              <a:ext uri="{FF2B5EF4-FFF2-40B4-BE49-F238E27FC236}">
                <a16:creationId xmlns:a16="http://schemas.microsoft.com/office/drawing/2014/main" id="{6E88C5F8-9B83-4CB3-935F-2AA25CD0E9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Tree>
    <p:extLst>
      <p:ext uri="{BB962C8B-B14F-4D97-AF65-F5344CB8AC3E}">
        <p14:creationId xmlns:p14="http://schemas.microsoft.com/office/powerpoint/2010/main" val="42143305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Neljä laatikkoa tumma">
    <p:spTree>
      <p:nvGrpSpPr>
        <p:cNvPr id="1" name=""/>
        <p:cNvGrpSpPr/>
        <p:nvPr/>
      </p:nvGrpSpPr>
      <p:grpSpPr>
        <a:xfrm>
          <a:off x="0" y="0"/>
          <a:ext cx="0" cy="0"/>
          <a:chOff x="0" y="0"/>
          <a:chExt cx="0" cy="0"/>
        </a:xfrm>
      </p:grpSpPr>
      <p:sp>
        <p:nvSpPr>
          <p:cNvPr id="15" name="Otsikko 2">
            <a:extLst>
              <a:ext uri="{FF2B5EF4-FFF2-40B4-BE49-F238E27FC236}">
                <a16:creationId xmlns:a16="http://schemas.microsoft.com/office/drawing/2014/main" id="{EDA596AE-C41B-4856-9F0B-9E26E609DC50}"/>
              </a:ext>
            </a:extLst>
          </p:cNvPr>
          <p:cNvSpPr txBox="1">
            <a:spLocks/>
          </p:cNvSpPr>
          <p:nvPr userDrawn="1"/>
        </p:nvSpPr>
        <p:spPr>
          <a:xfrm>
            <a:off x="0" y="0"/>
            <a:ext cx="6103451" cy="3429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6" name="Otsikko 2">
            <a:extLst>
              <a:ext uri="{FF2B5EF4-FFF2-40B4-BE49-F238E27FC236}">
                <a16:creationId xmlns:a16="http://schemas.microsoft.com/office/drawing/2014/main" id="{17DFA8AD-15BF-462A-ACDC-4924C89F25C0}"/>
              </a:ext>
            </a:extLst>
          </p:cNvPr>
          <p:cNvSpPr txBox="1">
            <a:spLocks/>
          </p:cNvSpPr>
          <p:nvPr userDrawn="1"/>
        </p:nvSpPr>
        <p:spPr>
          <a:xfrm>
            <a:off x="6100695" y="3421202"/>
            <a:ext cx="6091305" cy="3436797"/>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7" name="Otsikko 2">
            <a:extLst>
              <a:ext uri="{FF2B5EF4-FFF2-40B4-BE49-F238E27FC236}">
                <a16:creationId xmlns:a16="http://schemas.microsoft.com/office/drawing/2014/main" id="{7FC329E0-747D-46FF-843C-A9EE5AFC01D3}"/>
              </a:ext>
            </a:extLst>
          </p:cNvPr>
          <p:cNvSpPr txBox="1">
            <a:spLocks/>
          </p:cNvSpPr>
          <p:nvPr userDrawn="1"/>
        </p:nvSpPr>
        <p:spPr>
          <a:xfrm>
            <a:off x="6100695" y="0"/>
            <a:ext cx="6086714" cy="3429000"/>
          </a:xfrm>
          <a:prstGeom prst="rect">
            <a:avLst/>
          </a:prstGeom>
          <a:solidFill>
            <a:srgbClr val="303030"/>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8" name="Otsikko 2">
            <a:extLst>
              <a:ext uri="{FF2B5EF4-FFF2-40B4-BE49-F238E27FC236}">
                <a16:creationId xmlns:a16="http://schemas.microsoft.com/office/drawing/2014/main" id="{6D66D50B-6814-4297-85F4-A86D435C7AA4}"/>
              </a:ext>
            </a:extLst>
          </p:cNvPr>
          <p:cNvSpPr txBox="1">
            <a:spLocks/>
          </p:cNvSpPr>
          <p:nvPr userDrawn="1"/>
        </p:nvSpPr>
        <p:spPr>
          <a:xfrm>
            <a:off x="-2714" y="3421230"/>
            <a:ext cx="6103544" cy="3436769"/>
          </a:xfrm>
          <a:prstGeom prst="rect">
            <a:avLst/>
          </a:prstGeom>
          <a:solidFill>
            <a:srgbClr val="303030"/>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3" name="Tekstin paikkamerkki 5">
            <a:extLst>
              <a:ext uri="{FF2B5EF4-FFF2-40B4-BE49-F238E27FC236}">
                <a16:creationId xmlns:a16="http://schemas.microsoft.com/office/drawing/2014/main" id="{D6CB9D87-8EED-4375-9A8F-D5F925B9006C}"/>
              </a:ext>
            </a:extLst>
          </p:cNvPr>
          <p:cNvSpPr>
            <a:spLocks noGrp="1"/>
          </p:cNvSpPr>
          <p:nvPr>
            <p:ph type="body" sz="quarter" idx="13" hasCustomPrompt="1"/>
          </p:nvPr>
        </p:nvSpPr>
        <p:spPr>
          <a:xfrm>
            <a:off x="264763" y="154411"/>
            <a:ext cx="5574062"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20" name="Tekstin paikkamerkki 5">
            <a:extLst>
              <a:ext uri="{FF2B5EF4-FFF2-40B4-BE49-F238E27FC236}">
                <a16:creationId xmlns:a16="http://schemas.microsoft.com/office/drawing/2014/main" id="{E72F5FDC-C44D-4F37-9432-552F05389256}"/>
              </a:ext>
            </a:extLst>
          </p:cNvPr>
          <p:cNvSpPr>
            <a:spLocks noGrp="1"/>
          </p:cNvSpPr>
          <p:nvPr>
            <p:ph type="body" sz="quarter" idx="14" hasCustomPrompt="1"/>
          </p:nvPr>
        </p:nvSpPr>
        <p:spPr>
          <a:xfrm>
            <a:off x="6365457" y="154411"/>
            <a:ext cx="5574062"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21" name="Tekstin paikkamerkki 5">
            <a:extLst>
              <a:ext uri="{FF2B5EF4-FFF2-40B4-BE49-F238E27FC236}">
                <a16:creationId xmlns:a16="http://schemas.microsoft.com/office/drawing/2014/main" id="{7BA0674F-168D-46D9-902A-2DD8B92CC593}"/>
              </a:ext>
            </a:extLst>
          </p:cNvPr>
          <p:cNvSpPr>
            <a:spLocks noGrp="1"/>
          </p:cNvSpPr>
          <p:nvPr>
            <p:ph type="body" sz="quarter" idx="15" hasCustomPrompt="1"/>
          </p:nvPr>
        </p:nvSpPr>
        <p:spPr>
          <a:xfrm>
            <a:off x="264763" y="3585138"/>
            <a:ext cx="5574062"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22" name="Tekstin paikkamerkki 5">
            <a:extLst>
              <a:ext uri="{FF2B5EF4-FFF2-40B4-BE49-F238E27FC236}">
                <a16:creationId xmlns:a16="http://schemas.microsoft.com/office/drawing/2014/main" id="{92F50BF1-1279-4F09-B8D7-79DBB2C5297A}"/>
              </a:ext>
            </a:extLst>
          </p:cNvPr>
          <p:cNvSpPr>
            <a:spLocks noGrp="1"/>
          </p:cNvSpPr>
          <p:nvPr>
            <p:ph type="body" sz="quarter" idx="16" hasCustomPrompt="1"/>
          </p:nvPr>
        </p:nvSpPr>
        <p:spPr>
          <a:xfrm>
            <a:off x="6365457" y="3585138"/>
            <a:ext cx="5574062"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cxnSp>
        <p:nvCxnSpPr>
          <p:cNvPr id="4" name="Suora yhdysviiva 3">
            <a:extLst>
              <a:ext uri="{FF2B5EF4-FFF2-40B4-BE49-F238E27FC236}">
                <a16:creationId xmlns:a16="http://schemas.microsoft.com/office/drawing/2014/main" id="{019CBD49-CDB1-40CF-9A5C-BE1148029F87}"/>
              </a:ext>
            </a:extLst>
          </p:cNvPr>
          <p:cNvCxnSpPr/>
          <p:nvPr userDrawn="1"/>
        </p:nvCxnSpPr>
        <p:spPr>
          <a:xfrm>
            <a:off x="609600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7" name="Suora yhdysviiva 6">
            <a:extLst>
              <a:ext uri="{FF2B5EF4-FFF2-40B4-BE49-F238E27FC236}">
                <a16:creationId xmlns:a16="http://schemas.microsoft.com/office/drawing/2014/main" id="{522615E9-2D16-48E0-A540-299742BCEA33}"/>
              </a:ext>
            </a:extLst>
          </p:cNvPr>
          <p:cNvCxnSpPr/>
          <p:nvPr userDrawn="1"/>
        </p:nvCxnSpPr>
        <p:spPr>
          <a:xfrm flipH="1">
            <a:off x="0" y="3429000"/>
            <a:ext cx="12192000" cy="0"/>
          </a:xfrm>
          <a:prstGeom prst="line">
            <a:avLst/>
          </a:prstGeom>
          <a:ln w="19050">
            <a:gradFill flip="none" rotWithShape="1">
              <a:gsLst>
                <a:gs pos="23000">
                  <a:schemeClr val="accent1"/>
                </a:gs>
                <a:gs pos="54000">
                  <a:schemeClr val="accent4"/>
                </a:gs>
                <a:gs pos="82000">
                  <a:schemeClr val="accent1"/>
                </a:gs>
              </a:gsLst>
              <a:lin ang="0" scaled="0"/>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0531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Kuusi laatikkoa tumma">
    <p:spTree>
      <p:nvGrpSpPr>
        <p:cNvPr id="1" name=""/>
        <p:cNvGrpSpPr/>
        <p:nvPr/>
      </p:nvGrpSpPr>
      <p:grpSpPr>
        <a:xfrm>
          <a:off x="0" y="0"/>
          <a:ext cx="0" cy="0"/>
          <a:chOff x="0" y="0"/>
          <a:chExt cx="0" cy="0"/>
        </a:xfrm>
      </p:grpSpPr>
      <p:sp>
        <p:nvSpPr>
          <p:cNvPr id="14" name="Otsikko 2">
            <a:extLst>
              <a:ext uri="{FF2B5EF4-FFF2-40B4-BE49-F238E27FC236}">
                <a16:creationId xmlns:a16="http://schemas.microsoft.com/office/drawing/2014/main" id="{7F207580-5924-4E74-9106-5B90B16FACFD}"/>
              </a:ext>
            </a:extLst>
          </p:cNvPr>
          <p:cNvSpPr txBox="1">
            <a:spLocks/>
          </p:cNvSpPr>
          <p:nvPr userDrawn="1"/>
        </p:nvSpPr>
        <p:spPr>
          <a:xfrm>
            <a:off x="4057650" y="0"/>
            <a:ext cx="4076700" cy="3429000"/>
          </a:xfrm>
          <a:prstGeom prst="rect">
            <a:avLst/>
          </a:prstGeom>
          <a:solidFill>
            <a:srgbClr val="303030"/>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0" name="Otsikko 2">
            <a:extLst>
              <a:ext uri="{FF2B5EF4-FFF2-40B4-BE49-F238E27FC236}">
                <a16:creationId xmlns:a16="http://schemas.microsoft.com/office/drawing/2014/main" id="{6B7F1617-8E7B-46ED-982A-41DA861F47FD}"/>
              </a:ext>
            </a:extLst>
          </p:cNvPr>
          <p:cNvSpPr txBox="1">
            <a:spLocks/>
          </p:cNvSpPr>
          <p:nvPr userDrawn="1"/>
        </p:nvSpPr>
        <p:spPr>
          <a:xfrm>
            <a:off x="8134350" y="0"/>
            <a:ext cx="4057650" cy="3429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1" name="Otsikko 2">
            <a:extLst>
              <a:ext uri="{FF2B5EF4-FFF2-40B4-BE49-F238E27FC236}">
                <a16:creationId xmlns:a16="http://schemas.microsoft.com/office/drawing/2014/main" id="{C699CC34-816D-47BE-8E7B-7DA13C7C86EE}"/>
              </a:ext>
            </a:extLst>
          </p:cNvPr>
          <p:cNvSpPr txBox="1">
            <a:spLocks/>
          </p:cNvSpPr>
          <p:nvPr userDrawn="1"/>
        </p:nvSpPr>
        <p:spPr>
          <a:xfrm>
            <a:off x="0" y="0"/>
            <a:ext cx="4057650" cy="3429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2" name="Otsikko 2">
            <a:extLst>
              <a:ext uri="{FF2B5EF4-FFF2-40B4-BE49-F238E27FC236}">
                <a16:creationId xmlns:a16="http://schemas.microsoft.com/office/drawing/2014/main" id="{F6845140-1838-4829-921D-AB1D34999D7C}"/>
              </a:ext>
            </a:extLst>
          </p:cNvPr>
          <p:cNvSpPr txBox="1">
            <a:spLocks/>
          </p:cNvSpPr>
          <p:nvPr userDrawn="1"/>
        </p:nvSpPr>
        <p:spPr>
          <a:xfrm>
            <a:off x="4057650" y="3429000"/>
            <a:ext cx="4076700" cy="3429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4" name="Otsikko 2">
            <a:extLst>
              <a:ext uri="{FF2B5EF4-FFF2-40B4-BE49-F238E27FC236}">
                <a16:creationId xmlns:a16="http://schemas.microsoft.com/office/drawing/2014/main" id="{54DF3BD7-7E35-4D4A-94D1-E531F7BC6317}"/>
              </a:ext>
            </a:extLst>
          </p:cNvPr>
          <p:cNvSpPr txBox="1">
            <a:spLocks/>
          </p:cNvSpPr>
          <p:nvPr userDrawn="1"/>
        </p:nvSpPr>
        <p:spPr>
          <a:xfrm>
            <a:off x="8134350" y="3429000"/>
            <a:ext cx="4057650" cy="3429000"/>
          </a:xfrm>
          <a:prstGeom prst="rect">
            <a:avLst/>
          </a:prstGeom>
          <a:solidFill>
            <a:srgbClr val="303030"/>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5" name="Otsikko 2">
            <a:extLst>
              <a:ext uri="{FF2B5EF4-FFF2-40B4-BE49-F238E27FC236}">
                <a16:creationId xmlns:a16="http://schemas.microsoft.com/office/drawing/2014/main" id="{D340C7F1-7F41-4BB4-A7EE-F1406C132ADE}"/>
              </a:ext>
            </a:extLst>
          </p:cNvPr>
          <p:cNvSpPr txBox="1">
            <a:spLocks/>
          </p:cNvSpPr>
          <p:nvPr userDrawn="1"/>
        </p:nvSpPr>
        <p:spPr>
          <a:xfrm>
            <a:off x="0" y="3429000"/>
            <a:ext cx="4057650" cy="3429000"/>
          </a:xfrm>
          <a:prstGeom prst="rect">
            <a:avLst/>
          </a:prstGeom>
          <a:solidFill>
            <a:srgbClr val="303030"/>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6" name="Tekstin paikkamerkki 5">
            <a:extLst>
              <a:ext uri="{FF2B5EF4-FFF2-40B4-BE49-F238E27FC236}">
                <a16:creationId xmlns:a16="http://schemas.microsoft.com/office/drawing/2014/main" id="{7174A771-CD19-42E7-9490-68182DA5C5CD}"/>
              </a:ext>
            </a:extLst>
          </p:cNvPr>
          <p:cNvSpPr>
            <a:spLocks noGrp="1"/>
          </p:cNvSpPr>
          <p:nvPr>
            <p:ph type="body" sz="quarter" idx="13" hasCustomPrompt="1"/>
          </p:nvPr>
        </p:nvSpPr>
        <p:spPr>
          <a:xfrm>
            <a:off x="264763" y="154411"/>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7" name="Tekstin paikkamerkki 5">
            <a:extLst>
              <a:ext uri="{FF2B5EF4-FFF2-40B4-BE49-F238E27FC236}">
                <a16:creationId xmlns:a16="http://schemas.microsoft.com/office/drawing/2014/main" id="{390C2BD9-9383-4369-9224-A977FD3F71F7}"/>
              </a:ext>
            </a:extLst>
          </p:cNvPr>
          <p:cNvSpPr>
            <a:spLocks noGrp="1"/>
          </p:cNvSpPr>
          <p:nvPr>
            <p:ph type="body" sz="quarter" idx="14" hasCustomPrompt="1"/>
          </p:nvPr>
        </p:nvSpPr>
        <p:spPr>
          <a:xfrm>
            <a:off x="4331563" y="154411"/>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8" name="Tekstin paikkamerkki 5">
            <a:extLst>
              <a:ext uri="{FF2B5EF4-FFF2-40B4-BE49-F238E27FC236}">
                <a16:creationId xmlns:a16="http://schemas.microsoft.com/office/drawing/2014/main" id="{26D2CA6F-CD5A-4845-8BD2-857B3FC97BDF}"/>
              </a:ext>
            </a:extLst>
          </p:cNvPr>
          <p:cNvSpPr>
            <a:spLocks noGrp="1"/>
          </p:cNvSpPr>
          <p:nvPr>
            <p:ph type="body" sz="quarter" idx="15" hasCustomPrompt="1"/>
          </p:nvPr>
        </p:nvSpPr>
        <p:spPr>
          <a:xfrm>
            <a:off x="8399556" y="154411"/>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9" name="Tekstin paikkamerkki 5">
            <a:extLst>
              <a:ext uri="{FF2B5EF4-FFF2-40B4-BE49-F238E27FC236}">
                <a16:creationId xmlns:a16="http://schemas.microsoft.com/office/drawing/2014/main" id="{CFAD0C14-887B-460E-9302-DF8868444E2A}"/>
              </a:ext>
            </a:extLst>
          </p:cNvPr>
          <p:cNvSpPr>
            <a:spLocks noGrp="1"/>
          </p:cNvSpPr>
          <p:nvPr>
            <p:ph type="body" sz="quarter" idx="16" hasCustomPrompt="1"/>
          </p:nvPr>
        </p:nvSpPr>
        <p:spPr>
          <a:xfrm>
            <a:off x="264763" y="3583411"/>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40" name="Tekstin paikkamerkki 5">
            <a:extLst>
              <a:ext uri="{FF2B5EF4-FFF2-40B4-BE49-F238E27FC236}">
                <a16:creationId xmlns:a16="http://schemas.microsoft.com/office/drawing/2014/main" id="{124F2C6D-6CD0-4407-B10E-513066D14B9A}"/>
              </a:ext>
            </a:extLst>
          </p:cNvPr>
          <p:cNvSpPr>
            <a:spLocks noGrp="1"/>
          </p:cNvSpPr>
          <p:nvPr>
            <p:ph type="body" sz="quarter" idx="17" hasCustomPrompt="1"/>
          </p:nvPr>
        </p:nvSpPr>
        <p:spPr>
          <a:xfrm>
            <a:off x="4331563" y="3583411"/>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41" name="Tekstin paikkamerkki 5">
            <a:extLst>
              <a:ext uri="{FF2B5EF4-FFF2-40B4-BE49-F238E27FC236}">
                <a16:creationId xmlns:a16="http://schemas.microsoft.com/office/drawing/2014/main" id="{D77F6655-F58A-4412-830A-F23EF04E8846}"/>
              </a:ext>
            </a:extLst>
          </p:cNvPr>
          <p:cNvSpPr>
            <a:spLocks noGrp="1"/>
          </p:cNvSpPr>
          <p:nvPr>
            <p:ph type="body" sz="quarter" idx="18" hasCustomPrompt="1"/>
          </p:nvPr>
        </p:nvSpPr>
        <p:spPr>
          <a:xfrm>
            <a:off x="8399556" y="3583411"/>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cxnSp>
        <p:nvCxnSpPr>
          <p:cNvPr id="42" name="Suora yhdysviiva 41">
            <a:extLst>
              <a:ext uri="{FF2B5EF4-FFF2-40B4-BE49-F238E27FC236}">
                <a16:creationId xmlns:a16="http://schemas.microsoft.com/office/drawing/2014/main" id="{51E7423D-BD99-40C6-8C61-66B70FDC11CE}"/>
              </a:ext>
            </a:extLst>
          </p:cNvPr>
          <p:cNvCxnSpPr/>
          <p:nvPr userDrawn="1"/>
        </p:nvCxnSpPr>
        <p:spPr>
          <a:xfrm>
            <a:off x="4067175"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43" name="Suora yhdysviiva 42">
            <a:extLst>
              <a:ext uri="{FF2B5EF4-FFF2-40B4-BE49-F238E27FC236}">
                <a16:creationId xmlns:a16="http://schemas.microsoft.com/office/drawing/2014/main" id="{64B3D3F8-5FC6-429A-BC89-CFDCBFD08799}"/>
              </a:ext>
            </a:extLst>
          </p:cNvPr>
          <p:cNvCxnSpPr/>
          <p:nvPr userDrawn="1"/>
        </p:nvCxnSpPr>
        <p:spPr>
          <a:xfrm>
            <a:off x="81343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44" name="Suora yhdysviiva 43">
            <a:extLst>
              <a:ext uri="{FF2B5EF4-FFF2-40B4-BE49-F238E27FC236}">
                <a16:creationId xmlns:a16="http://schemas.microsoft.com/office/drawing/2014/main" id="{98A49B2B-88E5-4082-B0F8-0AA6FAE43F66}"/>
              </a:ext>
            </a:extLst>
          </p:cNvPr>
          <p:cNvCxnSpPr/>
          <p:nvPr userDrawn="1"/>
        </p:nvCxnSpPr>
        <p:spPr>
          <a:xfrm flipH="1">
            <a:off x="0" y="3429000"/>
            <a:ext cx="12192000" cy="0"/>
          </a:xfrm>
          <a:prstGeom prst="line">
            <a:avLst/>
          </a:prstGeom>
          <a:ln w="19050">
            <a:gradFill flip="none" rotWithShape="1">
              <a:gsLst>
                <a:gs pos="0">
                  <a:schemeClr val="accent1"/>
                </a:gs>
                <a:gs pos="50000">
                  <a:schemeClr val="accent1"/>
                </a:gs>
                <a:gs pos="25000">
                  <a:schemeClr val="accent4"/>
                </a:gs>
                <a:gs pos="75000">
                  <a:schemeClr val="accent4"/>
                </a:gs>
                <a:gs pos="100000">
                  <a:schemeClr val="accent1"/>
                </a:gs>
              </a:gsLst>
              <a:lin ang="0" scaled="0"/>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96193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7" y="273051"/>
            <a:ext cx="4011084" cy="1162051"/>
          </a:xfrm>
        </p:spPr>
        <p:txBody>
          <a:bodyPr anchor="b"/>
          <a:lstStyle>
            <a:lvl1pPr algn="l">
              <a:defRPr sz="2666" b="1"/>
            </a:lvl1pPr>
          </a:lstStyle>
          <a:p>
            <a:r>
              <a:rPr lang="fi-FI"/>
              <a:t>Muokkaa ots. perustyyl. napsautt.</a:t>
            </a:r>
          </a:p>
        </p:txBody>
      </p:sp>
      <p:sp>
        <p:nvSpPr>
          <p:cNvPr id="3" name="Sisällön paikkamerkki 2"/>
          <p:cNvSpPr>
            <a:spLocks noGrp="1"/>
          </p:cNvSpPr>
          <p:nvPr>
            <p:ph idx="1"/>
          </p:nvPr>
        </p:nvSpPr>
        <p:spPr>
          <a:xfrm>
            <a:off x="4766734" y="273053"/>
            <a:ext cx="6815666" cy="5853113"/>
          </a:xfrm>
        </p:spPr>
        <p:txBody>
          <a:bodyPr/>
          <a:lstStyle>
            <a:lvl1pPr>
              <a:defRPr sz="4267"/>
            </a:lvl1pPr>
            <a:lvl2pPr>
              <a:defRPr sz="3733"/>
            </a:lvl2pPr>
            <a:lvl3pPr>
              <a:defRPr sz="3200"/>
            </a:lvl3pPr>
            <a:lvl4pPr>
              <a:defRPr sz="2666"/>
            </a:lvl4pPr>
            <a:lvl5pPr>
              <a:defRPr sz="2666"/>
            </a:lvl5pPr>
            <a:lvl6pPr>
              <a:defRPr sz="2666"/>
            </a:lvl6pPr>
            <a:lvl7pPr>
              <a:defRPr sz="2666"/>
            </a:lvl7pPr>
            <a:lvl8pPr>
              <a:defRPr sz="2666"/>
            </a:lvl8pPr>
            <a:lvl9pPr>
              <a:defRPr sz="2666"/>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607" y="1435104"/>
            <a:ext cx="4011084" cy="4691063"/>
          </a:xfrm>
        </p:spPr>
        <p:txBody>
          <a:bodyPr/>
          <a:lstStyle>
            <a:lvl1pPr marL="0" indent="0">
              <a:buNone/>
              <a:defRPr sz="1867"/>
            </a:lvl1pPr>
            <a:lvl2pPr marL="609594" indent="0">
              <a:buNone/>
              <a:defRPr sz="1600"/>
            </a:lvl2pPr>
            <a:lvl3pPr marL="1219188" indent="0">
              <a:buNone/>
              <a:defRPr sz="1333"/>
            </a:lvl3pPr>
            <a:lvl4pPr marL="1828782" indent="0">
              <a:buNone/>
              <a:defRPr sz="1200"/>
            </a:lvl4pPr>
            <a:lvl5pPr marL="2438376" indent="0">
              <a:buNone/>
              <a:defRPr sz="1200"/>
            </a:lvl5pPr>
            <a:lvl6pPr marL="3047970" indent="0">
              <a:buNone/>
              <a:defRPr sz="1200"/>
            </a:lvl6pPr>
            <a:lvl7pPr marL="3657564" indent="0">
              <a:buNone/>
              <a:defRPr sz="1200"/>
            </a:lvl7pPr>
            <a:lvl8pPr marL="4267157" indent="0">
              <a:buNone/>
              <a:defRPr sz="1200"/>
            </a:lvl8pPr>
            <a:lvl9pPr marL="4876751" indent="0">
              <a:buNone/>
              <a:defRPr sz="1200"/>
            </a:lvl9pPr>
          </a:lstStyle>
          <a:p>
            <a:pPr lvl="0"/>
            <a:r>
              <a:rPr lang="fi-FI"/>
              <a:t>Muokkaa tekstin perustyylejä</a:t>
            </a:r>
          </a:p>
        </p:txBody>
      </p:sp>
      <p:sp>
        <p:nvSpPr>
          <p:cNvPr id="5" name="Päivämäärän paikkamerkki 4"/>
          <p:cNvSpPr>
            <a:spLocks noGrp="1"/>
          </p:cNvSpPr>
          <p:nvPr>
            <p:ph type="dt" sz="half" idx="10"/>
          </p:nvPr>
        </p:nvSpPr>
        <p:spPr/>
        <p:txBody>
          <a:bodyPr/>
          <a:lstStyle/>
          <a:p>
            <a:fld id="{C21B57B0-27D9-4EAC-A1AF-563B3D6BE144}" type="datetimeFigureOut">
              <a:rPr lang="fi-FI" smtClean="0"/>
              <a:t>20.4.2026</a:t>
            </a:fld>
            <a:endParaRPr lang="fi-FI"/>
          </a:p>
        </p:txBody>
      </p:sp>
      <p:sp>
        <p:nvSpPr>
          <p:cNvPr id="6" name="Alatunnisteen paikkamerkki 5"/>
          <p:cNvSpPr>
            <a:spLocks noGrp="1"/>
          </p:cNvSpPr>
          <p:nvPr>
            <p:ph type="ftr" sz="quarter" idx="11"/>
          </p:nvPr>
        </p:nvSpPr>
        <p:spPr>
          <a:xfrm>
            <a:off x="4165601" y="6356354"/>
            <a:ext cx="3860800" cy="365125"/>
          </a:xfrm>
          <a:prstGeom prst="rect">
            <a:avLst/>
          </a:prstGeom>
        </p:spPr>
        <p:txBody>
          <a:bodyPr/>
          <a:lstStyle/>
          <a:p>
            <a:endParaRPr lang="fi-FI"/>
          </a:p>
        </p:txBody>
      </p:sp>
      <p:sp>
        <p:nvSpPr>
          <p:cNvPr id="7" name="Dian numeron paikkamerkki 6"/>
          <p:cNvSpPr>
            <a:spLocks noGrp="1"/>
          </p:cNvSpPr>
          <p:nvPr>
            <p:ph type="sldNum" sz="quarter" idx="12"/>
          </p:nvPr>
        </p:nvSpPr>
        <p:spPr>
          <a:xfrm>
            <a:off x="8737600" y="6356354"/>
            <a:ext cx="2844800" cy="365125"/>
          </a:xfrm>
          <a:prstGeom prst="rect">
            <a:avLst/>
          </a:prstGeom>
        </p:spPr>
        <p:txBody>
          <a:bodyPr/>
          <a:lstStyle/>
          <a:p>
            <a:fld id="{749CD86A-94D1-43B3-8510-EBCF458CE88B}" type="slidenum">
              <a:rPr lang="fi-FI" smtClean="0"/>
              <a:t>‹#›</a:t>
            </a:fld>
            <a:endParaRPr lang="fi-FI"/>
          </a:p>
        </p:txBody>
      </p:sp>
    </p:spTree>
    <p:extLst>
      <p:ext uri="{BB962C8B-B14F-4D97-AF65-F5344CB8AC3E}">
        <p14:creationId xmlns:p14="http://schemas.microsoft.com/office/powerpoint/2010/main" val="1073641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Neljä laatikkoa vaalea">
    <p:spTree>
      <p:nvGrpSpPr>
        <p:cNvPr id="1" name=""/>
        <p:cNvGrpSpPr/>
        <p:nvPr/>
      </p:nvGrpSpPr>
      <p:grpSpPr>
        <a:xfrm>
          <a:off x="0" y="0"/>
          <a:ext cx="0" cy="0"/>
          <a:chOff x="0" y="0"/>
          <a:chExt cx="0" cy="0"/>
        </a:xfrm>
      </p:grpSpPr>
      <p:sp>
        <p:nvSpPr>
          <p:cNvPr id="15" name="Otsikko 2">
            <a:extLst>
              <a:ext uri="{FF2B5EF4-FFF2-40B4-BE49-F238E27FC236}">
                <a16:creationId xmlns:a16="http://schemas.microsoft.com/office/drawing/2014/main" id="{EDA596AE-C41B-4856-9F0B-9E26E609DC50}"/>
              </a:ext>
            </a:extLst>
          </p:cNvPr>
          <p:cNvSpPr txBox="1">
            <a:spLocks/>
          </p:cNvSpPr>
          <p:nvPr userDrawn="1"/>
        </p:nvSpPr>
        <p:spPr>
          <a:xfrm>
            <a:off x="0" y="0"/>
            <a:ext cx="6103451" cy="3429000"/>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6" name="Otsikko 2">
            <a:extLst>
              <a:ext uri="{FF2B5EF4-FFF2-40B4-BE49-F238E27FC236}">
                <a16:creationId xmlns:a16="http://schemas.microsoft.com/office/drawing/2014/main" id="{17DFA8AD-15BF-462A-ACDC-4924C89F25C0}"/>
              </a:ext>
            </a:extLst>
          </p:cNvPr>
          <p:cNvSpPr txBox="1">
            <a:spLocks/>
          </p:cNvSpPr>
          <p:nvPr userDrawn="1"/>
        </p:nvSpPr>
        <p:spPr>
          <a:xfrm>
            <a:off x="6100695" y="3421202"/>
            <a:ext cx="6091305" cy="3436797"/>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7" name="Otsikko 2">
            <a:extLst>
              <a:ext uri="{FF2B5EF4-FFF2-40B4-BE49-F238E27FC236}">
                <a16:creationId xmlns:a16="http://schemas.microsoft.com/office/drawing/2014/main" id="{7FC329E0-747D-46FF-843C-A9EE5AFC01D3}"/>
              </a:ext>
            </a:extLst>
          </p:cNvPr>
          <p:cNvSpPr txBox="1">
            <a:spLocks/>
          </p:cNvSpPr>
          <p:nvPr userDrawn="1"/>
        </p:nvSpPr>
        <p:spPr>
          <a:xfrm>
            <a:off x="6100695" y="0"/>
            <a:ext cx="6086714" cy="3429000"/>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8" name="Otsikko 2">
            <a:extLst>
              <a:ext uri="{FF2B5EF4-FFF2-40B4-BE49-F238E27FC236}">
                <a16:creationId xmlns:a16="http://schemas.microsoft.com/office/drawing/2014/main" id="{6D66D50B-6814-4297-85F4-A86D435C7AA4}"/>
              </a:ext>
            </a:extLst>
          </p:cNvPr>
          <p:cNvSpPr txBox="1">
            <a:spLocks/>
          </p:cNvSpPr>
          <p:nvPr userDrawn="1"/>
        </p:nvSpPr>
        <p:spPr>
          <a:xfrm>
            <a:off x="-2714" y="3421230"/>
            <a:ext cx="6103544" cy="3436769"/>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3" name="Tekstin paikkamerkki 5">
            <a:extLst>
              <a:ext uri="{FF2B5EF4-FFF2-40B4-BE49-F238E27FC236}">
                <a16:creationId xmlns:a16="http://schemas.microsoft.com/office/drawing/2014/main" id="{D6CB9D87-8EED-4375-9A8F-D5F925B9006C}"/>
              </a:ext>
            </a:extLst>
          </p:cNvPr>
          <p:cNvSpPr>
            <a:spLocks noGrp="1"/>
          </p:cNvSpPr>
          <p:nvPr>
            <p:ph type="body" sz="quarter" idx="13" hasCustomPrompt="1"/>
          </p:nvPr>
        </p:nvSpPr>
        <p:spPr>
          <a:xfrm>
            <a:off x="264763" y="154411"/>
            <a:ext cx="5574062"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20" name="Tekstin paikkamerkki 5">
            <a:extLst>
              <a:ext uri="{FF2B5EF4-FFF2-40B4-BE49-F238E27FC236}">
                <a16:creationId xmlns:a16="http://schemas.microsoft.com/office/drawing/2014/main" id="{E72F5FDC-C44D-4F37-9432-552F05389256}"/>
              </a:ext>
            </a:extLst>
          </p:cNvPr>
          <p:cNvSpPr>
            <a:spLocks noGrp="1"/>
          </p:cNvSpPr>
          <p:nvPr>
            <p:ph type="body" sz="quarter" idx="14" hasCustomPrompt="1"/>
          </p:nvPr>
        </p:nvSpPr>
        <p:spPr>
          <a:xfrm>
            <a:off x="6365457" y="154411"/>
            <a:ext cx="5574062"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21" name="Tekstin paikkamerkki 5">
            <a:extLst>
              <a:ext uri="{FF2B5EF4-FFF2-40B4-BE49-F238E27FC236}">
                <a16:creationId xmlns:a16="http://schemas.microsoft.com/office/drawing/2014/main" id="{7BA0674F-168D-46D9-902A-2DD8B92CC593}"/>
              </a:ext>
            </a:extLst>
          </p:cNvPr>
          <p:cNvSpPr>
            <a:spLocks noGrp="1"/>
          </p:cNvSpPr>
          <p:nvPr>
            <p:ph type="body" sz="quarter" idx="15" hasCustomPrompt="1"/>
          </p:nvPr>
        </p:nvSpPr>
        <p:spPr>
          <a:xfrm>
            <a:off x="264763" y="3585138"/>
            <a:ext cx="5574062"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22" name="Tekstin paikkamerkki 5">
            <a:extLst>
              <a:ext uri="{FF2B5EF4-FFF2-40B4-BE49-F238E27FC236}">
                <a16:creationId xmlns:a16="http://schemas.microsoft.com/office/drawing/2014/main" id="{92F50BF1-1279-4F09-B8D7-79DBB2C5297A}"/>
              </a:ext>
            </a:extLst>
          </p:cNvPr>
          <p:cNvSpPr>
            <a:spLocks noGrp="1"/>
          </p:cNvSpPr>
          <p:nvPr>
            <p:ph type="body" sz="quarter" idx="16" hasCustomPrompt="1"/>
          </p:nvPr>
        </p:nvSpPr>
        <p:spPr>
          <a:xfrm>
            <a:off x="6365457" y="3585138"/>
            <a:ext cx="5574062"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cxnSp>
        <p:nvCxnSpPr>
          <p:cNvPr id="4" name="Suora yhdysviiva 3">
            <a:extLst>
              <a:ext uri="{FF2B5EF4-FFF2-40B4-BE49-F238E27FC236}">
                <a16:creationId xmlns:a16="http://schemas.microsoft.com/office/drawing/2014/main" id="{019CBD49-CDB1-40CF-9A5C-BE1148029F87}"/>
              </a:ext>
            </a:extLst>
          </p:cNvPr>
          <p:cNvCxnSpPr/>
          <p:nvPr userDrawn="1"/>
        </p:nvCxnSpPr>
        <p:spPr>
          <a:xfrm>
            <a:off x="6096000" y="0"/>
            <a:ext cx="0" cy="6858000"/>
          </a:xfrm>
          <a:prstGeom prst="line">
            <a:avLst/>
          </a:prstGeom>
          <a:ln w="19050">
            <a:gradFill flip="none" rotWithShape="1">
              <a:gsLst>
                <a:gs pos="0">
                  <a:schemeClr val="accent4"/>
                </a:gs>
                <a:gs pos="100000">
                  <a:schemeClr val="accent4"/>
                </a:gs>
                <a:gs pos="50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7" name="Suora yhdysviiva 6">
            <a:extLst>
              <a:ext uri="{FF2B5EF4-FFF2-40B4-BE49-F238E27FC236}">
                <a16:creationId xmlns:a16="http://schemas.microsoft.com/office/drawing/2014/main" id="{522615E9-2D16-48E0-A540-299742BCEA33}"/>
              </a:ext>
            </a:extLst>
          </p:cNvPr>
          <p:cNvCxnSpPr/>
          <p:nvPr userDrawn="1"/>
        </p:nvCxnSpPr>
        <p:spPr>
          <a:xfrm flipH="1">
            <a:off x="0" y="3429000"/>
            <a:ext cx="12192000" cy="0"/>
          </a:xfrm>
          <a:prstGeom prst="line">
            <a:avLst/>
          </a:prstGeom>
          <a:ln w="19050">
            <a:gradFill flip="none" rotWithShape="1">
              <a:gsLst>
                <a:gs pos="0">
                  <a:schemeClr val="accent4"/>
                </a:gs>
                <a:gs pos="54000">
                  <a:schemeClr val="accent1"/>
                </a:gs>
                <a:gs pos="100000">
                  <a:schemeClr val="accent4"/>
                </a:gs>
              </a:gsLst>
              <a:lin ang="0" scaled="0"/>
              <a:tileRect/>
            </a:gradFill>
          </a:ln>
        </p:spPr>
        <p:style>
          <a:lnRef idx="1">
            <a:schemeClr val="accent1"/>
          </a:lnRef>
          <a:fillRef idx="0">
            <a:schemeClr val="accent1"/>
          </a:fillRef>
          <a:effectRef idx="0">
            <a:schemeClr val="accent1"/>
          </a:effectRef>
          <a:fontRef idx="minor">
            <a:schemeClr val="tx1"/>
          </a:fontRef>
        </p:style>
      </p:cxnSp>
      <p:pic>
        <p:nvPicPr>
          <p:cNvPr id="3" name="Kuva 2" descr="Kuva, joka sisältää kohteen piirtäminen&#10;&#10;Kuvaus luotu automaattisesti">
            <a:extLst>
              <a:ext uri="{FF2B5EF4-FFF2-40B4-BE49-F238E27FC236}">
                <a16:creationId xmlns:a16="http://schemas.microsoft.com/office/drawing/2014/main" id="{BC35CC07-42B1-439E-9ECC-763D4C3057F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9548" y="6372225"/>
            <a:ext cx="1531978" cy="477977"/>
          </a:xfrm>
          <a:prstGeom prst="rect">
            <a:avLst/>
          </a:prstGeom>
        </p:spPr>
      </p:pic>
    </p:spTree>
    <p:extLst>
      <p:ext uri="{BB962C8B-B14F-4D97-AF65-F5344CB8AC3E}">
        <p14:creationId xmlns:p14="http://schemas.microsoft.com/office/powerpoint/2010/main" val="20186008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Neljä ilman otsikoita">
    <p:spTree>
      <p:nvGrpSpPr>
        <p:cNvPr id="1" name=""/>
        <p:cNvGrpSpPr/>
        <p:nvPr/>
      </p:nvGrpSpPr>
      <p:grpSpPr>
        <a:xfrm>
          <a:off x="0" y="0"/>
          <a:ext cx="0" cy="0"/>
          <a:chOff x="0" y="0"/>
          <a:chExt cx="0" cy="0"/>
        </a:xfrm>
      </p:grpSpPr>
      <p:sp>
        <p:nvSpPr>
          <p:cNvPr id="15" name="Otsikko 2">
            <a:extLst>
              <a:ext uri="{FF2B5EF4-FFF2-40B4-BE49-F238E27FC236}">
                <a16:creationId xmlns:a16="http://schemas.microsoft.com/office/drawing/2014/main" id="{EDA596AE-C41B-4856-9F0B-9E26E609DC50}"/>
              </a:ext>
            </a:extLst>
          </p:cNvPr>
          <p:cNvSpPr txBox="1">
            <a:spLocks/>
          </p:cNvSpPr>
          <p:nvPr userDrawn="1"/>
        </p:nvSpPr>
        <p:spPr>
          <a:xfrm>
            <a:off x="0" y="0"/>
            <a:ext cx="6103451" cy="3429000"/>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6" name="Otsikko 2">
            <a:extLst>
              <a:ext uri="{FF2B5EF4-FFF2-40B4-BE49-F238E27FC236}">
                <a16:creationId xmlns:a16="http://schemas.microsoft.com/office/drawing/2014/main" id="{17DFA8AD-15BF-462A-ACDC-4924C89F25C0}"/>
              </a:ext>
            </a:extLst>
          </p:cNvPr>
          <p:cNvSpPr txBox="1">
            <a:spLocks/>
          </p:cNvSpPr>
          <p:nvPr userDrawn="1"/>
        </p:nvSpPr>
        <p:spPr>
          <a:xfrm>
            <a:off x="6100695" y="3421202"/>
            <a:ext cx="6091305" cy="3436797"/>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7" name="Otsikko 2">
            <a:extLst>
              <a:ext uri="{FF2B5EF4-FFF2-40B4-BE49-F238E27FC236}">
                <a16:creationId xmlns:a16="http://schemas.microsoft.com/office/drawing/2014/main" id="{7FC329E0-747D-46FF-843C-A9EE5AFC01D3}"/>
              </a:ext>
            </a:extLst>
          </p:cNvPr>
          <p:cNvSpPr txBox="1">
            <a:spLocks/>
          </p:cNvSpPr>
          <p:nvPr userDrawn="1"/>
        </p:nvSpPr>
        <p:spPr>
          <a:xfrm>
            <a:off x="6100695" y="0"/>
            <a:ext cx="6086714" cy="3429000"/>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8" name="Otsikko 2">
            <a:extLst>
              <a:ext uri="{FF2B5EF4-FFF2-40B4-BE49-F238E27FC236}">
                <a16:creationId xmlns:a16="http://schemas.microsoft.com/office/drawing/2014/main" id="{6D66D50B-6814-4297-85F4-A86D435C7AA4}"/>
              </a:ext>
            </a:extLst>
          </p:cNvPr>
          <p:cNvSpPr txBox="1">
            <a:spLocks/>
          </p:cNvSpPr>
          <p:nvPr userDrawn="1"/>
        </p:nvSpPr>
        <p:spPr>
          <a:xfrm>
            <a:off x="-2714" y="3421230"/>
            <a:ext cx="6103544" cy="3436769"/>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cxnSp>
        <p:nvCxnSpPr>
          <p:cNvPr id="4" name="Suora yhdysviiva 3">
            <a:extLst>
              <a:ext uri="{FF2B5EF4-FFF2-40B4-BE49-F238E27FC236}">
                <a16:creationId xmlns:a16="http://schemas.microsoft.com/office/drawing/2014/main" id="{019CBD49-CDB1-40CF-9A5C-BE1148029F87}"/>
              </a:ext>
            </a:extLst>
          </p:cNvPr>
          <p:cNvCxnSpPr/>
          <p:nvPr userDrawn="1"/>
        </p:nvCxnSpPr>
        <p:spPr>
          <a:xfrm>
            <a:off x="6096000" y="0"/>
            <a:ext cx="0" cy="6858000"/>
          </a:xfrm>
          <a:prstGeom prst="line">
            <a:avLst/>
          </a:prstGeom>
          <a:ln w="19050">
            <a:gradFill flip="none" rotWithShape="1">
              <a:gsLst>
                <a:gs pos="0">
                  <a:schemeClr val="accent4"/>
                </a:gs>
                <a:gs pos="100000">
                  <a:schemeClr val="accent4"/>
                </a:gs>
                <a:gs pos="50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7" name="Suora yhdysviiva 6">
            <a:extLst>
              <a:ext uri="{FF2B5EF4-FFF2-40B4-BE49-F238E27FC236}">
                <a16:creationId xmlns:a16="http://schemas.microsoft.com/office/drawing/2014/main" id="{522615E9-2D16-48E0-A540-299742BCEA33}"/>
              </a:ext>
            </a:extLst>
          </p:cNvPr>
          <p:cNvCxnSpPr/>
          <p:nvPr userDrawn="1"/>
        </p:nvCxnSpPr>
        <p:spPr>
          <a:xfrm flipH="1">
            <a:off x="0" y="3429000"/>
            <a:ext cx="12192000" cy="0"/>
          </a:xfrm>
          <a:prstGeom prst="line">
            <a:avLst/>
          </a:prstGeom>
          <a:ln w="19050">
            <a:gradFill flip="none" rotWithShape="1">
              <a:gsLst>
                <a:gs pos="0">
                  <a:schemeClr val="accent4"/>
                </a:gs>
                <a:gs pos="54000">
                  <a:schemeClr val="accent1"/>
                </a:gs>
                <a:gs pos="100000">
                  <a:schemeClr val="accent4"/>
                </a:gs>
              </a:gsLst>
              <a:lin ang="0" scaled="0"/>
              <a:tileRect/>
            </a:gradFill>
          </a:ln>
        </p:spPr>
        <p:style>
          <a:lnRef idx="1">
            <a:schemeClr val="accent1"/>
          </a:lnRef>
          <a:fillRef idx="0">
            <a:schemeClr val="accent1"/>
          </a:fillRef>
          <a:effectRef idx="0">
            <a:schemeClr val="accent1"/>
          </a:effectRef>
          <a:fontRef idx="minor">
            <a:schemeClr val="tx1"/>
          </a:fontRef>
        </p:style>
      </p:cxnSp>
      <p:pic>
        <p:nvPicPr>
          <p:cNvPr id="3" name="Kuva 2" descr="Kuva, joka sisältää kohteen piirtäminen&#10;&#10;Kuvaus luotu automaattisesti">
            <a:extLst>
              <a:ext uri="{FF2B5EF4-FFF2-40B4-BE49-F238E27FC236}">
                <a16:creationId xmlns:a16="http://schemas.microsoft.com/office/drawing/2014/main" id="{BC35CC07-42B1-439E-9ECC-763D4C3057F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9548" y="6372225"/>
            <a:ext cx="1531978" cy="477977"/>
          </a:xfrm>
          <a:prstGeom prst="rect">
            <a:avLst/>
          </a:prstGeom>
        </p:spPr>
      </p:pic>
    </p:spTree>
    <p:extLst>
      <p:ext uri="{BB962C8B-B14F-4D97-AF65-F5344CB8AC3E}">
        <p14:creationId xmlns:p14="http://schemas.microsoft.com/office/powerpoint/2010/main" val="13713271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Kuusi laatikkoa vaalea">
    <p:spTree>
      <p:nvGrpSpPr>
        <p:cNvPr id="1" name=""/>
        <p:cNvGrpSpPr/>
        <p:nvPr/>
      </p:nvGrpSpPr>
      <p:grpSpPr>
        <a:xfrm>
          <a:off x="0" y="0"/>
          <a:ext cx="0" cy="0"/>
          <a:chOff x="0" y="0"/>
          <a:chExt cx="0" cy="0"/>
        </a:xfrm>
      </p:grpSpPr>
      <p:sp>
        <p:nvSpPr>
          <p:cNvPr id="14" name="Otsikko 2">
            <a:extLst>
              <a:ext uri="{FF2B5EF4-FFF2-40B4-BE49-F238E27FC236}">
                <a16:creationId xmlns:a16="http://schemas.microsoft.com/office/drawing/2014/main" id="{7F207580-5924-4E74-9106-5B90B16FACFD}"/>
              </a:ext>
            </a:extLst>
          </p:cNvPr>
          <p:cNvSpPr txBox="1">
            <a:spLocks/>
          </p:cNvSpPr>
          <p:nvPr userDrawn="1"/>
        </p:nvSpPr>
        <p:spPr>
          <a:xfrm>
            <a:off x="4057650" y="0"/>
            <a:ext cx="4076700" cy="3429000"/>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0" name="Otsikko 2">
            <a:extLst>
              <a:ext uri="{FF2B5EF4-FFF2-40B4-BE49-F238E27FC236}">
                <a16:creationId xmlns:a16="http://schemas.microsoft.com/office/drawing/2014/main" id="{6B7F1617-8E7B-46ED-982A-41DA861F47FD}"/>
              </a:ext>
            </a:extLst>
          </p:cNvPr>
          <p:cNvSpPr txBox="1">
            <a:spLocks/>
          </p:cNvSpPr>
          <p:nvPr userDrawn="1"/>
        </p:nvSpPr>
        <p:spPr>
          <a:xfrm>
            <a:off x="8134350" y="0"/>
            <a:ext cx="4057650" cy="3429000"/>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1" name="Otsikko 2">
            <a:extLst>
              <a:ext uri="{FF2B5EF4-FFF2-40B4-BE49-F238E27FC236}">
                <a16:creationId xmlns:a16="http://schemas.microsoft.com/office/drawing/2014/main" id="{C699CC34-816D-47BE-8E7B-7DA13C7C86EE}"/>
              </a:ext>
            </a:extLst>
          </p:cNvPr>
          <p:cNvSpPr txBox="1">
            <a:spLocks/>
          </p:cNvSpPr>
          <p:nvPr userDrawn="1"/>
        </p:nvSpPr>
        <p:spPr>
          <a:xfrm>
            <a:off x="0" y="0"/>
            <a:ext cx="4057650" cy="3429000"/>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2" name="Otsikko 2">
            <a:extLst>
              <a:ext uri="{FF2B5EF4-FFF2-40B4-BE49-F238E27FC236}">
                <a16:creationId xmlns:a16="http://schemas.microsoft.com/office/drawing/2014/main" id="{F6845140-1838-4829-921D-AB1D34999D7C}"/>
              </a:ext>
            </a:extLst>
          </p:cNvPr>
          <p:cNvSpPr txBox="1">
            <a:spLocks/>
          </p:cNvSpPr>
          <p:nvPr userDrawn="1"/>
        </p:nvSpPr>
        <p:spPr>
          <a:xfrm>
            <a:off x="4057650" y="3429000"/>
            <a:ext cx="4076700" cy="3429000"/>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4" name="Otsikko 2">
            <a:extLst>
              <a:ext uri="{FF2B5EF4-FFF2-40B4-BE49-F238E27FC236}">
                <a16:creationId xmlns:a16="http://schemas.microsoft.com/office/drawing/2014/main" id="{54DF3BD7-7E35-4D4A-94D1-E531F7BC6317}"/>
              </a:ext>
            </a:extLst>
          </p:cNvPr>
          <p:cNvSpPr txBox="1">
            <a:spLocks/>
          </p:cNvSpPr>
          <p:nvPr userDrawn="1"/>
        </p:nvSpPr>
        <p:spPr>
          <a:xfrm>
            <a:off x="8134350" y="3429000"/>
            <a:ext cx="4057650" cy="3429000"/>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5" name="Otsikko 2">
            <a:extLst>
              <a:ext uri="{FF2B5EF4-FFF2-40B4-BE49-F238E27FC236}">
                <a16:creationId xmlns:a16="http://schemas.microsoft.com/office/drawing/2014/main" id="{D340C7F1-7F41-4BB4-A7EE-F1406C132ADE}"/>
              </a:ext>
            </a:extLst>
          </p:cNvPr>
          <p:cNvSpPr txBox="1">
            <a:spLocks/>
          </p:cNvSpPr>
          <p:nvPr userDrawn="1"/>
        </p:nvSpPr>
        <p:spPr>
          <a:xfrm>
            <a:off x="0" y="3429000"/>
            <a:ext cx="4057650" cy="3429000"/>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6" name="Tekstin paikkamerkki 5">
            <a:extLst>
              <a:ext uri="{FF2B5EF4-FFF2-40B4-BE49-F238E27FC236}">
                <a16:creationId xmlns:a16="http://schemas.microsoft.com/office/drawing/2014/main" id="{7174A771-CD19-42E7-9490-68182DA5C5CD}"/>
              </a:ext>
            </a:extLst>
          </p:cNvPr>
          <p:cNvSpPr>
            <a:spLocks noGrp="1"/>
          </p:cNvSpPr>
          <p:nvPr>
            <p:ph type="body" sz="quarter" idx="13" hasCustomPrompt="1"/>
          </p:nvPr>
        </p:nvSpPr>
        <p:spPr>
          <a:xfrm>
            <a:off x="264763" y="154411"/>
            <a:ext cx="3527237"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7" name="Tekstin paikkamerkki 5">
            <a:extLst>
              <a:ext uri="{FF2B5EF4-FFF2-40B4-BE49-F238E27FC236}">
                <a16:creationId xmlns:a16="http://schemas.microsoft.com/office/drawing/2014/main" id="{390C2BD9-9383-4369-9224-A977FD3F71F7}"/>
              </a:ext>
            </a:extLst>
          </p:cNvPr>
          <p:cNvSpPr>
            <a:spLocks noGrp="1"/>
          </p:cNvSpPr>
          <p:nvPr>
            <p:ph type="body" sz="quarter" idx="14" hasCustomPrompt="1"/>
          </p:nvPr>
        </p:nvSpPr>
        <p:spPr>
          <a:xfrm>
            <a:off x="4331563" y="154411"/>
            <a:ext cx="3527237"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8" name="Tekstin paikkamerkki 5">
            <a:extLst>
              <a:ext uri="{FF2B5EF4-FFF2-40B4-BE49-F238E27FC236}">
                <a16:creationId xmlns:a16="http://schemas.microsoft.com/office/drawing/2014/main" id="{26D2CA6F-CD5A-4845-8BD2-857B3FC97BDF}"/>
              </a:ext>
            </a:extLst>
          </p:cNvPr>
          <p:cNvSpPr>
            <a:spLocks noGrp="1"/>
          </p:cNvSpPr>
          <p:nvPr>
            <p:ph type="body" sz="quarter" idx="15" hasCustomPrompt="1"/>
          </p:nvPr>
        </p:nvSpPr>
        <p:spPr>
          <a:xfrm>
            <a:off x="8399556" y="154411"/>
            <a:ext cx="3527237"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9" name="Tekstin paikkamerkki 5">
            <a:extLst>
              <a:ext uri="{FF2B5EF4-FFF2-40B4-BE49-F238E27FC236}">
                <a16:creationId xmlns:a16="http://schemas.microsoft.com/office/drawing/2014/main" id="{CFAD0C14-887B-460E-9302-DF8868444E2A}"/>
              </a:ext>
            </a:extLst>
          </p:cNvPr>
          <p:cNvSpPr>
            <a:spLocks noGrp="1"/>
          </p:cNvSpPr>
          <p:nvPr>
            <p:ph type="body" sz="quarter" idx="16" hasCustomPrompt="1"/>
          </p:nvPr>
        </p:nvSpPr>
        <p:spPr>
          <a:xfrm>
            <a:off x="264763" y="3583411"/>
            <a:ext cx="3527237"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40" name="Tekstin paikkamerkki 5">
            <a:extLst>
              <a:ext uri="{FF2B5EF4-FFF2-40B4-BE49-F238E27FC236}">
                <a16:creationId xmlns:a16="http://schemas.microsoft.com/office/drawing/2014/main" id="{124F2C6D-6CD0-4407-B10E-513066D14B9A}"/>
              </a:ext>
            </a:extLst>
          </p:cNvPr>
          <p:cNvSpPr>
            <a:spLocks noGrp="1"/>
          </p:cNvSpPr>
          <p:nvPr>
            <p:ph type="body" sz="quarter" idx="17" hasCustomPrompt="1"/>
          </p:nvPr>
        </p:nvSpPr>
        <p:spPr>
          <a:xfrm>
            <a:off x="4331563" y="3583411"/>
            <a:ext cx="3527237"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41" name="Tekstin paikkamerkki 5">
            <a:extLst>
              <a:ext uri="{FF2B5EF4-FFF2-40B4-BE49-F238E27FC236}">
                <a16:creationId xmlns:a16="http://schemas.microsoft.com/office/drawing/2014/main" id="{D77F6655-F58A-4412-830A-F23EF04E8846}"/>
              </a:ext>
            </a:extLst>
          </p:cNvPr>
          <p:cNvSpPr>
            <a:spLocks noGrp="1"/>
          </p:cNvSpPr>
          <p:nvPr>
            <p:ph type="body" sz="quarter" idx="18" hasCustomPrompt="1"/>
          </p:nvPr>
        </p:nvSpPr>
        <p:spPr>
          <a:xfrm>
            <a:off x="8399556" y="3583411"/>
            <a:ext cx="3527237"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cxnSp>
        <p:nvCxnSpPr>
          <p:cNvPr id="42" name="Suora yhdysviiva 41">
            <a:extLst>
              <a:ext uri="{FF2B5EF4-FFF2-40B4-BE49-F238E27FC236}">
                <a16:creationId xmlns:a16="http://schemas.microsoft.com/office/drawing/2014/main" id="{51E7423D-BD99-40C6-8C61-66B70FDC11CE}"/>
              </a:ext>
            </a:extLst>
          </p:cNvPr>
          <p:cNvCxnSpPr/>
          <p:nvPr userDrawn="1"/>
        </p:nvCxnSpPr>
        <p:spPr>
          <a:xfrm>
            <a:off x="4067175"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43" name="Suora yhdysviiva 42">
            <a:extLst>
              <a:ext uri="{FF2B5EF4-FFF2-40B4-BE49-F238E27FC236}">
                <a16:creationId xmlns:a16="http://schemas.microsoft.com/office/drawing/2014/main" id="{64B3D3F8-5FC6-429A-BC89-CFDCBFD08799}"/>
              </a:ext>
            </a:extLst>
          </p:cNvPr>
          <p:cNvCxnSpPr/>
          <p:nvPr userDrawn="1"/>
        </p:nvCxnSpPr>
        <p:spPr>
          <a:xfrm>
            <a:off x="81343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44" name="Suora yhdysviiva 43">
            <a:extLst>
              <a:ext uri="{FF2B5EF4-FFF2-40B4-BE49-F238E27FC236}">
                <a16:creationId xmlns:a16="http://schemas.microsoft.com/office/drawing/2014/main" id="{98A49B2B-88E5-4082-B0F8-0AA6FAE43F66}"/>
              </a:ext>
            </a:extLst>
          </p:cNvPr>
          <p:cNvCxnSpPr/>
          <p:nvPr userDrawn="1"/>
        </p:nvCxnSpPr>
        <p:spPr>
          <a:xfrm flipH="1">
            <a:off x="0" y="3429000"/>
            <a:ext cx="12192000" cy="0"/>
          </a:xfrm>
          <a:prstGeom prst="line">
            <a:avLst/>
          </a:prstGeom>
          <a:ln w="19050">
            <a:gradFill flip="none" rotWithShape="1">
              <a:gsLst>
                <a:gs pos="0">
                  <a:schemeClr val="accent1"/>
                </a:gs>
                <a:gs pos="50000">
                  <a:schemeClr val="accent1"/>
                </a:gs>
                <a:gs pos="25000">
                  <a:schemeClr val="accent4"/>
                </a:gs>
                <a:gs pos="75000">
                  <a:schemeClr val="accent4"/>
                </a:gs>
                <a:gs pos="100000">
                  <a:schemeClr val="accent1"/>
                </a:gs>
              </a:gsLst>
              <a:lin ang="0" scaled="0"/>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34103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Kuusi ilman otsikoita">
    <p:spTree>
      <p:nvGrpSpPr>
        <p:cNvPr id="1" name=""/>
        <p:cNvGrpSpPr/>
        <p:nvPr/>
      </p:nvGrpSpPr>
      <p:grpSpPr>
        <a:xfrm>
          <a:off x="0" y="0"/>
          <a:ext cx="0" cy="0"/>
          <a:chOff x="0" y="0"/>
          <a:chExt cx="0" cy="0"/>
        </a:xfrm>
      </p:grpSpPr>
      <p:sp>
        <p:nvSpPr>
          <p:cNvPr id="14" name="Otsikko 2">
            <a:extLst>
              <a:ext uri="{FF2B5EF4-FFF2-40B4-BE49-F238E27FC236}">
                <a16:creationId xmlns:a16="http://schemas.microsoft.com/office/drawing/2014/main" id="{7F207580-5924-4E74-9106-5B90B16FACFD}"/>
              </a:ext>
            </a:extLst>
          </p:cNvPr>
          <p:cNvSpPr txBox="1">
            <a:spLocks/>
          </p:cNvSpPr>
          <p:nvPr userDrawn="1"/>
        </p:nvSpPr>
        <p:spPr>
          <a:xfrm>
            <a:off x="4057650" y="0"/>
            <a:ext cx="4076700" cy="3429000"/>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0" name="Otsikko 2">
            <a:extLst>
              <a:ext uri="{FF2B5EF4-FFF2-40B4-BE49-F238E27FC236}">
                <a16:creationId xmlns:a16="http://schemas.microsoft.com/office/drawing/2014/main" id="{6B7F1617-8E7B-46ED-982A-41DA861F47FD}"/>
              </a:ext>
            </a:extLst>
          </p:cNvPr>
          <p:cNvSpPr txBox="1">
            <a:spLocks/>
          </p:cNvSpPr>
          <p:nvPr userDrawn="1"/>
        </p:nvSpPr>
        <p:spPr>
          <a:xfrm>
            <a:off x="8134350" y="0"/>
            <a:ext cx="4057650" cy="3429000"/>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1" name="Otsikko 2">
            <a:extLst>
              <a:ext uri="{FF2B5EF4-FFF2-40B4-BE49-F238E27FC236}">
                <a16:creationId xmlns:a16="http://schemas.microsoft.com/office/drawing/2014/main" id="{C699CC34-816D-47BE-8E7B-7DA13C7C86EE}"/>
              </a:ext>
            </a:extLst>
          </p:cNvPr>
          <p:cNvSpPr txBox="1">
            <a:spLocks/>
          </p:cNvSpPr>
          <p:nvPr userDrawn="1"/>
        </p:nvSpPr>
        <p:spPr>
          <a:xfrm>
            <a:off x="0" y="0"/>
            <a:ext cx="4057650" cy="3429000"/>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2" name="Otsikko 2">
            <a:extLst>
              <a:ext uri="{FF2B5EF4-FFF2-40B4-BE49-F238E27FC236}">
                <a16:creationId xmlns:a16="http://schemas.microsoft.com/office/drawing/2014/main" id="{F6845140-1838-4829-921D-AB1D34999D7C}"/>
              </a:ext>
            </a:extLst>
          </p:cNvPr>
          <p:cNvSpPr txBox="1">
            <a:spLocks/>
          </p:cNvSpPr>
          <p:nvPr userDrawn="1"/>
        </p:nvSpPr>
        <p:spPr>
          <a:xfrm>
            <a:off x="4057650" y="3429000"/>
            <a:ext cx="4076700" cy="3429000"/>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4" name="Otsikko 2">
            <a:extLst>
              <a:ext uri="{FF2B5EF4-FFF2-40B4-BE49-F238E27FC236}">
                <a16:creationId xmlns:a16="http://schemas.microsoft.com/office/drawing/2014/main" id="{54DF3BD7-7E35-4D4A-94D1-E531F7BC6317}"/>
              </a:ext>
            </a:extLst>
          </p:cNvPr>
          <p:cNvSpPr txBox="1">
            <a:spLocks/>
          </p:cNvSpPr>
          <p:nvPr userDrawn="1"/>
        </p:nvSpPr>
        <p:spPr>
          <a:xfrm>
            <a:off x="8134350" y="3429000"/>
            <a:ext cx="4057650" cy="3429000"/>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5" name="Otsikko 2">
            <a:extLst>
              <a:ext uri="{FF2B5EF4-FFF2-40B4-BE49-F238E27FC236}">
                <a16:creationId xmlns:a16="http://schemas.microsoft.com/office/drawing/2014/main" id="{D340C7F1-7F41-4BB4-A7EE-F1406C132ADE}"/>
              </a:ext>
            </a:extLst>
          </p:cNvPr>
          <p:cNvSpPr txBox="1">
            <a:spLocks/>
          </p:cNvSpPr>
          <p:nvPr userDrawn="1"/>
        </p:nvSpPr>
        <p:spPr>
          <a:xfrm>
            <a:off x="0" y="3429000"/>
            <a:ext cx="4057650" cy="3429000"/>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cxnSp>
        <p:nvCxnSpPr>
          <p:cNvPr id="42" name="Suora yhdysviiva 41">
            <a:extLst>
              <a:ext uri="{FF2B5EF4-FFF2-40B4-BE49-F238E27FC236}">
                <a16:creationId xmlns:a16="http://schemas.microsoft.com/office/drawing/2014/main" id="{51E7423D-BD99-40C6-8C61-66B70FDC11CE}"/>
              </a:ext>
            </a:extLst>
          </p:cNvPr>
          <p:cNvCxnSpPr/>
          <p:nvPr userDrawn="1"/>
        </p:nvCxnSpPr>
        <p:spPr>
          <a:xfrm>
            <a:off x="4067175"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43" name="Suora yhdysviiva 42">
            <a:extLst>
              <a:ext uri="{FF2B5EF4-FFF2-40B4-BE49-F238E27FC236}">
                <a16:creationId xmlns:a16="http://schemas.microsoft.com/office/drawing/2014/main" id="{64B3D3F8-5FC6-429A-BC89-CFDCBFD08799}"/>
              </a:ext>
            </a:extLst>
          </p:cNvPr>
          <p:cNvCxnSpPr/>
          <p:nvPr userDrawn="1"/>
        </p:nvCxnSpPr>
        <p:spPr>
          <a:xfrm>
            <a:off x="81343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44" name="Suora yhdysviiva 43">
            <a:extLst>
              <a:ext uri="{FF2B5EF4-FFF2-40B4-BE49-F238E27FC236}">
                <a16:creationId xmlns:a16="http://schemas.microsoft.com/office/drawing/2014/main" id="{98A49B2B-88E5-4082-B0F8-0AA6FAE43F66}"/>
              </a:ext>
            </a:extLst>
          </p:cNvPr>
          <p:cNvCxnSpPr/>
          <p:nvPr userDrawn="1"/>
        </p:nvCxnSpPr>
        <p:spPr>
          <a:xfrm flipH="1">
            <a:off x="0" y="3429000"/>
            <a:ext cx="12192000" cy="0"/>
          </a:xfrm>
          <a:prstGeom prst="line">
            <a:avLst/>
          </a:prstGeom>
          <a:ln w="19050">
            <a:gradFill flip="none" rotWithShape="1">
              <a:gsLst>
                <a:gs pos="0">
                  <a:schemeClr val="accent1"/>
                </a:gs>
                <a:gs pos="50000">
                  <a:schemeClr val="accent1"/>
                </a:gs>
                <a:gs pos="25000">
                  <a:schemeClr val="accent4"/>
                </a:gs>
                <a:gs pos="75000">
                  <a:schemeClr val="accent4"/>
                </a:gs>
                <a:gs pos="100000">
                  <a:schemeClr val="accent1"/>
                </a:gs>
              </a:gsLst>
              <a:lin ang="0" scaled="0"/>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17502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Kolme vaalea">
    <p:spTree>
      <p:nvGrpSpPr>
        <p:cNvPr id="1" name=""/>
        <p:cNvGrpSpPr/>
        <p:nvPr/>
      </p:nvGrpSpPr>
      <p:grpSpPr>
        <a:xfrm>
          <a:off x="0" y="0"/>
          <a:ext cx="0" cy="0"/>
          <a:chOff x="0" y="0"/>
          <a:chExt cx="0" cy="0"/>
        </a:xfrm>
      </p:grpSpPr>
      <p:sp>
        <p:nvSpPr>
          <p:cNvPr id="14" name="Otsikko 2">
            <a:extLst>
              <a:ext uri="{FF2B5EF4-FFF2-40B4-BE49-F238E27FC236}">
                <a16:creationId xmlns:a16="http://schemas.microsoft.com/office/drawing/2014/main" id="{7F207580-5924-4E74-9106-5B90B16FACFD}"/>
              </a:ext>
            </a:extLst>
          </p:cNvPr>
          <p:cNvSpPr txBox="1">
            <a:spLocks/>
          </p:cNvSpPr>
          <p:nvPr userDrawn="1"/>
        </p:nvSpPr>
        <p:spPr>
          <a:xfrm>
            <a:off x="4057650" y="0"/>
            <a:ext cx="4076700" cy="6858000"/>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0" name="Otsikko 2">
            <a:extLst>
              <a:ext uri="{FF2B5EF4-FFF2-40B4-BE49-F238E27FC236}">
                <a16:creationId xmlns:a16="http://schemas.microsoft.com/office/drawing/2014/main" id="{6B7F1617-8E7B-46ED-982A-41DA861F47FD}"/>
              </a:ext>
            </a:extLst>
          </p:cNvPr>
          <p:cNvSpPr txBox="1">
            <a:spLocks/>
          </p:cNvSpPr>
          <p:nvPr userDrawn="1"/>
        </p:nvSpPr>
        <p:spPr>
          <a:xfrm>
            <a:off x="8134350" y="0"/>
            <a:ext cx="4057650" cy="6850202"/>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1" name="Otsikko 2">
            <a:extLst>
              <a:ext uri="{FF2B5EF4-FFF2-40B4-BE49-F238E27FC236}">
                <a16:creationId xmlns:a16="http://schemas.microsoft.com/office/drawing/2014/main" id="{C699CC34-816D-47BE-8E7B-7DA13C7C86EE}"/>
              </a:ext>
            </a:extLst>
          </p:cNvPr>
          <p:cNvSpPr txBox="1">
            <a:spLocks/>
          </p:cNvSpPr>
          <p:nvPr userDrawn="1"/>
        </p:nvSpPr>
        <p:spPr>
          <a:xfrm>
            <a:off x="0" y="0"/>
            <a:ext cx="4057650" cy="6858000"/>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6" name="Tekstin paikkamerkki 5">
            <a:extLst>
              <a:ext uri="{FF2B5EF4-FFF2-40B4-BE49-F238E27FC236}">
                <a16:creationId xmlns:a16="http://schemas.microsoft.com/office/drawing/2014/main" id="{7174A771-CD19-42E7-9490-68182DA5C5CD}"/>
              </a:ext>
            </a:extLst>
          </p:cNvPr>
          <p:cNvSpPr>
            <a:spLocks noGrp="1"/>
          </p:cNvSpPr>
          <p:nvPr>
            <p:ph type="body" sz="quarter" idx="13" hasCustomPrompt="1"/>
          </p:nvPr>
        </p:nvSpPr>
        <p:spPr>
          <a:xfrm>
            <a:off x="264763" y="261000"/>
            <a:ext cx="3527237"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7" name="Tekstin paikkamerkki 5">
            <a:extLst>
              <a:ext uri="{FF2B5EF4-FFF2-40B4-BE49-F238E27FC236}">
                <a16:creationId xmlns:a16="http://schemas.microsoft.com/office/drawing/2014/main" id="{390C2BD9-9383-4369-9224-A977FD3F71F7}"/>
              </a:ext>
            </a:extLst>
          </p:cNvPr>
          <p:cNvSpPr>
            <a:spLocks noGrp="1"/>
          </p:cNvSpPr>
          <p:nvPr>
            <p:ph type="body" sz="quarter" idx="14" hasCustomPrompt="1"/>
          </p:nvPr>
        </p:nvSpPr>
        <p:spPr>
          <a:xfrm>
            <a:off x="4331563" y="261000"/>
            <a:ext cx="3527237"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8" name="Tekstin paikkamerkki 5">
            <a:extLst>
              <a:ext uri="{FF2B5EF4-FFF2-40B4-BE49-F238E27FC236}">
                <a16:creationId xmlns:a16="http://schemas.microsoft.com/office/drawing/2014/main" id="{26D2CA6F-CD5A-4845-8BD2-857B3FC97BDF}"/>
              </a:ext>
            </a:extLst>
          </p:cNvPr>
          <p:cNvSpPr>
            <a:spLocks noGrp="1"/>
          </p:cNvSpPr>
          <p:nvPr>
            <p:ph type="body" sz="quarter" idx="15" hasCustomPrompt="1"/>
          </p:nvPr>
        </p:nvSpPr>
        <p:spPr>
          <a:xfrm>
            <a:off x="8399556" y="261000"/>
            <a:ext cx="3527237"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cxnSp>
        <p:nvCxnSpPr>
          <p:cNvPr id="42" name="Suora yhdysviiva 41">
            <a:extLst>
              <a:ext uri="{FF2B5EF4-FFF2-40B4-BE49-F238E27FC236}">
                <a16:creationId xmlns:a16="http://schemas.microsoft.com/office/drawing/2014/main" id="{51E7423D-BD99-40C6-8C61-66B70FDC11CE}"/>
              </a:ext>
            </a:extLst>
          </p:cNvPr>
          <p:cNvCxnSpPr/>
          <p:nvPr userDrawn="1"/>
        </p:nvCxnSpPr>
        <p:spPr>
          <a:xfrm>
            <a:off x="4067175"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43" name="Suora yhdysviiva 42">
            <a:extLst>
              <a:ext uri="{FF2B5EF4-FFF2-40B4-BE49-F238E27FC236}">
                <a16:creationId xmlns:a16="http://schemas.microsoft.com/office/drawing/2014/main" id="{64B3D3F8-5FC6-429A-BC89-CFDCBFD08799}"/>
              </a:ext>
            </a:extLst>
          </p:cNvPr>
          <p:cNvCxnSpPr/>
          <p:nvPr userDrawn="1"/>
        </p:nvCxnSpPr>
        <p:spPr>
          <a:xfrm>
            <a:off x="81343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pic>
        <p:nvPicPr>
          <p:cNvPr id="18" name="Kuva 17" descr="Kuva, joka sisältää kohteen piirtäminen&#10;&#10;Kuvaus luotu automaattisesti">
            <a:extLst>
              <a:ext uri="{FF2B5EF4-FFF2-40B4-BE49-F238E27FC236}">
                <a16:creationId xmlns:a16="http://schemas.microsoft.com/office/drawing/2014/main" id="{B8E29480-F058-4DCE-927C-793AFAC2CA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9548" y="6372225"/>
            <a:ext cx="1531978" cy="477977"/>
          </a:xfrm>
          <a:prstGeom prst="rect">
            <a:avLst/>
          </a:prstGeom>
        </p:spPr>
      </p:pic>
    </p:spTree>
    <p:extLst>
      <p:ext uri="{BB962C8B-B14F-4D97-AF65-F5344CB8AC3E}">
        <p14:creationId xmlns:p14="http://schemas.microsoft.com/office/powerpoint/2010/main" val="18045267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Kolme tumma">
    <p:spTree>
      <p:nvGrpSpPr>
        <p:cNvPr id="1" name=""/>
        <p:cNvGrpSpPr/>
        <p:nvPr/>
      </p:nvGrpSpPr>
      <p:grpSpPr>
        <a:xfrm>
          <a:off x="0" y="0"/>
          <a:ext cx="0" cy="0"/>
          <a:chOff x="0" y="0"/>
          <a:chExt cx="0" cy="0"/>
        </a:xfrm>
      </p:grpSpPr>
      <p:sp>
        <p:nvSpPr>
          <p:cNvPr id="14" name="Otsikko 2">
            <a:extLst>
              <a:ext uri="{FF2B5EF4-FFF2-40B4-BE49-F238E27FC236}">
                <a16:creationId xmlns:a16="http://schemas.microsoft.com/office/drawing/2014/main" id="{7F207580-5924-4E74-9106-5B90B16FACFD}"/>
              </a:ext>
            </a:extLst>
          </p:cNvPr>
          <p:cNvSpPr txBox="1">
            <a:spLocks/>
          </p:cNvSpPr>
          <p:nvPr userDrawn="1"/>
        </p:nvSpPr>
        <p:spPr>
          <a:xfrm>
            <a:off x="4057650" y="0"/>
            <a:ext cx="4076700" cy="6858000"/>
          </a:xfrm>
          <a:prstGeom prst="rect">
            <a:avLst/>
          </a:prstGeom>
          <a:solidFill>
            <a:srgbClr val="303030"/>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0" name="Otsikko 2">
            <a:extLst>
              <a:ext uri="{FF2B5EF4-FFF2-40B4-BE49-F238E27FC236}">
                <a16:creationId xmlns:a16="http://schemas.microsoft.com/office/drawing/2014/main" id="{6B7F1617-8E7B-46ED-982A-41DA861F47FD}"/>
              </a:ext>
            </a:extLst>
          </p:cNvPr>
          <p:cNvSpPr txBox="1">
            <a:spLocks/>
          </p:cNvSpPr>
          <p:nvPr userDrawn="1"/>
        </p:nvSpPr>
        <p:spPr>
          <a:xfrm>
            <a:off x="8134350" y="0"/>
            <a:ext cx="405765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1" name="Otsikko 2">
            <a:extLst>
              <a:ext uri="{FF2B5EF4-FFF2-40B4-BE49-F238E27FC236}">
                <a16:creationId xmlns:a16="http://schemas.microsoft.com/office/drawing/2014/main" id="{C699CC34-816D-47BE-8E7B-7DA13C7C86EE}"/>
              </a:ext>
            </a:extLst>
          </p:cNvPr>
          <p:cNvSpPr txBox="1">
            <a:spLocks/>
          </p:cNvSpPr>
          <p:nvPr userDrawn="1"/>
        </p:nvSpPr>
        <p:spPr>
          <a:xfrm>
            <a:off x="0" y="0"/>
            <a:ext cx="405765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6" name="Tekstin paikkamerkki 5">
            <a:extLst>
              <a:ext uri="{FF2B5EF4-FFF2-40B4-BE49-F238E27FC236}">
                <a16:creationId xmlns:a16="http://schemas.microsoft.com/office/drawing/2014/main" id="{7174A771-CD19-42E7-9490-68182DA5C5CD}"/>
              </a:ext>
            </a:extLst>
          </p:cNvPr>
          <p:cNvSpPr>
            <a:spLocks noGrp="1"/>
          </p:cNvSpPr>
          <p:nvPr>
            <p:ph type="body" sz="quarter" idx="13" hasCustomPrompt="1"/>
          </p:nvPr>
        </p:nvSpPr>
        <p:spPr>
          <a:xfrm>
            <a:off x="264763"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7" name="Tekstin paikkamerkki 5">
            <a:extLst>
              <a:ext uri="{FF2B5EF4-FFF2-40B4-BE49-F238E27FC236}">
                <a16:creationId xmlns:a16="http://schemas.microsoft.com/office/drawing/2014/main" id="{390C2BD9-9383-4369-9224-A977FD3F71F7}"/>
              </a:ext>
            </a:extLst>
          </p:cNvPr>
          <p:cNvSpPr>
            <a:spLocks noGrp="1"/>
          </p:cNvSpPr>
          <p:nvPr>
            <p:ph type="body" sz="quarter" idx="14" hasCustomPrompt="1"/>
          </p:nvPr>
        </p:nvSpPr>
        <p:spPr>
          <a:xfrm>
            <a:off x="4331563"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8" name="Tekstin paikkamerkki 5">
            <a:extLst>
              <a:ext uri="{FF2B5EF4-FFF2-40B4-BE49-F238E27FC236}">
                <a16:creationId xmlns:a16="http://schemas.microsoft.com/office/drawing/2014/main" id="{26D2CA6F-CD5A-4845-8BD2-857B3FC97BDF}"/>
              </a:ext>
            </a:extLst>
          </p:cNvPr>
          <p:cNvSpPr>
            <a:spLocks noGrp="1"/>
          </p:cNvSpPr>
          <p:nvPr>
            <p:ph type="body" sz="quarter" idx="15" hasCustomPrompt="1"/>
          </p:nvPr>
        </p:nvSpPr>
        <p:spPr>
          <a:xfrm>
            <a:off x="8399556"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cxnSp>
        <p:nvCxnSpPr>
          <p:cNvPr id="15" name="Suora yhdysviiva 14">
            <a:extLst>
              <a:ext uri="{FF2B5EF4-FFF2-40B4-BE49-F238E27FC236}">
                <a16:creationId xmlns:a16="http://schemas.microsoft.com/office/drawing/2014/main" id="{8A02440F-52F6-440C-ACE1-386EE37D7E0F}"/>
              </a:ext>
            </a:extLst>
          </p:cNvPr>
          <p:cNvCxnSpPr/>
          <p:nvPr userDrawn="1"/>
        </p:nvCxnSpPr>
        <p:spPr>
          <a:xfrm>
            <a:off x="40576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17" name="Suora yhdysviiva 16">
            <a:extLst>
              <a:ext uri="{FF2B5EF4-FFF2-40B4-BE49-F238E27FC236}">
                <a16:creationId xmlns:a16="http://schemas.microsoft.com/office/drawing/2014/main" id="{83FE330B-9755-4C69-BF59-D567492ECD6F}"/>
              </a:ext>
            </a:extLst>
          </p:cNvPr>
          <p:cNvCxnSpPr/>
          <p:nvPr userDrawn="1"/>
        </p:nvCxnSpPr>
        <p:spPr>
          <a:xfrm>
            <a:off x="81343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pic>
        <p:nvPicPr>
          <p:cNvPr id="18" name="Kuva 17" descr="Kuva, joka sisältää kohteen piirtäminen&#10;&#10;Kuvaus luotu automaattisesti">
            <a:extLst>
              <a:ext uri="{FF2B5EF4-FFF2-40B4-BE49-F238E27FC236}">
                <a16:creationId xmlns:a16="http://schemas.microsoft.com/office/drawing/2014/main" id="{6E88C5F8-9B83-4CB3-935F-2AA25CD0E9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Tree>
    <p:extLst>
      <p:ext uri="{BB962C8B-B14F-4D97-AF65-F5344CB8AC3E}">
        <p14:creationId xmlns:p14="http://schemas.microsoft.com/office/powerpoint/2010/main" val="12337358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Extra2">
    <p:spTree>
      <p:nvGrpSpPr>
        <p:cNvPr id="1" name=""/>
        <p:cNvGrpSpPr/>
        <p:nvPr/>
      </p:nvGrpSpPr>
      <p:grpSpPr>
        <a:xfrm>
          <a:off x="0" y="0"/>
          <a:ext cx="0" cy="0"/>
          <a:chOff x="0" y="0"/>
          <a:chExt cx="0" cy="0"/>
        </a:xfrm>
      </p:grpSpPr>
      <p:sp>
        <p:nvSpPr>
          <p:cNvPr id="8" name="Kuva 5">
            <a:extLst>
              <a:ext uri="{FF2B5EF4-FFF2-40B4-BE49-F238E27FC236}">
                <a16:creationId xmlns:a16="http://schemas.microsoft.com/office/drawing/2014/main" id="{782C01D0-61F2-4B15-94F6-955EAD8D1D35}"/>
              </a:ext>
            </a:extLst>
          </p:cNvPr>
          <p:cNvSpPr/>
          <p:nvPr/>
        </p:nvSpPr>
        <p:spPr>
          <a:xfrm flipH="1" flipV="1">
            <a:off x="-1" y="-2"/>
            <a:ext cx="12241343" cy="6198905"/>
          </a:xfrm>
          <a:custGeom>
            <a:avLst/>
            <a:gdLst>
              <a:gd name="connsiteX0" fmla="*/ 12279443 w 12279443"/>
              <a:gd name="connsiteY0" fmla="*/ 6198905 h 6198904"/>
              <a:gd name="connsiteX1" fmla="*/ 12279443 w 12279443"/>
              <a:gd name="connsiteY1" fmla="*/ 440974 h 6198904"/>
              <a:gd name="connsiteX2" fmla="*/ 7192612 w 12279443"/>
              <a:gd name="connsiteY2" fmla="*/ 976411 h 6198904"/>
              <a:gd name="connsiteX3" fmla="*/ 0 w 12279443"/>
              <a:gd name="connsiteY3" fmla="*/ 6198905 h 6198904"/>
              <a:gd name="connsiteX4" fmla="*/ 12279443 w 12279443"/>
              <a:gd name="connsiteY4" fmla="*/ 6198905 h 6198904"/>
              <a:gd name="connsiteX0" fmla="*/ 12241343 w 12241343"/>
              <a:gd name="connsiteY0" fmla="*/ 6198905 h 6198905"/>
              <a:gd name="connsiteX1" fmla="*/ 12241343 w 12241343"/>
              <a:gd name="connsiteY1" fmla="*/ 440974 h 6198905"/>
              <a:gd name="connsiteX2" fmla="*/ 7154512 w 12241343"/>
              <a:gd name="connsiteY2" fmla="*/ 976411 h 6198905"/>
              <a:gd name="connsiteX3" fmla="*/ 0 w 12241343"/>
              <a:gd name="connsiteY3" fmla="*/ 6198905 h 6198905"/>
              <a:gd name="connsiteX4" fmla="*/ 12241343 w 12241343"/>
              <a:gd name="connsiteY4" fmla="*/ 6198905 h 61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1343" h="6198905">
                <a:moveTo>
                  <a:pt x="12241343" y="6198905"/>
                </a:moveTo>
                <a:lnTo>
                  <a:pt x="12241343" y="440974"/>
                </a:lnTo>
                <a:cubicBezTo>
                  <a:pt x="10626868" y="-274406"/>
                  <a:pt x="8686073" y="-135614"/>
                  <a:pt x="7154512" y="976411"/>
                </a:cubicBezTo>
                <a:lnTo>
                  <a:pt x="0" y="6198905"/>
                </a:lnTo>
                <a:lnTo>
                  <a:pt x="12241343" y="6198905"/>
                </a:lnTo>
                <a:close/>
              </a:path>
            </a:pathLst>
          </a:custGeom>
          <a:gradFill>
            <a:gsLst>
              <a:gs pos="100000">
                <a:schemeClr val="accent4"/>
              </a:gs>
              <a:gs pos="0">
                <a:schemeClr val="accent2"/>
              </a:gs>
            </a:gsLst>
            <a:lin ang="5400000" scaled="1"/>
          </a:gradFill>
          <a:ln w="9293" cap="flat">
            <a:noFill/>
            <a:prstDash val="solid"/>
            <a:miter/>
          </a:ln>
        </p:spPr>
        <p:txBody>
          <a:bodyPr rtlCol="0" anchor="ctr"/>
          <a:lstStyle/>
          <a:p>
            <a:endParaRPr lang="fi-FI"/>
          </a:p>
        </p:txBody>
      </p:sp>
      <p:sp>
        <p:nvSpPr>
          <p:cNvPr id="18" name="Kuva 16">
            <a:extLst>
              <a:ext uri="{FF2B5EF4-FFF2-40B4-BE49-F238E27FC236}">
                <a16:creationId xmlns:a16="http://schemas.microsoft.com/office/drawing/2014/main" id="{5875D738-4EB0-45BF-9D7D-6DE7812E168C}"/>
              </a:ext>
            </a:extLst>
          </p:cNvPr>
          <p:cNvSpPr/>
          <p:nvPr userDrawn="1"/>
        </p:nvSpPr>
        <p:spPr>
          <a:xfrm flipH="1" flipV="1">
            <a:off x="0" y="0"/>
            <a:ext cx="12193487" cy="6159189"/>
          </a:xfrm>
          <a:custGeom>
            <a:avLst/>
            <a:gdLst>
              <a:gd name="connsiteX0" fmla="*/ 12193487 w 12193487"/>
              <a:gd name="connsiteY0" fmla="*/ 6159190 h 6159189"/>
              <a:gd name="connsiteX1" fmla="*/ 12193487 w 12193487"/>
              <a:gd name="connsiteY1" fmla="*/ 438149 h 6159189"/>
              <a:gd name="connsiteX2" fmla="*/ 7142264 w 12193487"/>
              <a:gd name="connsiteY2" fmla="*/ 970155 h 6159189"/>
              <a:gd name="connsiteX3" fmla="*/ 0 w 12193487"/>
              <a:gd name="connsiteY3" fmla="*/ 6159190 h 6159189"/>
              <a:gd name="connsiteX4" fmla="*/ 12193487 w 12193487"/>
              <a:gd name="connsiteY4" fmla="*/ 6159190 h 6159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3487" h="6159189">
                <a:moveTo>
                  <a:pt x="12193487" y="6159190"/>
                </a:moveTo>
                <a:lnTo>
                  <a:pt x="12193487" y="438149"/>
                </a:lnTo>
                <a:cubicBezTo>
                  <a:pt x="10590313" y="-272648"/>
                  <a:pt x="8663104" y="-134745"/>
                  <a:pt x="7142264" y="970155"/>
                </a:cubicBezTo>
                <a:lnTo>
                  <a:pt x="0" y="6159190"/>
                </a:lnTo>
                <a:lnTo>
                  <a:pt x="12193487" y="6159190"/>
                </a:lnTo>
                <a:close/>
              </a:path>
            </a:pathLst>
          </a:custGeom>
          <a:solidFill>
            <a:schemeClr val="tx1"/>
          </a:solidFill>
          <a:ln w="9293" cap="flat">
            <a:noFill/>
            <a:prstDash val="solid"/>
            <a:miter/>
          </a:ln>
        </p:spPr>
        <p:txBody>
          <a:bodyPr rtlCol="0" anchor="ctr"/>
          <a:lstStyle/>
          <a:p>
            <a:endParaRPr lang="fi-FI"/>
          </a:p>
        </p:txBody>
      </p:sp>
      <p:sp>
        <p:nvSpPr>
          <p:cNvPr id="21" name="Tekstin paikkamerkki 5">
            <a:extLst>
              <a:ext uri="{FF2B5EF4-FFF2-40B4-BE49-F238E27FC236}">
                <a16:creationId xmlns:a16="http://schemas.microsoft.com/office/drawing/2014/main" id="{72176080-39B2-4F9C-988C-F55B23CE8B1C}"/>
              </a:ext>
            </a:extLst>
          </p:cNvPr>
          <p:cNvSpPr>
            <a:spLocks noGrp="1"/>
          </p:cNvSpPr>
          <p:nvPr userDrawn="1">
            <p:ph type="body" sz="quarter" idx="14" hasCustomPrompt="1"/>
          </p:nvPr>
        </p:nvSpPr>
        <p:spPr>
          <a:xfrm>
            <a:off x="840000" y="1197000"/>
            <a:ext cx="6552000" cy="1296000"/>
          </a:xfrm>
        </p:spPr>
        <p:txBody>
          <a:bodyPr anchor="t">
            <a:noAutofit/>
          </a:bodyPr>
          <a:lstStyle>
            <a:lvl1pPr marL="0" indent="0">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27177360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Extra3">
    <p:spTree>
      <p:nvGrpSpPr>
        <p:cNvPr id="1" name=""/>
        <p:cNvGrpSpPr/>
        <p:nvPr/>
      </p:nvGrpSpPr>
      <p:grpSpPr>
        <a:xfrm>
          <a:off x="0" y="0"/>
          <a:ext cx="0" cy="0"/>
          <a:chOff x="0" y="0"/>
          <a:chExt cx="0" cy="0"/>
        </a:xfrm>
      </p:grpSpPr>
      <p:sp>
        <p:nvSpPr>
          <p:cNvPr id="19" name="Kuva 5">
            <a:extLst>
              <a:ext uri="{FF2B5EF4-FFF2-40B4-BE49-F238E27FC236}">
                <a16:creationId xmlns:a16="http://schemas.microsoft.com/office/drawing/2014/main" id="{325B6EBD-ADEC-4276-8427-32EA5B0D82C5}"/>
              </a:ext>
            </a:extLst>
          </p:cNvPr>
          <p:cNvSpPr/>
          <p:nvPr userDrawn="1"/>
        </p:nvSpPr>
        <p:spPr>
          <a:xfrm>
            <a:off x="0" y="30482"/>
            <a:ext cx="12189675" cy="6347068"/>
          </a:xfrm>
          <a:custGeom>
            <a:avLst/>
            <a:gdLst>
              <a:gd name="connsiteX0" fmla="*/ 0 w 12189675"/>
              <a:gd name="connsiteY0" fmla="*/ 4215281 h 6347068"/>
              <a:gd name="connsiteX1" fmla="*/ 138193 w 12189675"/>
              <a:gd name="connsiteY1" fmla="*/ 4405480 h 6347068"/>
              <a:gd name="connsiteX2" fmla="*/ 6715674 w 12189675"/>
              <a:gd name="connsiteY2" fmla="*/ 5447396 h 6347068"/>
              <a:gd name="connsiteX3" fmla="*/ 12189675 w 12189675"/>
              <a:gd name="connsiteY3" fmla="*/ 1470359 h 6347068"/>
              <a:gd name="connsiteX4" fmla="*/ 12189675 w 12189675"/>
              <a:gd name="connsiteY4" fmla="*/ 0 h 6347068"/>
              <a:gd name="connsiteX5" fmla="*/ 0 w 12189675"/>
              <a:gd name="connsiteY5" fmla="*/ 0 h 6347068"/>
              <a:gd name="connsiteX6" fmla="*/ 0 w 12189675"/>
              <a:gd name="connsiteY6" fmla="*/ 4215281 h 634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347068">
                <a:moveTo>
                  <a:pt x="0" y="4215281"/>
                </a:moveTo>
                <a:lnTo>
                  <a:pt x="138193" y="4405480"/>
                </a:lnTo>
                <a:cubicBezTo>
                  <a:pt x="1667015" y="6509805"/>
                  <a:pt x="4611693" y="6975960"/>
                  <a:pt x="6715674" y="5447396"/>
                </a:cubicBezTo>
                <a:lnTo>
                  <a:pt x="12189675" y="1470359"/>
                </a:lnTo>
                <a:lnTo>
                  <a:pt x="12189675" y="0"/>
                </a:lnTo>
                <a:lnTo>
                  <a:pt x="0" y="0"/>
                </a:lnTo>
                <a:lnTo>
                  <a:pt x="0" y="4215281"/>
                </a:lnTo>
                <a:close/>
              </a:path>
            </a:pathLst>
          </a:custGeom>
          <a:gradFill>
            <a:gsLst>
              <a:gs pos="15000">
                <a:schemeClr val="accent1"/>
              </a:gs>
              <a:gs pos="50000">
                <a:schemeClr val="accent4"/>
              </a:gs>
              <a:gs pos="86000">
                <a:schemeClr val="accent1"/>
              </a:gs>
            </a:gsLst>
            <a:lin ang="16200000" scaled="1"/>
          </a:gradFill>
          <a:ln w="8610" cap="flat">
            <a:noFill/>
            <a:prstDash val="solid"/>
            <a:miter/>
          </a:ln>
        </p:spPr>
        <p:txBody>
          <a:bodyPr rtlCol="0" anchor="ctr"/>
          <a:lstStyle/>
          <a:p>
            <a:endParaRPr lang="fi-FI"/>
          </a:p>
        </p:txBody>
      </p:sp>
      <p:sp>
        <p:nvSpPr>
          <p:cNvPr id="7" name="Kuva 5">
            <a:extLst>
              <a:ext uri="{FF2B5EF4-FFF2-40B4-BE49-F238E27FC236}">
                <a16:creationId xmlns:a16="http://schemas.microsoft.com/office/drawing/2014/main" id="{ADF17810-15DD-4451-AA4B-D12A2127C2CA}"/>
              </a:ext>
            </a:extLst>
          </p:cNvPr>
          <p:cNvSpPr/>
          <p:nvPr/>
        </p:nvSpPr>
        <p:spPr>
          <a:xfrm>
            <a:off x="0" y="0"/>
            <a:ext cx="12189675" cy="6347068"/>
          </a:xfrm>
          <a:custGeom>
            <a:avLst/>
            <a:gdLst>
              <a:gd name="connsiteX0" fmla="*/ 0 w 12189675"/>
              <a:gd name="connsiteY0" fmla="*/ 4215281 h 6347068"/>
              <a:gd name="connsiteX1" fmla="*/ 138193 w 12189675"/>
              <a:gd name="connsiteY1" fmla="*/ 4405480 h 6347068"/>
              <a:gd name="connsiteX2" fmla="*/ 6715674 w 12189675"/>
              <a:gd name="connsiteY2" fmla="*/ 5447396 h 6347068"/>
              <a:gd name="connsiteX3" fmla="*/ 12189675 w 12189675"/>
              <a:gd name="connsiteY3" fmla="*/ 1470359 h 6347068"/>
              <a:gd name="connsiteX4" fmla="*/ 12189675 w 12189675"/>
              <a:gd name="connsiteY4" fmla="*/ 0 h 6347068"/>
              <a:gd name="connsiteX5" fmla="*/ 0 w 12189675"/>
              <a:gd name="connsiteY5" fmla="*/ 0 h 6347068"/>
              <a:gd name="connsiteX6" fmla="*/ 0 w 12189675"/>
              <a:gd name="connsiteY6" fmla="*/ 4215281 h 634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347068">
                <a:moveTo>
                  <a:pt x="0" y="4215281"/>
                </a:moveTo>
                <a:lnTo>
                  <a:pt x="138193" y="4405480"/>
                </a:lnTo>
                <a:cubicBezTo>
                  <a:pt x="1667015" y="6509805"/>
                  <a:pt x="4611693" y="6975960"/>
                  <a:pt x="6715674" y="5447396"/>
                </a:cubicBezTo>
                <a:lnTo>
                  <a:pt x="12189675" y="1470359"/>
                </a:lnTo>
                <a:lnTo>
                  <a:pt x="12189675" y="0"/>
                </a:lnTo>
                <a:lnTo>
                  <a:pt x="0" y="0"/>
                </a:lnTo>
                <a:lnTo>
                  <a:pt x="0" y="4215281"/>
                </a:lnTo>
                <a:close/>
              </a:path>
            </a:pathLst>
          </a:custGeom>
          <a:solidFill>
            <a:schemeClr val="tx1"/>
          </a:solidFill>
          <a:ln w="8610" cap="flat">
            <a:noFill/>
            <a:prstDash val="solid"/>
            <a:miter/>
          </a:ln>
        </p:spPr>
        <p:txBody>
          <a:bodyPr rtlCol="0" anchor="ctr"/>
          <a:lstStyle/>
          <a:p>
            <a:endParaRPr lang="fi-FI"/>
          </a:p>
        </p:txBody>
      </p:sp>
      <p:pic>
        <p:nvPicPr>
          <p:cNvPr id="15" name="Kuva 14" descr="Kuva, joka sisältää kohteen piirtäminen&#10;&#10;Kuvaus luotu automaattisesti">
            <a:extLst>
              <a:ext uri="{FF2B5EF4-FFF2-40B4-BE49-F238E27FC236}">
                <a16:creationId xmlns:a16="http://schemas.microsoft.com/office/drawing/2014/main" id="{ED85C383-30FB-4D44-9A8F-404DF70958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9548" y="6372225"/>
            <a:ext cx="1531978" cy="477977"/>
          </a:xfrm>
          <a:prstGeom prst="rect">
            <a:avLst/>
          </a:prstGeom>
        </p:spPr>
      </p:pic>
      <p:sp>
        <p:nvSpPr>
          <p:cNvPr id="16" name="Tekstin paikkamerkki 5">
            <a:extLst>
              <a:ext uri="{FF2B5EF4-FFF2-40B4-BE49-F238E27FC236}">
                <a16:creationId xmlns:a16="http://schemas.microsoft.com/office/drawing/2014/main" id="{9982D478-6044-4574-BEED-C7C5C663F05F}"/>
              </a:ext>
            </a:extLst>
          </p:cNvPr>
          <p:cNvSpPr>
            <a:spLocks noGrp="1"/>
          </p:cNvSpPr>
          <p:nvPr>
            <p:ph type="body" sz="quarter" idx="22" hasCustomPrompt="1"/>
          </p:nvPr>
        </p:nvSpPr>
        <p:spPr>
          <a:xfrm>
            <a:off x="1775906" y="261000"/>
            <a:ext cx="8637861" cy="576000"/>
          </a:xfrm>
        </p:spPr>
        <p:txBody>
          <a:bodyPr anchor="t">
            <a:noAutofit/>
          </a:bodyPr>
          <a:lstStyle>
            <a:lvl1pPr marL="0" indent="0" algn="ctr">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17" name="Sisällön paikkamerkki 2">
            <a:extLst>
              <a:ext uri="{FF2B5EF4-FFF2-40B4-BE49-F238E27FC236}">
                <a16:creationId xmlns:a16="http://schemas.microsoft.com/office/drawing/2014/main" id="{926CECF5-EE5D-4384-9CD9-41B3900DDE41}"/>
              </a:ext>
            </a:extLst>
          </p:cNvPr>
          <p:cNvSpPr>
            <a:spLocks noGrp="1"/>
          </p:cNvSpPr>
          <p:nvPr>
            <p:ph sz="half" idx="11" hasCustomPrompt="1"/>
          </p:nvPr>
        </p:nvSpPr>
        <p:spPr>
          <a:xfrm>
            <a:off x="8974837" y="4145068"/>
            <a:ext cx="2877860" cy="1947932"/>
          </a:xfrm>
        </p:spPr>
        <p:txBody>
          <a:bodyPr>
            <a:noAutofit/>
          </a:bodyPr>
          <a:lstStyle>
            <a:lvl1pPr marL="0" indent="0" algn="just">
              <a:buNone/>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8" name="Tekstin paikkamerkki 5">
            <a:extLst>
              <a:ext uri="{FF2B5EF4-FFF2-40B4-BE49-F238E27FC236}">
                <a16:creationId xmlns:a16="http://schemas.microsoft.com/office/drawing/2014/main" id="{067A1B62-CF0F-482F-8E6E-7C14977C7D6D}"/>
              </a:ext>
            </a:extLst>
          </p:cNvPr>
          <p:cNvSpPr>
            <a:spLocks noGrp="1"/>
          </p:cNvSpPr>
          <p:nvPr>
            <p:ph type="body" sz="quarter" idx="23" hasCustomPrompt="1"/>
          </p:nvPr>
        </p:nvSpPr>
        <p:spPr>
          <a:xfrm>
            <a:off x="1775906" y="892250"/>
            <a:ext cx="8637861" cy="432000"/>
          </a:xfrm>
        </p:spPr>
        <p:txBody>
          <a:bodyPr anchor="t">
            <a:noAutofit/>
          </a:bodyPr>
          <a:lstStyle>
            <a:lvl1pPr marL="0" indent="0" algn="ctr">
              <a:buNone/>
              <a:defRPr sz="1400" b="1" i="0" cap="none" baseline="0">
                <a:solidFill>
                  <a:schemeClr val="bg1"/>
                </a:solidFill>
                <a:latin typeface="Trebuchet MS" panose="020B06030202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a:t>
            </a:r>
          </a:p>
        </p:txBody>
      </p:sp>
      <p:sp>
        <p:nvSpPr>
          <p:cNvPr id="20" name="Sisällön paikkamerkki 2">
            <a:extLst>
              <a:ext uri="{FF2B5EF4-FFF2-40B4-BE49-F238E27FC236}">
                <a16:creationId xmlns:a16="http://schemas.microsoft.com/office/drawing/2014/main" id="{45472D58-12B5-49C3-A458-2874E11596A9}"/>
              </a:ext>
            </a:extLst>
          </p:cNvPr>
          <p:cNvSpPr>
            <a:spLocks noGrp="1"/>
          </p:cNvSpPr>
          <p:nvPr>
            <p:ph sz="half" idx="24" hasCustomPrompt="1"/>
          </p:nvPr>
        </p:nvSpPr>
        <p:spPr>
          <a:xfrm>
            <a:off x="1775867" y="2186017"/>
            <a:ext cx="4536134" cy="2485966"/>
          </a:xfrm>
        </p:spPr>
        <p:txBody>
          <a:bodyPr>
            <a:noAutofit/>
          </a:bodyPr>
          <a:lstStyle>
            <a:lvl1pPr marL="0" marR="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 </a:t>
            </a:r>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a:p>
            <a:pPr lvl="0"/>
            <a:endParaRPr lang="fi-FI"/>
          </a:p>
        </p:txBody>
      </p:sp>
    </p:spTree>
    <p:extLst>
      <p:ext uri="{BB962C8B-B14F-4D97-AF65-F5344CB8AC3E}">
        <p14:creationId xmlns:p14="http://schemas.microsoft.com/office/powerpoint/2010/main" val="30237031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Extra4">
    <p:spTree>
      <p:nvGrpSpPr>
        <p:cNvPr id="1" name=""/>
        <p:cNvGrpSpPr/>
        <p:nvPr/>
      </p:nvGrpSpPr>
      <p:grpSpPr>
        <a:xfrm>
          <a:off x="0" y="0"/>
          <a:ext cx="0" cy="0"/>
          <a:chOff x="0" y="0"/>
          <a:chExt cx="0" cy="0"/>
        </a:xfrm>
      </p:grpSpPr>
      <p:sp>
        <p:nvSpPr>
          <p:cNvPr id="19" name="Kuva 5">
            <a:extLst>
              <a:ext uri="{FF2B5EF4-FFF2-40B4-BE49-F238E27FC236}">
                <a16:creationId xmlns:a16="http://schemas.microsoft.com/office/drawing/2014/main" id="{325B6EBD-ADEC-4276-8427-32EA5B0D82C5}"/>
              </a:ext>
            </a:extLst>
          </p:cNvPr>
          <p:cNvSpPr/>
          <p:nvPr userDrawn="1"/>
        </p:nvSpPr>
        <p:spPr>
          <a:xfrm>
            <a:off x="0" y="30482"/>
            <a:ext cx="12189675" cy="6347068"/>
          </a:xfrm>
          <a:custGeom>
            <a:avLst/>
            <a:gdLst>
              <a:gd name="connsiteX0" fmla="*/ 0 w 12189675"/>
              <a:gd name="connsiteY0" fmla="*/ 4215281 h 6347068"/>
              <a:gd name="connsiteX1" fmla="*/ 138193 w 12189675"/>
              <a:gd name="connsiteY1" fmla="*/ 4405480 h 6347068"/>
              <a:gd name="connsiteX2" fmla="*/ 6715674 w 12189675"/>
              <a:gd name="connsiteY2" fmla="*/ 5447396 h 6347068"/>
              <a:gd name="connsiteX3" fmla="*/ 12189675 w 12189675"/>
              <a:gd name="connsiteY3" fmla="*/ 1470359 h 6347068"/>
              <a:gd name="connsiteX4" fmla="*/ 12189675 w 12189675"/>
              <a:gd name="connsiteY4" fmla="*/ 0 h 6347068"/>
              <a:gd name="connsiteX5" fmla="*/ 0 w 12189675"/>
              <a:gd name="connsiteY5" fmla="*/ 0 h 6347068"/>
              <a:gd name="connsiteX6" fmla="*/ 0 w 12189675"/>
              <a:gd name="connsiteY6" fmla="*/ 4215281 h 634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347068">
                <a:moveTo>
                  <a:pt x="0" y="4215281"/>
                </a:moveTo>
                <a:lnTo>
                  <a:pt x="138193" y="4405480"/>
                </a:lnTo>
                <a:cubicBezTo>
                  <a:pt x="1667015" y="6509805"/>
                  <a:pt x="4611693" y="6975960"/>
                  <a:pt x="6715674" y="5447396"/>
                </a:cubicBezTo>
                <a:lnTo>
                  <a:pt x="12189675" y="1470359"/>
                </a:lnTo>
                <a:lnTo>
                  <a:pt x="12189675" y="0"/>
                </a:lnTo>
                <a:lnTo>
                  <a:pt x="0" y="0"/>
                </a:lnTo>
                <a:lnTo>
                  <a:pt x="0" y="4215281"/>
                </a:lnTo>
                <a:close/>
              </a:path>
            </a:pathLst>
          </a:custGeom>
          <a:gradFill>
            <a:gsLst>
              <a:gs pos="15000">
                <a:schemeClr val="accent1"/>
              </a:gs>
              <a:gs pos="50000">
                <a:schemeClr val="accent4"/>
              </a:gs>
              <a:gs pos="86000">
                <a:schemeClr val="accent1"/>
              </a:gs>
            </a:gsLst>
            <a:lin ang="16200000" scaled="1"/>
          </a:gradFill>
          <a:ln w="8610" cap="flat">
            <a:noFill/>
            <a:prstDash val="solid"/>
            <a:miter/>
          </a:ln>
        </p:spPr>
        <p:txBody>
          <a:bodyPr rtlCol="0" anchor="ctr"/>
          <a:lstStyle/>
          <a:p>
            <a:endParaRPr lang="fi-FI"/>
          </a:p>
        </p:txBody>
      </p:sp>
      <p:sp>
        <p:nvSpPr>
          <p:cNvPr id="7" name="Kuva 5">
            <a:extLst>
              <a:ext uri="{FF2B5EF4-FFF2-40B4-BE49-F238E27FC236}">
                <a16:creationId xmlns:a16="http://schemas.microsoft.com/office/drawing/2014/main" id="{ADF17810-15DD-4451-AA4B-D12A2127C2CA}"/>
              </a:ext>
            </a:extLst>
          </p:cNvPr>
          <p:cNvSpPr/>
          <p:nvPr/>
        </p:nvSpPr>
        <p:spPr>
          <a:xfrm>
            <a:off x="0" y="0"/>
            <a:ext cx="12189675" cy="6347068"/>
          </a:xfrm>
          <a:custGeom>
            <a:avLst/>
            <a:gdLst>
              <a:gd name="connsiteX0" fmla="*/ 0 w 12189675"/>
              <a:gd name="connsiteY0" fmla="*/ 4215281 h 6347068"/>
              <a:gd name="connsiteX1" fmla="*/ 138193 w 12189675"/>
              <a:gd name="connsiteY1" fmla="*/ 4405480 h 6347068"/>
              <a:gd name="connsiteX2" fmla="*/ 6715674 w 12189675"/>
              <a:gd name="connsiteY2" fmla="*/ 5447396 h 6347068"/>
              <a:gd name="connsiteX3" fmla="*/ 12189675 w 12189675"/>
              <a:gd name="connsiteY3" fmla="*/ 1470359 h 6347068"/>
              <a:gd name="connsiteX4" fmla="*/ 12189675 w 12189675"/>
              <a:gd name="connsiteY4" fmla="*/ 0 h 6347068"/>
              <a:gd name="connsiteX5" fmla="*/ 0 w 12189675"/>
              <a:gd name="connsiteY5" fmla="*/ 0 h 6347068"/>
              <a:gd name="connsiteX6" fmla="*/ 0 w 12189675"/>
              <a:gd name="connsiteY6" fmla="*/ 4215281 h 634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347068">
                <a:moveTo>
                  <a:pt x="0" y="4215281"/>
                </a:moveTo>
                <a:lnTo>
                  <a:pt x="138193" y="4405480"/>
                </a:lnTo>
                <a:cubicBezTo>
                  <a:pt x="1667015" y="6509805"/>
                  <a:pt x="4611693" y="6975960"/>
                  <a:pt x="6715674" y="5447396"/>
                </a:cubicBezTo>
                <a:lnTo>
                  <a:pt x="12189675" y="1470359"/>
                </a:lnTo>
                <a:lnTo>
                  <a:pt x="12189675" y="0"/>
                </a:lnTo>
                <a:lnTo>
                  <a:pt x="0" y="0"/>
                </a:lnTo>
                <a:lnTo>
                  <a:pt x="0" y="4215281"/>
                </a:lnTo>
                <a:close/>
              </a:path>
            </a:pathLst>
          </a:custGeom>
          <a:solidFill>
            <a:schemeClr val="tx1"/>
          </a:solidFill>
          <a:ln w="8610" cap="flat">
            <a:noFill/>
            <a:prstDash val="solid"/>
            <a:miter/>
          </a:ln>
        </p:spPr>
        <p:txBody>
          <a:bodyPr rtlCol="0" anchor="ctr"/>
          <a:lstStyle/>
          <a:p>
            <a:endParaRPr lang="fi-FI"/>
          </a:p>
        </p:txBody>
      </p:sp>
      <p:pic>
        <p:nvPicPr>
          <p:cNvPr id="15" name="Kuva 14" descr="Kuva, joka sisältää kohteen piirtäminen&#10;&#10;Kuvaus luotu automaattisesti">
            <a:extLst>
              <a:ext uri="{FF2B5EF4-FFF2-40B4-BE49-F238E27FC236}">
                <a16:creationId xmlns:a16="http://schemas.microsoft.com/office/drawing/2014/main" id="{ED85C383-30FB-4D44-9A8F-404DF70958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9548" y="6372225"/>
            <a:ext cx="1531978" cy="477977"/>
          </a:xfrm>
          <a:prstGeom prst="rect">
            <a:avLst/>
          </a:prstGeom>
        </p:spPr>
      </p:pic>
      <p:sp>
        <p:nvSpPr>
          <p:cNvPr id="16" name="Tekstin paikkamerkki 5">
            <a:extLst>
              <a:ext uri="{FF2B5EF4-FFF2-40B4-BE49-F238E27FC236}">
                <a16:creationId xmlns:a16="http://schemas.microsoft.com/office/drawing/2014/main" id="{9982D478-6044-4574-BEED-C7C5C663F05F}"/>
              </a:ext>
            </a:extLst>
          </p:cNvPr>
          <p:cNvSpPr>
            <a:spLocks noGrp="1"/>
          </p:cNvSpPr>
          <p:nvPr>
            <p:ph type="body" sz="quarter" idx="22" hasCustomPrompt="1"/>
          </p:nvPr>
        </p:nvSpPr>
        <p:spPr>
          <a:xfrm>
            <a:off x="1560000" y="1341000"/>
            <a:ext cx="6696000" cy="1098256"/>
          </a:xfrm>
        </p:spPr>
        <p:txBody>
          <a:bodyPr anchor="t">
            <a:noAutofit/>
          </a:bodyPr>
          <a:lstStyle>
            <a:lvl1pPr marL="0" indent="0" algn="l">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17" name="Sisällön paikkamerkki 2">
            <a:extLst>
              <a:ext uri="{FF2B5EF4-FFF2-40B4-BE49-F238E27FC236}">
                <a16:creationId xmlns:a16="http://schemas.microsoft.com/office/drawing/2014/main" id="{926CECF5-EE5D-4384-9CD9-41B3900DDE41}"/>
              </a:ext>
            </a:extLst>
          </p:cNvPr>
          <p:cNvSpPr>
            <a:spLocks noGrp="1"/>
          </p:cNvSpPr>
          <p:nvPr>
            <p:ph sz="half" idx="11" hasCustomPrompt="1"/>
          </p:nvPr>
        </p:nvSpPr>
        <p:spPr>
          <a:xfrm>
            <a:off x="8974837" y="4623583"/>
            <a:ext cx="2877860" cy="957030"/>
          </a:xfrm>
        </p:spPr>
        <p:txBody>
          <a:bodyPr>
            <a:noAutofit/>
          </a:bodyPr>
          <a:lstStyle>
            <a:lvl1pPr marL="0" indent="0" algn="just">
              <a:buNone/>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02/2020</a:t>
            </a:r>
          </a:p>
          <a:p>
            <a:pPr lvl="0"/>
            <a:r>
              <a:rPr lang="fi-FI"/>
              <a:t>Etunimi Sukunimi</a:t>
            </a:r>
          </a:p>
        </p:txBody>
      </p:sp>
      <p:sp>
        <p:nvSpPr>
          <p:cNvPr id="18" name="Tekstin paikkamerkki 5">
            <a:extLst>
              <a:ext uri="{FF2B5EF4-FFF2-40B4-BE49-F238E27FC236}">
                <a16:creationId xmlns:a16="http://schemas.microsoft.com/office/drawing/2014/main" id="{067A1B62-CF0F-482F-8E6E-7C14977C7D6D}"/>
              </a:ext>
            </a:extLst>
          </p:cNvPr>
          <p:cNvSpPr>
            <a:spLocks noGrp="1"/>
          </p:cNvSpPr>
          <p:nvPr>
            <p:ph type="body" sz="quarter" idx="23" hasCustomPrompt="1"/>
          </p:nvPr>
        </p:nvSpPr>
        <p:spPr>
          <a:xfrm>
            <a:off x="1559999" y="2693324"/>
            <a:ext cx="6696001" cy="432000"/>
          </a:xfrm>
        </p:spPr>
        <p:txBody>
          <a:bodyPr anchor="t">
            <a:noAutofit/>
          </a:bodyPr>
          <a:lstStyle>
            <a:lvl1pPr marL="0" indent="0" algn="l">
              <a:buNone/>
              <a:defRPr sz="1400" b="1" i="0" cap="none" baseline="0">
                <a:solidFill>
                  <a:schemeClr val="bg1"/>
                </a:solidFill>
                <a:latin typeface="Trebuchet MS" panose="020B06030202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Väliotsikko</a:t>
            </a:r>
          </a:p>
        </p:txBody>
      </p:sp>
    </p:spTree>
    <p:extLst>
      <p:ext uri="{BB962C8B-B14F-4D97-AF65-F5344CB8AC3E}">
        <p14:creationId xmlns:p14="http://schemas.microsoft.com/office/powerpoint/2010/main" val="39885791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Extra5">
    <p:spTree>
      <p:nvGrpSpPr>
        <p:cNvPr id="1" name=""/>
        <p:cNvGrpSpPr/>
        <p:nvPr/>
      </p:nvGrpSpPr>
      <p:grpSpPr>
        <a:xfrm>
          <a:off x="0" y="0"/>
          <a:ext cx="0" cy="0"/>
          <a:chOff x="0" y="0"/>
          <a:chExt cx="0" cy="0"/>
        </a:xfrm>
      </p:grpSpPr>
      <p:sp>
        <p:nvSpPr>
          <p:cNvPr id="19" name="Kuva 5">
            <a:extLst>
              <a:ext uri="{FF2B5EF4-FFF2-40B4-BE49-F238E27FC236}">
                <a16:creationId xmlns:a16="http://schemas.microsoft.com/office/drawing/2014/main" id="{325B6EBD-ADEC-4276-8427-32EA5B0D82C5}"/>
              </a:ext>
            </a:extLst>
          </p:cNvPr>
          <p:cNvSpPr/>
          <p:nvPr userDrawn="1"/>
        </p:nvSpPr>
        <p:spPr>
          <a:xfrm>
            <a:off x="0" y="30482"/>
            <a:ext cx="12189675" cy="6347068"/>
          </a:xfrm>
          <a:custGeom>
            <a:avLst/>
            <a:gdLst>
              <a:gd name="connsiteX0" fmla="*/ 0 w 12189675"/>
              <a:gd name="connsiteY0" fmla="*/ 4215281 h 6347068"/>
              <a:gd name="connsiteX1" fmla="*/ 138193 w 12189675"/>
              <a:gd name="connsiteY1" fmla="*/ 4405480 h 6347068"/>
              <a:gd name="connsiteX2" fmla="*/ 6715674 w 12189675"/>
              <a:gd name="connsiteY2" fmla="*/ 5447396 h 6347068"/>
              <a:gd name="connsiteX3" fmla="*/ 12189675 w 12189675"/>
              <a:gd name="connsiteY3" fmla="*/ 1470359 h 6347068"/>
              <a:gd name="connsiteX4" fmla="*/ 12189675 w 12189675"/>
              <a:gd name="connsiteY4" fmla="*/ 0 h 6347068"/>
              <a:gd name="connsiteX5" fmla="*/ 0 w 12189675"/>
              <a:gd name="connsiteY5" fmla="*/ 0 h 6347068"/>
              <a:gd name="connsiteX6" fmla="*/ 0 w 12189675"/>
              <a:gd name="connsiteY6" fmla="*/ 4215281 h 634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347068">
                <a:moveTo>
                  <a:pt x="0" y="4215281"/>
                </a:moveTo>
                <a:lnTo>
                  <a:pt x="138193" y="4405480"/>
                </a:lnTo>
                <a:cubicBezTo>
                  <a:pt x="1667015" y="6509805"/>
                  <a:pt x="4611693" y="6975960"/>
                  <a:pt x="6715674" y="5447396"/>
                </a:cubicBezTo>
                <a:lnTo>
                  <a:pt x="12189675" y="1470359"/>
                </a:lnTo>
                <a:lnTo>
                  <a:pt x="12189675" y="0"/>
                </a:lnTo>
                <a:lnTo>
                  <a:pt x="0" y="0"/>
                </a:lnTo>
                <a:lnTo>
                  <a:pt x="0" y="4215281"/>
                </a:lnTo>
                <a:close/>
              </a:path>
            </a:pathLst>
          </a:custGeom>
          <a:gradFill>
            <a:gsLst>
              <a:gs pos="15000">
                <a:schemeClr val="accent1"/>
              </a:gs>
              <a:gs pos="50000">
                <a:schemeClr val="accent4"/>
              </a:gs>
              <a:gs pos="86000">
                <a:schemeClr val="accent1"/>
              </a:gs>
            </a:gsLst>
            <a:lin ang="16200000" scaled="1"/>
          </a:gradFill>
          <a:ln w="8610" cap="flat">
            <a:noFill/>
            <a:prstDash val="solid"/>
            <a:miter/>
          </a:ln>
        </p:spPr>
        <p:txBody>
          <a:bodyPr rtlCol="0" anchor="ctr"/>
          <a:lstStyle/>
          <a:p>
            <a:endParaRPr lang="fi-FI"/>
          </a:p>
        </p:txBody>
      </p:sp>
      <p:sp>
        <p:nvSpPr>
          <p:cNvPr id="7" name="Kuva 5">
            <a:extLst>
              <a:ext uri="{FF2B5EF4-FFF2-40B4-BE49-F238E27FC236}">
                <a16:creationId xmlns:a16="http://schemas.microsoft.com/office/drawing/2014/main" id="{ADF17810-15DD-4451-AA4B-D12A2127C2CA}"/>
              </a:ext>
            </a:extLst>
          </p:cNvPr>
          <p:cNvSpPr/>
          <p:nvPr/>
        </p:nvSpPr>
        <p:spPr>
          <a:xfrm>
            <a:off x="0" y="0"/>
            <a:ext cx="12189675" cy="6347068"/>
          </a:xfrm>
          <a:custGeom>
            <a:avLst/>
            <a:gdLst>
              <a:gd name="connsiteX0" fmla="*/ 0 w 12189675"/>
              <a:gd name="connsiteY0" fmla="*/ 4215281 h 6347068"/>
              <a:gd name="connsiteX1" fmla="*/ 138193 w 12189675"/>
              <a:gd name="connsiteY1" fmla="*/ 4405480 h 6347068"/>
              <a:gd name="connsiteX2" fmla="*/ 6715674 w 12189675"/>
              <a:gd name="connsiteY2" fmla="*/ 5447396 h 6347068"/>
              <a:gd name="connsiteX3" fmla="*/ 12189675 w 12189675"/>
              <a:gd name="connsiteY3" fmla="*/ 1470359 h 6347068"/>
              <a:gd name="connsiteX4" fmla="*/ 12189675 w 12189675"/>
              <a:gd name="connsiteY4" fmla="*/ 0 h 6347068"/>
              <a:gd name="connsiteX5" fmla="*/ 0 w 12189675"/>
              <a:gd name="connsiteY5" fmla="*/ 0 h 6347068"/>
              <a:gd name="connsiteX6" fmla="*/ 0 w 12189675"/>
              <a:gd name="connsiteY6" fmla="*/ 4215281 h 634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347068">
                <a:moveTo>
                  <a:pt x="0" y="4215281"/>
                </a:moveTo>
                <a:lnTo>
                  <a:pt x="138193" y="4405480"/>
                </a:lnTo>
                <a:cubicBezTo>
                  <a:pt x="1667015" y="6509805"/>
                  <a:pt x="4611693" y="6975960"/>
                  <a:pt x="6715674" y="5447396"/>
                </a:cubicBezTo>
                <a:lnTo>
                  <a:pt x="12189675" y="1470359"/>
                </a:lnTo>
                <a:lnTo>
                  <a:pt x="12189675" y="0"/>
                </a:lnTo>
                <a:lnTo>
                  <a:pt x="0" y="0"/>
                </a:lnTo>
                <a:lnTo>
                  <a:pt x="0" y="4215281"/>
                </a:lnTo>
                <a:close/>
              </a:path>
            </a:pathLst>
          </a:custGeom>
          <a:solidFill>
            <a:schemeClr val="tx1"/>
          </a:solidFill>
          <a:ln w="8610" cap="flat">
            <a:noFill/>
            <a:prstDash val="solid"/>
            <a:miter/>
          </a:ln>
        </p:spPr>
        <p:txBody>
          <a:bodyPr rtlCol="0" anchor="ctr"/>
          <a:lstStyle/>
          <a:p>
            <a:endParaRPr lang="fi-FI"/>
          </a:p>
        </p:txBody>
      </p:sp>
      <p:pic>
        <p:nvPicPr>
          <p:cNvPr id="15" name="Kuva 14" descr="Kuva, joka sisältää kohteen piirtäminen&#10;&#10;Kuvaus luotu automaattisesti">
            <a:extLst>
              <a:ext uri="{FF2B5EF4-FFF2-40B4-BE49-F238E27FC236}">
                <a16:creationId xmlns:a16="http://schemas.microsoft.com/office/drawing/2014/main" id="{ED85C383-30FB-4D44-9A8F-404DF70958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9548" y="6372225"/>
            <a:ext cx="1531978" cy="477977"/>
          </a:xfrm>
          <a:prstGeom prst="rect">
            <a:avLst/>
          </a:prstGeom>
        </p:spPr>
      </p:pic>
      <p:sp>
        <p:nvSpPr>
          <p:cNvPr id="16" name="Tekstin paikkamerkki 5">
            <a:extLst>
              <a:ext uri="{FF2B5EF4-FFF2-40B4-BE49-F238E27FC236}">
                <a16:creationId xmlns:a16="http://schemas.microsoft.com/office/drawing/2014/main" id="{9982D478-6044-4574-BEED-C7C5C663F05F}"/>
              </a:ext>
            </a:extLst>
          </p:cNvPr>
          <p:cNvSpPr>
            <a:spLocks noGrp="1"/>
          </p:cNvSpPr>
          <p:nvPr>
            <p:ph type="body" sz="quarter" idx="22" hasCustomPrompt="1"/>
          </p:nvPr>
        </p:nvSpPr>
        <p:spPr>
          <a:xfrm>
            <a:off x="1775906" y="261000"/>
            <a:ext cx="8637861" cy="576000"/>
          </a:xfrm>
        </p:spPr>
        <p:txBody>
          <a:bodyPr anchor="t">
            <a:noAutofit/>
          </a:bodyPr>
          <a:lstStyle>
            <a:lvl1pPr marL="0" indent="0" algn="ctr">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17" name="Sisällön paikkamerkki 2">
            <a:extLst>
              <a:ext uri="{FF2B5EF4-FFF2-40B4-BE49-F238E27FC236}">
                <a16:creationId xmlns:a16="http://schemas.microsoft.com/office/drawing/2014/main" id="{926CECF5-EE5D-4384-9CD9-41B3900DDE41}"/>
              </a:ext>
            </a:extLst>
          </p:cNvPr>
          <p:cNvSpPr>
            <a:spLocks noGrp="1"/>
          </p:cNvSpPr>
          <p:nvPr>
            <p:ph sz="half" idx="11" hasCustomPrompt="1"/>
          </p:nvPr>
        </p:nvSpPr>
        <p:spPr>
          <a:xfrm>
            <a:off x="8974837" y="4145068"/>
            <a:ext cx="2877860" cy="1947932"/>
          </a:xfrm>
        </p:spPr>
        <p:txBody>
          <a:bodyPr>
            <a:noAutofit/>
          </a:bodyPr>
          <a:lstStyle>
            <a:lvl1pPr marL="0" indent="0" algn="l">
              <a:buNone/>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8" name="Tekstin paikkamerkki 5">
            <a:extLst>
              <a:ext uri="{FF2B5EF4-FFF2-40B4-BE49-F238E27FC236}">
                <a16:creationId xmlns:a16="http://schemas.microsoft.com/office/drawing/2014/main" id="{067A1B62-CF0F-482F-8E6E-7C14977C7D6D}"/>
              </a:ext>
            </a:extLst>
          </p:cNvPr>
          <p:cNvSpPr>
            <a:spLocks noGrp="1"/>
          </p:cNvSpPr>
          <p:nvPr>
            <p:ph type="body" sz="quarter" idx="23" hasCustomPrompt="1"/>
          </p:nvPr>
        </p:nvSpPr>
        <p:spPr>
          <a:xfrm>
            <a:off x="1775906" y="892250"/>
            <a:ext cx="8637861" cy="432000"/>
          </a:xfrm>
        </p:spPr>
        <p:txBody>
          <a:bodyPr anchor="t">
            <a:noAutofit/>
          </a:bodyPr>
          <a:lstStyle>
            <a:lvl1pPr marL="0" indent="0" algn="ctr">
              <a:buNone/>
              <a:defRPr sz="1400" b="1" i="0" cap="none" baseline="0">
                <a:solidFill>
                  <a:schemeClr val="bg1"/>
                </a:solidFill>
                <a:latin typeface="Trebuchet MS" panose="020B06030202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a:t>
            </a:r>
          </a:p>
        </p:txBody>
      </p:sp>
    </p:spTree>
    <p:extLst>
      <p:ext uri="{BB962C8B-B14F-4D97-AF65-F5344CB8AC3E}">
        <p14:creationId xmlns:p14="http://schemas.microsoft.com/office/powerpoint/2010/main" val="4049805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2389717" y="4800600"/>
            <a:ext cx="7315200" cy="566738"/>
          </a:xfrm>
        </p:spPr>
        <p:txBody>
          <a:bodyPr anchor="b"/>
          <a:lstStyle>
            <a:lvl1pPr algn="l">
              <a:defRPr sz="2666" b="1"/>
            </a:lvl1pPr>
          </a:lstStyle>
          <a:p>
            <a:r>
              <a:rPr lang="fi-FI"/>
              <a:t>Muokkaa ots. perustyyl. napsautt.</a:t>
            </a:r>
          </a:p>
        </p:txBody>
      </p:sp>
      <p:sp>
        <p:nvSpPr>
          <p:cNvPr id="3" name="Kuvan paikkamerkki 2"/>
          <p:cNvSpPr>
            <a:spLocks noGrp="1"/>
          </p:cNvSpPr>
          <p:nvPr>
            <p:ph type="pic" idx="1"/>
          </p:nvPr>
        </p:nvSpPr>
        <p:spPr>
          <a:xfrm>
            <a:off x="2389717" y="612775"/>
            <a:ext cx="7315200" cy="4114800"/>
          </a:xfrm>
        </p:spPr>
        <p:txBody>
          <a:bodyPr/>
          <a:lstStyle>
            <a:lvl1pPr marL="0" indent="0">
              <a:buNone/>
              <a:defRPr sz="4267"/>
            </a:lvl1pPr>
            <a:lvl2pPr marL="609594" indent="0">
              <a:buNone/>
              <a:defRPr sz="3733"/>
            </a:lvl2pPr>
            <a:lvl3pPr marL="1219188" indent="0">
              <a:buNone/>
              <a:defRPr sz="3200"/>
            </a:lvl3pPr>
            <a:lvl4pPr marL="1828782" indent="0">
              <a:buNone/>
              <a:defRPr sz="2666"/>
            </a:lvl4pPr>
            <a:lvl5pPr marL="2438376" indent="0">
              <a:buNone/>
              <a:defRPr sz="2666"/>
            </a:lvl5pPr>
            <a:lvl6pPr marL="3047970" indent="0">
              <a:buNone/>
              <a:defRPr sz="2666"/>
            </a:lvl6pPr>
            <a:lvl7pPr marL="3657564" indent="0">
              <a:buNone/>
              <a:defRPr sz="2666"/>
            </a:lvl7pPr>
            <a:lvl8pPr marL="4267157" indent="0">
              <a:buNone/>
              <a:defRPr sz="2666"/>
            </a:lvl8pPr>
            <a:lvl9pPr marL="4876751" indent="0">
              <a:buNone/>
              <a:defRPr sz="2666"/>
            </a:lvl9pPr>
          </a:lstStyle>
          <a:p>
            <a:r>
              <a:rPr lang="fi-FI"/>
              <a:t>Lisää kuva napsauttamalla kuvaketta</a:t>
            </a:r>
          </a:p>
        </p:txBody>
      </p:sp>
      <p:sp>
        <p:nvSpPr>
          <p:cNvPr id="4" name="Tekstin paikkamerkki 3"/>
          <p:cNvSpPr>
            <a:spLocks noGrp="1"/>
          </p:cNvSpPr>
          <p:nvPr>
            <p:ph type="body" sz="half" idx="2"/>
          </p:nvPr>
        </p:nvSpPr>
        <p:spPr>
          <a:xfrm>
            <a:off x="2389717" y="5367338"/>
            <a:ext cx="7315200" cy="804862"/>
          </a:xfrm>
        </p:spPr>
        <p:txBody>
          <a:bodyPr/>
          <a:lstStyle>
            <a:lvl1pPr marL="0" indent="0">
              <a:buNone/>
              <a:defRPr sz="1867"/>
            </a:lvl1pPr>
            <a:lvl2pPr marL="609594" indent="0">
              <a:buNone/>
              <a:defRPr sz="1600"/>
            </a:lvl2pPr>
            <a:lvl3pPr marL="1219188" indent="0">
              <a:buNone/>
              <a:defRPr sz="1333"/>
            </a:lvl3pPr>
            <a:lvl4pPr marL="1828782" indent="0">
              <a:buNone/>
              <a:defRPr sz="1200"/>
            </a:lvl4pPr>
            <a:lvl5pPr marL="2438376" indent="0">
              <a:buNone/>
              <a:defRPr sz="1200"/>
            </a:lvl5pPr>
            <a:lvl6pPr marL="3047970" indent="0">
              <a:buNone/>
              <a:defRPr sz="1200"/>
            </a:lvl6pPr>
            <a:lvl7pPr marL="3657564" indent="0">
              <a:buNone/>
              <a:defRPr sz="1200"/>
            </a:lvl7pPr>
            <a:lvl8pPr marL="4267157" indent="0">
              <a:buNone/>
              <a:defRPr sz="1200"/>
            </a:lvl8pPr>
            <a:lvl9pPr marL="4876751" indent="0">
              <a:buNone/>
              <a:defRPr sz="1200"/>
            </a:lvl9pPr>
          </a:lstStyle>
          <a:p>
            <a:pPr lvl="0"/>
            <a:r>
              <a:rPr lang="fi-FI"/>
              <a:t>Muokkaa tekstin perustyylejä</a:t>
            </a:r>
          </a:p>
        </p:txBody>
      </p:sp>
      <p:sp>
        <p:nvSpPr>
          <p:cNvPr id="5" name="Päivämäärän paikkamerkki 4"/>
          <p:cNvSpPr>
            <a:spLocks noGrp="1"/>
          </p:cNvSpPr>
          <p:nvPr>
            <p:ph type="dt" sz="half" idx="10"/>
          </p:nvPr>
        </p:nvSpPr>
        <p:spPr/>
        <p:txBody>
          <a:bodyPr/>
          <a:lstStyle/>
          <a:p>
            <a:fld id="{C21B57B0-27D9-4EAC-A1AF-563B3D6BE144}" type="datetimeFigureOut">
              <a:rPr lang="fi-FI" smtClean="0"/>
              <a:t>20.4.2026</a:t>
            </a:fld>
            <a:endParaRPr lang="fi-FI"/>
          </a:p>
        </p:txBody>
      </p:sp>
      <p:sp>
        <p:nvSpPr>
          <p:cNvPr id="6" name="Alatunnisteen paikkamerkki 5"/>
          <p:cNvSpPr>
            <a:spLocks noGrp="1"/>
          </p:cNvSpPr>
          <p:nvPr>
            <p:ph type="ftr" sz="quarter" idx="11"/>
          </p:nvPr>
        </p:nvSpPr>
        <p:spPr>
          <a:xfrm>
            <a:off x="4165601" y="6356354"/>
            <a:ext cx="3860800" cy="365125"/>
          </a:xfrm>
          <a:prstGeom prst="rect">
            <a:avLst/>
          </a:prstGeom>
        </p:spPr>
        <p:txBody>
          <a:bodyPr/>
          <a:lstStyle/>
          <a:p>
            <a:endParaRPr lang="fi-FI"/>
          </a:p>
        </p:txBody>
      </p:sp>
      <p:sp>
        <p:nvSpPr>
          <p:cNvPr id="7" name="Dian numeron paikkamerkki 6"/>
          <p:cNvSpPr>
            <a:spLocks noGrp="1"/>
          </p:cNvSpPr>
          <p:nvPr>
            <p:ph type="sldNum" sz="quarter" idx="12"/>
          </p:nvPr>
        </p:nvSpPr>
        <p:spPr>
          <a:xfrm>
            <a:off x="8737600" y="6356354"/>
            <a:ext cx="2844800" cy="365125"/>
          </a:xfrm>
          <a:prstGeom prst="rect">
            <a:avLst/>
          </a:prstGeom>
        </p:spPr>
        <p:txBody>
          <a:bodyPr/>
          <a:lstStyle/>
          <a:p>
            <a:fld id="{749CD86A-94D1-43B3-8510-EBCF458CE88B}" type="slidenum">
              <a:rPr lang="fi-FI" smtClean="0"/>
              <a:t>‹#›</a:t>
            </a:fld>
            <a:endParaRPr lang="fi-FI"/>
          </a:p>
        </p:txBody>
      </p:sp>
    </p:spTree>
    <p:extLst>
      <p:ext uri="{BB962C8B-B14F-4D97-AF65-F5344CB8AC3E}">
        <p14:creationId xmlns:p14="http://schemas.microsoft.com/office/powerpoint/2010/main" val="41113560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Älä käytä pohjana">
    <p:spTree>
      <p:nvGrpSpPr>
        <p:cNvPr id="1" name=""/>
        <p:cNvGrpSpPr/>
        <p:nvPr/>
      </p:nvGrpSpPr>
      <p:grpSpPr>
        <a:xfrm>
          <a:off x="0" y="0"/>
          <a:ext cx="0" cy="0"/>
          <a:chOff x="0" y="0"/>
          <a:chExt cx="0" cy="0"/>
        </a:xfrm>
      </p:grpSpPr>
      <p:sp>
        <p:nvSpPr>
          <p:cNvPr id="14" name="Otsikko 2">
            <a:extLst>
              <a:ext uri="{FF2B5EF4-FFF2-40B4-BE49-F238E27FC236}">
                <a16:creationId xmlns:a16="http://schemas.microsoft.com/office/drawing/2014/main" id="{7F207580-5924-4E74-9106-5B90B16FACFD}"/>
              </a:ext>
            </a:extLst>
          </p:cNvPr>
          <p:cNvSpPr txBox="1">
            <a:spLocks/>
          </p:cNvSpPr>
          <p:nvPr userDrawn="1"/>
        </p:nvSpPr>
        <p:spPr>
          <a:xfrm>
            <a:off x="4057650" y="0"/>
            <a:ext cx="4076700" cy="6858000"/>
          </a:xfrm>
          <a:prstGeom prst="rect">
            <a:avLst/>
          </a:prstGeom>
          <a:solidFill>
            <a:schemeClr val="tx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0" name="Otsikko 2">
            <a:extLst>
              <a:ext uri="{FF2B5EF4-FFF2-40B4-BE49-F238E27FC236}">
                <a16:creationId xmlns:a16="http://schemas.microsoft.com/office/drawing/2014/main" id="{6B7F1617-8E7B-46ED-982A-41DA861F47FD}"/>
              </a:ext>
            </a:extLst>
          </p:cNvPr>
          <p:cNvSpPr txBox="1">
            <a:spLocks/>
          </p:cNvSpPr>
          <p:nvPr userDrawn="1"/>
        </p:nvSpPr>
        <p:spPr>
          <a:xfrm>
            <a:off x="8134350" y="0"/>
            <a:ext cx="405765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1" name="Otsikko 2">
            <a:extLst>
              <a:ext uri="{FF2B5EF4-FFF2-40B4-BE49-F238E27FC236}">
                <a16:creationId xmlns:a16="http://schemas.microsoft.com/office/drawing/2014/main" id="{C699CC34-816D-47BE-8E7B-7DA13C7C86EE}"/>
              </a:ext>
            </a:extLst>
          </p:cNvPr>
          <p:cNvSpPr txBox="1">
            <a:spLocks/>
          </p:cNvSpPr>
          <p:nvPr userDrawn="1"/>
        </p:nvSpPr>
        <p:spPr>
          <a:xfrm>
            <a:off x="0" y="0"/>
            <a:ext cx="405765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6" name="Tekstin paikkamerkki 5">
            <a:extLst>
              <a:ext uri="{FF2B5EF4-FFF2-40B4-BE49-F238E27FC236}">
                <a16:creationId xmlns:a16="http://schemas.microsoft.com/office/drawing/2014/main" id="{7174A771-CD19-42E7-9490-68182DA5C5CD}"/>
              </a:ext>
            </a:extLst>
          </p:cNvPr>
          <p:cNvSpPr>
            <a:spLocks noGrp="1"/>
          </p:cNvSpPr>
          <p:nvPr>
            <p:ph type="body" sz="quarter" idx="13" hasCustomPrompt="1"/>
          </p:nvPr>
        </p:nvSpPr>
        <p:spPr>
          <a:xfrm>
            <a:off x="264763"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7" name="Tekstin paikkamerkki 5">
            <a:extLst>
              <a:ext uri="{FF2B5EF4-FFF2-40B4-BE49-F238E27FC236}">
                <a16:creationId xmlns:a16="http://schemas.microsoft.com/office/drawing/2014/main" id="{390C2BD9-9383-4369-9224-A977FD3F71F7}"/>
              </a:ext>
            </a:extLst>
          </p:cNvPr>
          <p:cNvSpPr>
            <a:spLocks noGrp="1"/>
          </p:cNvSpPr>
          <p:nvPr>
            <p:ph type="body" sz="quarter" idx="14" hasCustomPrompt="1"/>
          </p:nvPr>
        </p:nvSpPr>
        <p:spPr>
          <a:xfrm>
            <a:off x="4331563"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8" name="Tekstin paikkamerkki 5">
            <a:extLst>
              <a:ext uri="{FF2B5EF4-FFF2-40B4-BE49-F238E27FC236}">
                <a16:creationId xmlns:a16="http://schemas.microsoft.com/office/drawing/2014/main" id="{26D2CA6F-CD5A-4845-8BD2-857B3FC97BDF}"/>
              </a:ext>
            </a:extLst>
          </p:cNvPr>
          <p:cNvSpPr>
            <a:spLocks noGrp="1"/>
          </p:cNvSpPr>
          <p:nvPr>
            <p:ph type="body" sz="quarter" idx="15" hasCustomPrompt="1"/>
          </p:nvPr>
        </p:nvSpPr>
        <p:spPr>
          <a:xfrm>
            <a:off x="8399556"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cxnSp>
        <p:nvCxnSpPr>
          <p:cNvPr id="15" name="Suora yhdysviiva 14">
            <a:extLst>
              <a:ext uri="{FF2B5EF4-FFF2-40B4-BE49-F238E27FC236}">
                <a16:creationId xmlns:a16="http://schemas.microsoft.com/office/drawing/2014/main" id="{8A02440F-52F6-440C-ACE1-386EE37D7E0F}"/>
              </a:ext>
            </a:extLst>
          </p:cNvPr>
          <p:cNvCxnSpPr/>
          <p:nvPr userDrawn="1"/>
        </p:nvCxnSpPr>
        <p:spPr>
          <a:xfrm>
            <a:off x="40576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17" name="Suora yhdysviiva 16">
            <a:extLst>
              <a:ext uri="{FF2B5EF4-FFF2-40B4-BE49-F238E27FC236}">
                <a16:creationId xmlns:a16="http://schemas.microsoft.com/office/drawing/2014/main" id="{83FE330B-9755-4C69-BF59-D567492ECD6F}"/>
              </a:ext>
            </a:extLst>
          </p:cNvPr>
          <p:cNvCxnSpPr/>
          <p:nvPr userDrawn="1"/>
        </p:nvCxnSpPr>
        <p:spPr>
          <a:xfrm>
            <a:off x="81343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pic>
        <p:nvPicPr>
          <p:cNvPr id="18" name="Kuva 17" descr="Kuva, joka sisältää kohteen piirtäminen&#10;&#10;Kuvaus luotu automaattisesti">
            <a:extLst>
              <a:ext uri="{FF2B5EF4-FFF2-40B4-BE49-F238E27FC236}">
                <a16:creationId xmlns:a16="http://schemas.microsoft.com/office/drawing/2014/main" id="{6E88C5F8-9B83-4CB3-935F-2AA25CD0E9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pic>
        <p:nvPicPr>
          <p:cNvPr id="11" name="Kuva 10" descr="Ruutu">
            <a:extLst>
              <a:ext uri="{FF2B5EF4-FFF2-40B4-BE49-F238E27FC236}">
                <a16:creationId xmlns:a16="http://schemas.microsoft.com/office/drawing/2014/main" id="{018A1E7B-572F-44E4-85D2-85E97C90A95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56000" y="1557000"/>
            <a:ext cx="1080000" cy="1080000"/>
          </a:xfrm>
          <a:prstGeom prst="rect">
            <a:avLst/>
          </a:prstGeom>
        </p:spPr>
      </p:pic>
      <p:grpSp>
        <p:nvGrpSpPr>
          <p:cNvPr id="20" name="Kuva 8" descr="Hammasrattaat">
            <a:extLst>
              <a:ext uri="{FF2B5EF4-FFF2-40B4-BE49-F238E27FC236}">
                <a16:creationId xmlns:a16="http://schemas.microsoft.com/office/drawing/2014/main" id="{69A5810E-90E7-498B-B178-04A62E8B4211}"/>
              </a:ext>
            </a:extLst>
          </p:cNvPr>
          <p:cNvGrpSpPr/>
          <p:nvPr userDrawn="1"/>
        </p:nvGrpSpPr>
        <p:grpSpPr>
          <a:xfrm>
            <a:off x="1571626" y="2120874"/>
            <a:ext cx="1726260" cy="2071512"/>
            <a:chOff x="2369654" y="2862654"/>
            <a:chExt cx="1726260" cy="2071512"/>
          </a:xfrm>
          <a:solidFill>
            <a:srgbClr val="490E6F"/>
          </a:solidFill>
        </p:grpSpPr>
        <p:sp>
          <p:nvSpPr>
            <p:cNvPr id="21" name="Vapaamuotoinen: Muoto 20">
              <a:extLst>
                <a:ext uri="{FF2B5EF4-FFF2-40B4-BE49-F238E27FC236}">
                  <a16:creationId xmlns:a16="http://schemas.microsoft.com/office/drawing/2014/main" id="{50A1321B-6E2E-4D8F-9CA2-87C5404E5EE0}"/>
                </a:ext>
              </a:extLst>
            </p:cNvPr>
            <p:cNvSpPr/>
            <p:nvPr/>
          </p:nvSpPr>
          <p:spPr>
            <a:xfrm>
              <a:off x="2969861" y="2862654"/>
              <a:ext cx="1115429" cy="1115429"/>
            </a:xfrm>
            <a:custGeom>
              <a:avLst/>
              <a:gdLst>
                <a:gd name="connsiteX0" fmla="*/ 565682 w 1115429"/>
                <a:gd name="connsiteY0" fmla="*/ 764866 h 1115429"/>
                <a:gd name="connsiteX1" fmla="*/ 366498 w 1115429"/>
                <a:gd name="connsiteY1" fmla="*/ 565682 h 1115429"/>
                <a:gd name="connsiteX2" fmla="*/ 565682 w 1115429"/>
                <a:gd name="connsiteY2" fmla="*/ 366498 h 1115429"/>
                <a:gd name="connsiteX3" fmla="*/ 764866 w 1115429"/>
                <a:gd name="connsiteY3" fmla="*/ 565682 h 1115429"/>
                <a:gd name="connsiteX4" fmla="*/ 565682 w 1115429"/>
                <a:gd name="connsiteY4" fmla="*/ 764866 h 1115429"/>
                <a:gd name="connsiteX5" fmla="*/ 1014510 w 1115429"/>
                <a:gd name="connsiteY5" fmla="*/ 440860 h 1115429"/>
                <a:gd name="connsiteX6" fmla="*/ 972017 w 1115429"/>
                <a:gd name="connsiteY6" fmla="*/ 337285 h 1115429"/>
                <a:gd name="connsiteX7" fmla="*/ 1014510 w 1115429"/>
                <a:gd name="connsiteY7" fmla="*/ 212463 h 1115429"/>
                <a:gd name="connsiteX8" fmla="*/ 918901 w 1115429"/>
                <a:gd name="connsiteY8" fmla="*/ 116855 h 1115429"/>
                <a:gd name="connsiteX9" fmla="*/ 794080 w 1115429"/>
                <a:gd name="connsiteY9" fmla="*/ 159347 h 1115429"/>
                <a:gd name="connsiteX10" fmla="*/ 690504 w 1115429"/>
                <a:gd name="connsiteY10" fmla="*/ 116855 h 1115429"/>
                <a:gd name="connsiteX11" fmla="*/ 632077 w 1115429"/>
                <a:gd name="connsiteY11" fmla="*/ 0 h 1115429"/>
                <a:gd name="connsiteX12" fmla="*/ 499287 w 1115429"/>
                <a:gd name="connsiteY12" fmla="*/ 0 h 1115429"/>
                <a:gd name="connsiteX13" fmla="*/ 440860 w 1115429"/>
                <a:gd name="connsiteY13" fmla="*/ 116855 h 1115429"/>
                <a:gd name="connsiteX14" fmla="*/ 337285 w 1115429"/>
                <a:gd name="connsiteY14" fmla="*/ 159347 h 1115429"/>
                <a:gd name="connsiteX15" fmla="*/ 212463 w 1115429"/>
                <a:gd name="connsiteY15" fmla="*/ 116855 h 1115429"/>
                <a:gd name="connsiteX16" fmla="*/ 116855 w 1115429"/>
                <a:gd name="connsiteY16" fmla="*/ 212463 h 1115429"/>
                <a:gd name="connsiteX17" fmla="*/ 159347 w 1115429"/>
                <a:gd name="connsiteY17" fmla="*/ 337285 h 1115429"/>
                <a:gd name="connsiteX18" fmla="*/ 116855 w 1115429"/>
                <a:gd name="connsiteY18" fmla="*/ 440860 h 1115429"/>
                <a:gd name="connsiteX19" fmla="*/ 0 w 1115429"/>
                <a:gd name="connsiteY19" fmla="*/ 499287 h 1115429"/>
                <a:gd name="connsiteX20" fmla="*/ 0 w 1115429"/>
                <a:gd name="connsiteY20" fmla="*/ 632077 h 1115429"/>
                <a:gd name="connsiteX21" fmla="*/ 116855 w 1115429"/>
                <a:gd name="connsiteY21" fmla="*/ 690504 h 1115429"/>
                <a:gd name="connsiteX22" fmla="*/ 159347 w 1115429"/>
                <a:gd name="connsiteY22" fmla="*/ 794080 h 1115429"/>
                <a:gd name="connsiteX23" fmla="*/ 116855 w 1115429"/>
                <a:gd name="connsiteY23" fmla="*/ 918901 h 1115429"/>
                <a:gd name="connsiteX24" fmla="*/ 209807 w 1115429"/>
                <a:gd name="connsiteY24" fmla="*/ 1011854 h 1115429"/>
                <a:gd name="connsiteX25" fmla="*/ 334629 w 1115429"/>
                <a:gd name="connsiteY25" fmla="*/ 969361 h 1115429"/>
                <a:gd name="connsiteX26" fmla="*/ 438204 w 1115429"/>
                <a:gd name="connsiteY26" fmla="*/ 1011854 h 1115429"/>
                <a:gd name="connsiteX27" fmla="*/ 496632 w 1115429"/>
                <a:gd name="connsiteY27" fmla="*/ 1128708 h 1115429"/>
                <a:gd name="connsiteX28" fmla="*/ 629421 w 1115429"/>
                <a:gd name="connsiteY28" fmla="*/ 1128708 h 1115429"/>
                <a:gd name="connsiteX29" fmla="*/ 687848 w 1115429"/>
                <a:gd name="connsiteY29" fmla="*/ 1011854 h 1115429"/>
                <a:gd name="connsiteX30" fmla="*/ 791424 w 1115429"/>
                <a:gd name="connsiteY30" fmla="*/ 969361 h 1115429"/>
                <a:gd name="connsiteX31" fmla="*/ 916246 w 1115429"/>
                <a:gd name="connsiteY31" fmla="*/ 1011854 h 1115429"/>
                <a:gd name="connsiteX32" fmla="*/ 1011854 w 1115429"/>
                <a:gd name="connsiteY32" fmla="*/ 918901 h 1115429"/>
                <a:gd name="connsiteX33" fmla="*/ 969361 w 1115429"/>
                <a:gd name="connsiteY33" fmla="*/ 794080 h 1115429"/>
                <a:gd name="connsiteX34" fmla="*/ 1014510 w 1115429"/>
                <a:gd name="connsiteY34" fmla="*/ 690504 h 1115429"/>
                <a:gd name="connsiteX35" fmla="*/ 1131364 w 1115429"/>
                <a:gd name="connsiteY35" fmla="*/ 632077 h 1115429"/>
                <a:gd name="connsiteX36" fmla="*/ 1131364 w 1115429"/>
                <a:gd name="connsiteY36" fmla="*/ 499287 h 1115429"/>
                <a:gd name="connsiteX37" fmla="*/ 1014510 w 1115429"/>
                <a:gd name="connsiteY37" fmla="*/ 440860 h 111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15429" h="1115429">
                  <a:moveTo>
                    <a:pt x="565682" y="764866"/>
                  </a:moveTo>
                  <a:cubicBezTo>
                    <a:pt x="454139" y="764866"/>
                    <a:pt x="366498" y="674569"/>
                    <a:pt x="366498" y="565682"/>
                  </a:cubicBezTo>
                  <a:cubicBezTo>
                    <a:pt x="366498" y="456795"/>
                    <a:pt x="456795" y="366498"/>
                    <a:pt x="565682" y="366498"/>
                  </a:cubicBezTo>
                  <a:cubicBezTo>
                    <a:pt x="677225" y="366498"/>
                    <a:pt x="764866" y="456795"/>
                    <a:pt x="764866" y="565682"/>
                  </a:cubicBezTo>
                  <a:cubicBezTo>
                    <a:pt x="764866" y="674569"/>
                    <a:pt x="674569" y="764866"/>
                    <a:pt x="565682" y="764866"/>
                  </a:cubicBezTo>
                  <a:close/>
                  <a:moveTo>
                    <a:pt x="1014510" y="440860"/>
                  </a:moveTo>
                  <a:cubicBezTo>
                    <a:pt x="1003887" y="403679"/>
                    <a:pt x="990608" y="369154"/>
                    <a:pt x="972017" y="337285"/>
                  </a:cubicBezTo>
                  <a:lnTo>
                    <a:pt x="1014510" y="212463"/>
                  </a:lnTo>
                  <a:lnTo>
                    <a:pt x="918901" y="116855"/>
                  </a:lnTo>
                  <a:lnTo>
                    <a:pt x="794080" y="159347"/>
                  </a:lnTo>
                  <a:cubicBezTo>
                    <a:pt x="762210" y="140757"/>
                    <a:pt x="727685" y="127478"/>
                    <a:pt x="690504" y="116855"/>
                  </a:cubicBezTo>
                  <a:lnTo>
                    <a:pt x="632077" y="0"/>
                  </a:lnTo>
                  <a:lnTo>
                    <a:pt x="499287" y="0"/>
                  </a:lnTo>
                  <a:lnTo>
                    <a:pt x="440860" y="116855"/>
                  </a:lnTo>
                  <a:cubicBezTo>
                    <a:pt x="403679" y="127478"/>
                    <a:pt x="369154" y="140757"/>
                    <a:pt x="337285" y="159347"/>
                  </a:cubicBezTo>
                  <a:lnTo>
                    <a:pt x="212463" y="116855"/>
                  </a:lnTo>
                  <a:lnTo>
                    <a:pt x="116855" y="212463"/>
                  </a:lnTo>
                  <a:lnTo>
                    <a:pt x="159347" y="337285"/>
                  </a:lnTo>
                  <a:cubicBezTo>
                    <a:pt x="140757" y="369154"/>
                    <a:pt x="127478" y="403679"/>
                    <a:pt x="116855" y="440860"/>
                  </a:cubicBezTo>
                  <a:lnTo>
                    <a:pt x="0" y="499287"/>
                  </a:lnTo>
                  <a:lnTo>
                    <a:pt x="0" y="632077"/>
                  </a:lnTo>
                  <a:lnTo>
                    <a:pt x="116855" y="690504"/>
                  </a:lnTo>
                  <a:cubicBezTo>
                    <a:pt x="127478" y="727685"/>
                    <a:pt x="140757" y="762210"/>
                    <a:pt x="159347" y="794080"/>
                  </a:cubicBezTo>
                  <a:lnTo>
                    <a:pt x="116855" y="918901"/>
                  </a:lnTo>
                  <a:lnTo>
                    <a:pt x="209807" y="1011854"/>
                  </a:lnTo>
                  <a:lnTo>
                    <a:pt x="334629" y="969361"/>
                  </a:lnTo>
                  <a:cubicBezTo>
                    <a:pt x="366498" y="987952"/>
                    <a:pt x="401023" y="1001231"/>
                    <a:pt x="438204" y="1011854"/>
                  </a:cubicBezTo>
                  <a:lnTo>
                    <a:pt x="496632" y="1128708"/>
                  </a:lnTo>
                  <a:lnTo>
                    <a:pt x="629421" y="1128708"/>
                  </a:lnTo>
                  <a:lnTo>
                    <a:pt x="687848" y="1011854"/>
                  </a:lnTo>
                  <a:cubicBezTo>
                    <a:pt x="725029" y="1001231"/>
                    <a:pt x="759554" y="987952"/>
                    <a:pt x="791424" y="969361"/>
                  </a:cubicBezTo>
                  <a:lnTo>
                    <a:pt x="916246" y="1011854"/>
                  </a:lnTo>
                  <a:lnTo>
                    <a:pt x="1011854" y="918901"/>
                  </a:lnTo>
                  <a:lnTo>
                    <a:pt x="969361" y="794080"/>
                  </a:lnTo>
                  <a:cubicBezTo>
                    <a:pt x="987952" y="762210"/>
                    <a:pt x="1003887" y="725029"/>
                    <a:pt x="1014510" y="690504"/>
                  </a:cubicBezTo>
                  <a:lnTo>
                    <a:pt x="1131364" y="632077"/>
                  </a:lnTo>
                  <a:lnTo>
                    <a:pt x="1131364" y="499287"/>
                  </a:lnTo>
                  <a:lnTo>
                    <a:pt x="1014510" y="440860"/>
                  </a:lnTo>
                  <a:close/>
                </a:path>
              </a:pathLst>
            </a:custGeom>
            <a:gradFill flip="none" rotWithShape="1">
              <a:gsLst>
                <a:gs pos="0">
                  <a:srgbClr val="490E6F"/>
                </a:gs>
                <a:gs pos="28000">
                  <a:srgbClr val="490E6F"/>
                </a:gs>
                <a:gs pos="100000">
                  <a:srgbClr val="971CE2"/>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
          <p:nvSpPr>
            <p:cNvPr id="22" name="Vapaamuotoinen: Muoto 21">
              <a:extLst>
                <a:ext uri="{FF2B5EF4-FFF2-40B4-BE49-F238E27FC236}">
                  <a16:creationId xmlns:a16="http://schemas.microsoft.com/office/drawing/2014/main" id="{590B7916-BC78-4E36-9570-4979D32B6BE5}"/>
                </a:ext>
              </a:extLst>
            </p:cNvPr>
            <p:cNvSpPr/>
            <p:nvPr/>
          </p:nvSpPr>
          <p:spPr>
            <a:xfrm>
              <a:off x="2369654" y="3829359"/>
              <a:ext cx="1115429" cy="1115429"/>
            </a:xfrm>
            <a:custGeom>
              <a:avLst/>
              <a:gdLst>
                <a:gd name="connsiteX0" fmla="*/ 565682 w 1115429"/>
                <a:gd name="connsiteY0" fmla="*/ 764866 h 1115429"/>
                <a:gd name="connsiteX1" fmla="*/ 366498 w 1115429"/>
                <a:gd name="connsiteY1" fmla="*/ 565682 h 1115429"/>
                <a:gd name="connsiteX2" fmla="*/ 565682 w 1115429"/>
                <a:gd name="connsiteY2" fmla="*/ 366498 h 1115429"/>
                <a:gd name="connsiteX3" fmla="*/ 764866 w 1115429"/>
                <a:gd name="connsiteY3" fmla="*/ 565682 h 1115429"/>
                <a:gd name="connsiteX4" fmla="*/ 565682 w 1115429"/>
                <a:gd name="connsiteY4" fmla="*/ 764866 h 1115429"/>
                <a:gd name="connsiteX5" fmla="*/ 565682 w 1115429"/>
                <a:gd name="connsiteY5" fmla="*/ 764866 h 1115429"/>
                <a:gd name="connsiteX6" fmla="*/ 972017 w 1115429"/>
                <a:gd name="connsiteY6" fmla="*/ 337285 h 1115429"/>
                <a:gd name="connsiteX7" fmla="*/ 1014510 w 1115429"/>
                <a:gd name="connsiteY7" fmla="*/ 212463 h 1115429"/>
                <a:gd name="connsiteX8" fmla="*/ 918901 w 1115429"/>
                <a:gd name="connsiteY8" fmla="*/ 116854 h 1115429"/>
                <a:gd name="connsiteX9" fmla="*/ 794080 w 1115429"/>
                <a:gd name="connsiteY9" fmla="*/ 159347 h 1115429"/>
                <a:gd name="connsiteX10" fmla="*/ 690504 w 1115429"/>
                <a:gd name="connsiteY10" fmla="*/ 116854 h 1115429"/>
                <a:gd name="connsiteX11" fmla="*/ 632077 w 1115429"/>
                <a:gd name="connsiteY11" fmla="*/ 0 h 1115429"/>
                <a:gd name="connsiteX12" fmla="*/ 499288 w 1115429"/>
                <a:gd name="connsiteY12" fmla="*/ 0 h 1115429"/>
                <a:gd name="connsiteX13" fmla="*/ 440860 w 1115429"/>
                <a:gd name="connsiteY13" fmla="*/ 116854 h 1115429"/>
                <a:gd name="connsiteX14" fmla="*/ 337285 w 1115429"/>
                <a:gd name="connsiteY14" fmla="*/ 159347 h 1115429"/>
                <a:gd name="connsiteX15" fmla="*/ 212463 w 1115429"/>
                <a:gd name="connsiteY15" fmla="*/ 116854 h 1115429"/>
                <a:gd name="connsiteX16" fmla="*/ 119510 w 1115429"/>
                <a:gd name="connsiteY16" fmla="*/ 209807 h 1115429"/>
                <a:gd name="connsiteX17" fmla="*/ 159347 w 1115429"/>
                <a:gd name="connsiteY17" fmla="*/ 334629 h 1115429"/>
                <a:gd name="connsiteX18" fmla="*/ 116855 w 1115429"/>
                <a:gd name="connsiteY18" fmla="*/ 438204 h 1115429"/>
                <a:gd name="connsiteX19" fmla="*/ 0 w 1115429"/>
                <a:gd name="connsiteY19" fmla="*/ 496632 h 1115429"/>
                <a:gd name="connsiteX20" fmla="*/ 0 w 1115429"/>
                <a:gd name="connsiteY20" fmla="*/ 629421 h 1115429"/>
                <a:gd name="connsiteX21" fmla="*/ 116855 w 1115429"/>
                <a:gd name="connsiteY21" fmla="*/ 687848 h 1115429"/>
                <a:gd name="connsiteX22" fmla="*/ 159347 w 1115429"/>
                <a:gd name="connsiteY22" fmla="*/ 791424 h 1115429"/>
                <a:gd name="connsiteX23" fmla="*/ 119510 w 1115429"/>
                <a:gd name="connsiteY23" fmla="*/ 916246 h 1115429"/>
                <a:gd name="connsiteX24" fmla="*/ 212463 w 1115429"/>
                <a:gd name="connsiteY24" fmla="*/ 1009198 h 1115429"/>
                <a:gd name="connsiteX25" fmla="*/ 337285 w 1115429"/>
                <a:gd name="connsiteY25" fmla="*/ 969361 h 1115429"/>
                <a:gd name="connsiteX26" fmla="*/ 440860 w 1115429"/>
                <a:gd name="connsiteY26" fmla="*/ 1011854 h 1115429"/>
                <a:gd name="connsiteX27" fmla="*/ 499288 w 1115429"/>
                <a:gd name="connsiteY27" fmla="*/ 1128708 h 1115429"/>
                <a:gd name="connsiteX28" fmla="*/ 632077 w 1115429"/>
                <a:gd name="connsiteY28" fmla="*/ 1128708 h 1115429"/>
                <a:gd name="connsiteX29" fmla="*/ 690504 w 1115429"/>
                <a:gd name="connsiteY29" fmla="*/ 1011854 h 1115429"/>
                <a:gd name="connsiteX30" fmla="*/ 794080 w 1115429"/>
                <a:gd name="connsiteY30" fmla="*/ 969361 h 1115429"/>
                <a:gd name="connsiteX31" fmla="*/ 918901 w 1115429"/>
                <a:gd name="connsiteY31" fmla="*/ 1011854 h 1115429"/>
                <a:gd name="connsiteX32" fmla="*/ 1011854 w 1115429"/>
                <a:gd name="connsiteY32" fmla="*/ 916246 h 1115429"/>
                <a:gd name="connsiteX33" fmla="*/ 972017 w 1115429"/>
                <a:gd name="connsiteY33" fmla="*/ 794080 h 1115429"/>
                <a:gd name="connsiteX34" fmla="*/ 1014510 w 1115429"/>
                <a:gd name="connsiteY34" fmla="*/ 690504 h 1115429"/>
                <a:gd name="connsiteX35" fmla="*/ 1131364 w 1115429"/>
                <a:gd name="connsiteY35" fmla="*/ 632077 h 1115429"/>
                <a:gd name="connsiteX36" fmla="*/ 1131364 w 1115429"/>
                <a:gd name="connsiteY36" fmla="*/ 499287 h 1115429"/>
                <a:gd name="connsiteX37" fmla="*/ 1014510 w 1115429"/>
                <a:gd name="connsiteY37" fmla="*/ 440860 h 1115429"/>
                <a:gd name="connsiteX38" fmla="*/ 972017 w 1115429"/>
                <a:gd name="connsiteY38" fmla="*/ 337285 h 111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15429" h="1115429">
                  <a:moveTo>
                    <a:pt x="565682" y="764866"/>
                  </a:moveTo>
                  <a:cubicBezTo>
                    <a:pt x="454139" y="764866"/>
                    <a:pt x="366498" y="674569"/>
                    <a:pt x="366498" y="565682"/>
                  </a:cubicBezTo>
                  <a:cubicBezTo>
                    <a:pt x="366498" y="454139"/>
                    <a:pt x="456795" y="366498"/>
                    <a:pt x="565682" y="366498"/>
                  </a:cubicBezTo>
                  <a:cubicBezTo>
                    <a:pt x="677225" y="366498"/>
                    <a:pt x="764866" y="456795"/>
                    <a:pt x="764866" y="565682"/>
                  </a:cubicBezTo>
                  <a:cubicBezTo>
                    <a:pt x="764866" y="674569"/>
                    <a:pt x="677225" y="764866"/>
                    <a:pt x="565682" y="764866"/>
                  </a:cubicBezTo>
                  <a:lnTo>
                    <a:pt x="565682" y="764866"/>
                  </a:lnTo>
                  <a:close/>
                  <a:moveTo>
                    <a:pt x="972017" y="337285"/>
                  </a:moveTo>
                  <a:lnTo>
                    <a:pt x="1014510" y="212463"/>
                  </a:lnTo>
                  <a:lnTo>
                    <a:pt x="918901" y="116854"/>
                  </a:lnTo>
                  <a:lnTo>
                    <a:pt x="794080" y="159347"/>
                  </a:lnTo>
                  <a:cubicBezTo>
                    <a:pt x="762210" y="140757"/>
                    <a:pt x="725029" y="127478"/>
                    <a:pt x="690504" y="116854"/>
                  </a:cubicBezTo>
                  <a:lnTo>
                    <a:pt x="632077" y="0"/>
                  </a:lnTo>
                  <a:lnTo>
                    <a:pt x="499288" y="0"/>
                  </a:lnTo>
                  <a:lnTo>
                    <a:pt x="440860" y="116854"/>
                  </a:lnTo>
                  <a:cubicBezTo>
                    <a:pt x="403679" y="127478"/>
                    <a:pt x="369154" y="140757"/>
                    <a:pt x="337285" y="159347"/>
                  </a:cubicBezTo>
                  <a:lnTo>
                    <a:pt x="212463" y="116854"/>
                  </a:lnTo>
                  <a:lnTo>
                    <a:pt x="119510" y="209807"/>
                  </a:lnTo>
                  <a:lnTo>
                    <a:pt x="159347" y="334629"/>
                  </a:lnTo>
                  <a:cubicBezTo>
                    <a:pt x="140757" y="366498"/>
                    <a:pt x="127478" y="403679"/>
                    <a:pt x="116855" y="438204"/>
                  </a:cubicBezTo>
                  <a:lnTo>
                    <a:pt x="0" y="496632"/>
                  </a:lnTo>
                  <a:lnTo>
                    <a:pt x="0" y="629421"/>
                  </a:lnTo>
                  <a:lnTo>
                    <a:pt x="116855" y="687848"/>
                  </a:lnTo>
                  <a:cubicBezTo>
                    <a:pt x="127478" y="725029"/>
                    <a:pt x="140757" y="759554"/>
                    <a:pt x="159347" y="791424"/>
                  </a:cubicBezTo>
                  <a:lnTo>
                    <a:pt x="119510" y="916246"/>
                  </a:lnTo>
                  <a:lnTo>
                    <a:pt x="212463" y="1009198"/>
                  </a:lnTo>
                  <a:lnTo>
                    <a:pt x="337285" y="969361"/>
                  </a:lnTo>
                  <a:cubicBezTo>
                    <a:pt x="369154" y="987952"/>
                    <a:pt x="403679" y="1001231"/>
                    <a:pt x="440860" y="1011854"/>
                  </a:cubicBezTo>
                  <a:lnTo>
                    <a:pt x="499288" y="1128708"/>
                  </a:lnTo>
                  <a:lnTo>
                    <a:pt x="632077" y="1128708"/>
                  </a:lnTo>
                  <a:lnTo>
                    <a:pt x="690504" y="1011854"/>
                  </a:lnTo>
                  <a:cubicBezTo>
                    <a:pt x="727685" y="1001231"/>
                    <a:pt x="762210" y="987952"/>
                    <a:pt x="794080" y="969361"/>
                  </a:cubicBezTo>
                  <a:lnTo>
                    <a:pt x="918901" y="1011854"/>
                  </a:lnTo>
                  <a:lnTo>
                    <a:pt x="1011854" y="916246"/>
                  </a:lnTo>
                  <a:lnTo>
                    <a:pt x="972017" y="794080"/>
                  </a:lnTo>
                  <a:cubicBezTo>
                    <a:pt x="990608" y="762210"/>
                    <a:pt x="1003887" y="727685"/>
                    <a:pt x="1014510" y="690504"/>
                  </a:cubicBezTo>
                  <a:lnTo>
                    <a:pt x="1131364" y="632077"/>
                  </a:lnTo>
                  <a:lnTo>
                    <a:pt x="1131364" y="499287"/>
                  </a:lnTo>
                  <a:lnTo>
                    <a:pt x="1014510" y="440860"/>
                  </a:lnTo>
                  <a:cubicBezTo>
                    <a:pt x="1003887" y="403679"/>
                    <a:pt x="990608" y="369154"/>
                    <a:pt x="972017" y="337285"/>
                  </a:cubicBezTo>
                  <a:close/>
                </a:path>
              </a:pathLst>
            </a:custGeom>
            <a:gradFill flip="none" rotWithShape="1">
              <a:gsLst>
                <a:gs pos="0">
                  <a:srgbClr val="490E6F"/>
                </a:gs>
                <a:gs pos="28000">
                  <a:srgbClr val="490E6F"/>
                </a:gs>
                <a:gs pos="100000">
                  <a:srgbClr val="971CE2"/>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grpSp>
      <p:sp>
        <p:nvSpPr>
          <p:cNvPr id="23" name="Kuva 5" descr="Yksi hammaspyörä">
            <a:extLst>
              <a:ext uri="{FF2B5EF4-FFF2-40B4-BE49-F238E27FC236}">
                <a16:creationId xmlns:a16="http://schemas.microsoft.com/office/drawing/2014/main" id="{869B5604-26B0-42DF-82A7-2581C23CFC8B}"/>
              </a:ext>
            </a:extLst>
          </p:cNvPr>
          <p:cNvSpPr/>
          <p:nvPr userDrawn="1"/>
        </p:nvSpPr>
        <p:spPr>
          <a:xfrm>
            <a:off x="443382" y="1569600"/>
            <a:ext cx="1700007" cy="1700007"/>
          </a:xfrm>
          <a:custGeom>
            <a:avLst/>
            <a:gdLst>
              <a:gd name="connsiteX0" fmla="*/ 850004 w 1700007"/>
              <a:gd name="connsiteY0" fmla="*/ 1150005 h 1700007"/>
              <a:gd name="connsiteX1" fmla="*/ 550002 w 1700007"/>
              <a:gd name="connsiteY1" fmla="*/ 850004 h 1700007"/>
              <a:gd name="connsiteX2" fmla="*/ 850004 w 1700007"/>
              <a:gd name="connsiteY2" fmla="*/ 550002 h 1700007"/>
              <a:gd name="connsiteX3" fmla="*/ 1150005 w 1700007"/>
              <a:gd name="connsiteY3" fmla="*/ 850004 h 1700007"/>
              <a:gd name="connsiteX4" fmla="*/ 850004 w 1700007"/>
              <a:gd name="connsiteY4" fmla="*/ 1150005 h 1700007"/>
              <a:gd name="connsiteX5" fmla="*/ 1525006 w 1700007"/>
              <a:gd name="connsiteY5" fmla="*/ 662503 h 1700007"/>
              <a:gd name="connsiteX6" fmla="*/ 1460006 w 1700007"/>
              <a:gd name="connsiteY6" fmla="*/ 507502 h 1700007"/>
              <a:gd name="connsiteX7" fmla="*/ 1522506 w 1700007"/>
              <a:gd name="connsiteY7" fmla="*/ 320001 h 1700007"/>
              <a:gd name="connsiteX8" fmla="*/ 1380006 w 1700007"/>
              <a:gd name="connsiteY8" fmla="*/ 177501 h 1700007"/>
              <a:gd name="connsiteX9" fmla="*/ 1192505 w 1700007"/>
              <a:gd name="connsiteY9" fmla="*/ 240001 h 1700007"/>
              <a:gd name="connsiteX10" fmla="*/ 1035004 w 1700007"/>
              <a:gd name="connsiteY10" fmla="*/ 175001 h 1700007"/>
              <a:gd name="connsiteX11" fmla="*/ 950004 w 1700007"/>
              <a:gd name="connsiteY11" fmla="*/ 0 h 1700007"/>
              <a:gd name="connsiteX12" fmla="*/ 750003 w 1700007"/>
              <a:gd name="connsiteY12" fmla="*/ 0 h 1700007"/>
              <a:gd name="connsiteX13" fmla="*/ 662503 w 1700007"/>
              <a:gd name="connsiteY13" fmla="*/ 175001 h 1700007"/>
              <a:gd name="connsiteX14" fmla="*/ 507502 w 1700007"/>
              <a:gd name="connsiteY14" fmla="*/ 240001 h 1700007"/>
              <a:gd name="connsiteX15" fmla="*/ 320001 w 1700007"/>
              <a:gd name="connsiteY15" fmla="*/ 177501 h 1700007"/>
              <a:gd name="connsiteX16" fmla="*/ 177501 w 1700007"/>
              <a:gd name="connsiteY16" fmla="*/ 320001 h 1700007"/>
              <a:gd name="connsiteX17" fmla="*/ 240001 w 1700007"/>
              <a:gd name="connsiteY17" fmla="*/ 507502 h 1700007"/>
              <a:gd name="connsiteX18" fmla="*/ 175001 w 1700007"/>
              <a:gd name="connsiteY18" fmla="*/ 665003 h 1700007"/>
              <a:gd name="connsiteX19" fmla="*/ 0 w 1700007"/>
              <a:gd name="connsiteY19" fmla="*/ 750003 h 1700007"/>
              <a:gd name="connsiteX20" fmla="*/ 0 w 1700007"/>
              <a:gd name="connsiteY20" fmla="*/ 950004 h 1700007"/>
              <a:gd name="connsiteX21" fmla="*/ 175001 w 1700007"/>
              <a:gd name="connsiteY21" fmla="*/ 1037504 h 1700007"/>
              <a:gd name="connsiteX22" fmla="*/ 240001 w 1700007"/>
              <a:gd name="connsiteY22" fmla="*/ 1192505 h 1700007"/>
              <a:gd name="connsiteX23" fmla="*/ 177501 w 1700007"/>
              <a:gd name="connsiteY23" fmla="*/ 1380006 h 1700007"/>
              <a:gd name="connsiteX24" fmla="*/ 320001 w 1700007"/>
              <a:gd name="connsiteY24" fmla="*/ 1522506 h 1700007"/>
              <a:gd name="connsiteX25" fmla="*/ 507502 w 1700007"/>
              <a:gd name="connsiteY25" fmla="*/ 1460006 h 1700007"/>
              <a:gd name="connsiteX26" fmla="*/ 665003 w 1700007"/>
              <a:gd name="connsiteY26" fmla="*/ 1525006 h 1700007"/>
              <a:gd name="connsiteX27" fmla="*/ 752503 w 1700007"/>
              <a:gd name="connsiteY27" fmla="*/ 1700007 h 1700007"/>
              <a:gd name="connsiteX28" fmla="*/ 952504 w 1700007"/>
              <a:gd name="connsiteY28" fmla="*/ 1700007 h 1700007"/>
              <a:gd name="connsiteX29" fmla="*/ 1040004 w 1700007"/>
              <a:gd name="connsiteY29" fmla="*/ 1525006 h 1700007"/>
              <a:gd name="connsiteX30" fmla="*/ 1195005 w 1700007"/>
              <a:gd name="connsiteY30" fmla="*/ 1460006 h 1700007"/>
              <a:gd name="connsiteX31" fmla="*/ 1382506 w 1700007"/>
              <a:gd name="connsiteY31" fmla="*/ 1522506 h 1700007"/>
              <a:gd name="connsiteX32" fmla="*/ 1525006 w 1700007"/>
              <a:gd name="connsiteY32" fmla="*/ 1380006 h 1700007"/>
              <a:gd name="connsiteX33" fmla="*/ 1462506 w 1700007"/>
              <a:gd name="connsiteY33" fmla="*/ 1192505 h 1700007"/>
              <a:gd name="connsiteX34" fmla="*/ 1527506 w 1700007"/>
              <a:gd name="connsiteY34" fmla="*/ 1035004 h 1700007"/>
              <a:gd name="connsiteX35" fmla="*/ 1702507 w 1700007"/>
              <a:gd name="connsiteY35" fmla="*/ 947504 h 1700007"/>
              <a:gd name="connsiteX36" fmla="*/ 1702507 w 1700007"/>
              <a:gd name="connsiteY36" fmla="*/ 747503 h 1700007"/>
              <a:gd name="connsiteX37" fmla="*/ 1525006 w 1700007"/>
              <a:gd name="connsiteY37" fmla="*/ 662503 h 170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00007" h="1700007">
                <a:moveTo>
                  <a:pt x="850004" y="1150005"/>
                </a:moveTo>
                <a:cubicBezTo>
                  <a:pt x="685003" y="1150005"/>
                  <a:pt x="550002" y="1015004"/>
                  <a:pt x="550002" y="850004"/>
                </a:cubicBezTo>
                <a:cubicBezTo>
                  <a:pt x="550002" y="685003"/>
                  <a:pt x="685003" y="550002"/>
                  <a:pt x="850004" y="550002"/>
                </a:cubicBezTo>
                <a:cubicBezTo>
                  <a:pt x="1015004" y="550002"/>
                  <a:pt x="1150005" y="685003"/>
                  <a:pt x="1150005" y="850004"/>
                </a:cubicBezTo>
                <a:cubicBezTo>
                  <a:pt x="1150005" y="1015004"/>
                  <a:pt x="1015004" y="1150005"/>
                  <a:pt x="850004" y="1150005"/>
                </a:cubicBezTo>
                <a:close/>
                <a:moveTo>
                  <a:pt x="1525006" y="662503"/>
                </a:moveTo>
                <a:cubicBezTo>
                  <a:pt x="1510006" y="607503"/>
                  <a:pt x="1487506" y="555002"/>
                  <a:pt x="1460006" y="507502"/>
                </a:cubicBezTo>
                <a:lnTo>
                  <a:pt x="1522506" y="320001"/>
                </a:lnTo>
                <a:lnTo>
                  <a:pt x="1380006" y="177501"/>
                </a:lnTo>
                <a:lnTo>
                  <a:pt x="1192505" y="240001"/>
                </a:lnTo>
                <a:cubicBezTo>
                  <a:pt x="1142505" y="212501"/>
                  <a:pt x="1090005" y="190001"/>
                  <a:pt x="1035004" y="175001"/>
                </a:cubicBezTo>
                <a:lnTo>
                  <a:pt x="950004" y="0"/>
                </a:lnTo>
                <a:lnTo>
                  <a:pt x="750003" y="0"/>
                </a:lnTo>
                <a:lnTo>
                  <a:pt x="662503" y="175001"/>
                </a:lnTo>
                <a:cubicBezTo>
                  <a:pt x="607503" y="190001"/>
                  <a:pt x="555002" y="212501"/>
                  <a:pt x="507502" y="240001"/>
                </a:cubicBezTo>
                <a:lnTo>
                  <a:pt x="320001" y="177501"/>
                </a:lnTo>
                <a:lnTo>
                  <a:pt x="177501" y="320001"/>
                </a:lnTo>
                <a:lnTo>
                  <a:pt x="240001" y="507502"/>
                </a:lnTo>
                <a:cubicBezTo>
                  <a:pt x="212501" y="557502"/>
                  <a:pt x="190001" y="610003"/>
                  <a:pt x="175001" y="665003"/>
                </a:cubicBezTo>
                <a:lnTo>
                  <a:pt x="0" y="750003"/>
                </a:lnTo>
                <a:lnTo>
                  <a:pt x="0" y="950004"/>
                </a:lnTo>
                <a:lnTo>
                  <a:pt x="175001" y="1037504"/>
                </a:lnTo>
                <a:cubicBezTo>
                  <a:pt x="190001" y="1092505"/>
                  <a:pt x="212501" y="1145005"/>
                  <a:pt x="240001" y="1192505"/>
                </a:cubicBezTo>
                <a:lnTo>
                  <a:pt x="177501" y="1380006"/>
                </a:lnTo>
                <a:lnTo>
                  <a:pt x="320001" y="1522506"/>
                </a:lnTo>
                <a:lnTo>
                  <a:pt x="507502" y="1460006"/>
                </a:lnTo>
                <a:cubicBezTo>
                  <a:pt x="557502" y="1487506"/>
                  <a:pt x="610003" y="1510006"/>
                  <a:pt x="665003" y="1525006"/>
                </a:cubicBezTo>
                <a:lnTo>
                  <a:pt x="752503" y="1700007"/>
                </a:lnTo>
                <a:lnTo>
                  <a:pt x="952504" y="1700007"/>
                </a:lnTo>
                <a:lnTo>
                  <a:pt x="1040004" y="1525006"/>
                </a:lnTo>
                <a:cubicBezTo>
                  <a:pt x="1095005" y="1510006"/>
                  <a:pt x="1147505" y="1487506"/>
                  <a:pt x="1195005" y="1460006"/>
                </a:cubicBezTo>
                <a:lnTo>
                  <a:pt x="1382506" y="1522506"/>
                </a:lnTo>
                <a:lnTo>
                  <a:pt x="1525006" y="1380006"/>
                </a:lnTo>
                <a:lnTo>
                  <a:pt x="1462506" y="1192505"/>
                </a:lnTo>
                <a:cubicBezTo>
                  <a:pt x="1490006" y="1142505"/>
                  <a:pt x="1512506" y="1090005"/>
                  <a:pt x="1527506" y="1035004"/>
                </a:cubicBezTo>
                <a:lnTo>
                  <a:pt x="1702507" y="947504"/>
                </a:lnTo>
                <a:lnTo>
                  <a:pt x="1702507" y="747503"/>
                </a:lnTo>
                <a:lnTo>
                  <a:pt x="1525006" y="662503"/>
                </a:lnTo>
                <a:close/>
              </a:path>
            </a:pathLst>
          </a:custGeom>
          <a:gradFill flip="none" rotWithShape="1">
            <a:gsLst>
              <a:gs pos="0">
                <a:srgbClr val="E0119D">
                  <a:lumMod val="50000"/>
                </a:srgbClr>
              </a:gs>
              <a:gs pos="100000">
                <a:srgbClr val="E0119D"/>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
        <p:nvSpPr>
          <p:cNvPr id="24" name="Vapaamuotoinen: Muoto 23">
            <a:extLst>
              <a:ext uri="{FF2B5EF4-FFF2-40B4-BE49-F238E27FC236}">
                <a16:creationId xmlns:a16="http://schemas.microsoft.com/office/drawing/2014/main" id="{A4A351FF-BB4A-4942-9C0C-AAD4E55E2513}"/>
              </a:ext>
            </a:extLst>
          </p:cNvPr>
          <p:cNvSpPr/>
          <p:nvPr userDrawn="1"/>
        </p:nvSpPr>
        <p:spPr>
          <a:xfrm>
            <a:off x="3517351" y="1022116"/>
            <a:ext cx="5155659" cy="245227"/>
          </a:xfrm>
          <a:custGeom>
            <a:avLst/>
            <a:gdLst>
              <a:gd name="connsiteX0" fmla="*/ 0 w 5155659"/>
              <a:gd name="connsiteY0" fmla="*/ 214165 h 245227"/>
              <a:gd name="connsiteX1" fmla="*/ 1449421 w 5155659"/>
              <a:gd name="connsiteY1" fmla="*/ 156 h 245227"/>
              <a:gd name="connsiteX2" fmla="*/ 2324910 w 5155659"/>
              <a:gd name="connsiteY2" fmla="*/ 243348 h 245227"/>
              <a:gd name="connsiteX3" fmla="*/ 4299625 w 5155659"/>
              <a:gd name="connsiteY3" fmla="*/ 116888 h 245227"/>
              <a:gd name="connsiteX4" fmla="*/ 5155659 w 5155659"/>
              <a:gd name="connsiteY4" fmla="*/ 194709 h 245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659" h="245227">
                <a:moveTo>
                  <a:pt x="0" y="214165"/>
                </a:moveTo>
                <a:cubicBezTo>
                  <a:pt x="530968" y="104728"/>
                  <a:pt x="1061936" y="-4708"/>
                  <a:pt x="1449421" y="156"/>
                </a:cubicBezTo>
                <a:cubicBezTo>
                  <a:pt x="1836906" y="5020"/>
                  <a:pt x="1849876" y="223893"/>
                  <a:pt x="2324910" y="243348"/>
                </a:cubicBezTo>
                <a:cubicBezTo>
                  <a:pt x="2799944" y="262803"/>
                  <a:pt x="3827834" y="124994"/>
                  <a:pt x="4299625" y="116888"/>
                </a:cubicBezTo>
                <a:cubicBezTo>
                  <a:pt x="4771417" y="108781"/>
                  <a:pt x="4963538" y="151745"/>
                  <a:pt x="5155659" y="194709"/>
                </a:cubicBezTo>
              </a:path>
            </a:pathLst>
          </a:cu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nvGrpSpPr>
          <p:cNvPr id="35" name="Kuva 2" descr="Käyttäjät">
            <a:extLst>
              <a:ext uri="{FF2B5EF4-FFF2-40B4-BE49-F238E27FC236}">
                <a16:creationId xmlns:a16="http://schemas.microsoft.com/office/drawing/2014/main" id="{9142DE8E-EE4C-4547-9728-FA39F9D6FEAA}"/>
              </a:ext>
            </a:extLst>
          </p:cNvPr>
          <p:cNvGrpSpPr/>
          <p:nvPr userDrawn="1"/>
        </p:nvGrpSpPr>
        <p:grpSpPr>
          <a:xfrm>
            <a:off x="8707125" y="2565000"/>
            <a:ext cx="2682972" cy="1235326"/>
            <a:chOff x="2023805" y="920095"/>
            <a:chExt cx="2682972" cy="1235326"/>
          </a:xfrm>
          <a:solidFill>
            <a:srgbClr val="000000"/>
          </a:solidFill>
        </p:grpSpPr>
        <p:sp>
          <p:nvSpPr>
            <p:cNvPr id="39" name="Vapaamuotoinen: Muoto 38">
              <a:extLst>
                <a:ext uri="{FF2B5EF4-FFF2-40B4-BE49-F238E27FC236}">
                  <a16:creationId xmlns:a16="http://schemas.microsoft.com/office/drawing/2014/main" id="{9ACB3BCE-C242-4FAA-AD28-36C5F7620153}"/>
                </a:ext>
              </a:extLst>
            </p:cNvPr>
            <p:cNvSpPr/>
            <p:nvPr/>
          </p:nvSpPr>
          <p:spPr>
            <a:xfrm>
              <a:off x="2313334" y="920095"/>
              <a:ext cx="579059" cy="546889"/>
            </a:xfrm>
            <a:custGeom>
              <a:avLst/>
              <a:gdLst>
                <a:gd name="connsiteX0" fmla="*/ 579059 w 579058"/>
                <a:gd name="connsiteY0" fmla="*/ 289529 h 546888"/>
                <a:gd name="connsiteX1" fmla="*/ 289529 w 579058"/>
                <a:gd name="connsiteY1" fmla="*/ 579059 h 546888"/>
                <a:gd name="connsiteX2" fmla="*/ 0 w 579058"/>
                <a:gd name="connsiteY2" fmla="*/ 289529 h 546888"/>
                <a:gd name="connsiteX3" fmla="*/ 289529 w 579058"/>
                <a:gd name="connsiteY3" fmla="*/ 0 h 546888"/>
                <a:gd name="connsiteX4" fmla="*/ 579059 w 579058"/>
                <a:gd name="connsiteY4" fmla="*/ 289529 h 546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058" h="546888">
                  <a:moveTo>
                    <a:pt x="579059" y="289529"/>
                  </a:moveTo>
                  <a:cubicBezTo>
                    <a:pt x="579059" y="449432"/>
                    <a:pt x="449432" y="579059"/>
                    <a:pt x="289529" y="579059"/>
                  </a:cubicBezTo>
                  <a:cubicBezTo>
                    <a:pt x="129627" y="579059"/>
                    <a:pt x="0" y="449432"/>
                    <a:pt x="0" y="289529"/>
                  </a:cubicBezTo>
                  <a:cubicBezTo>
                    <a:pt x="0" y="129627"/>
                    <a:pt x="129627" y="0"/>
                    <a:pt x="289529" y="0"/>
                  </a:cubicBezTo>
                  <a:cubicBezTo>
                    <a:pt x="449432" y="0"/>
                    <a:pt x="579059" y="129627"/>
                    <a:pt x="579059" y="289529"/>
                  </a:cubicBezTo>
                  <a:close/>
                </a:path>
              </a:pathLst>
            </a:custGeom>
            <a:gradFill flip="none" rotWithShape="1">
              <a:gsLst>
                <a:gs pos="0">
                  <a:srgbClr val="490E6F"/>
                </a:gs>
                <a:gs pos="28000">
                  <a:srgbClr val="490E6F"/>
                </a:gs>
                <a:gs pos="100000">
                  <a:srgbClr val="971CE2"/>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
          <p:nvSpPr>
            <p:cNvPr id="40" name="Vapaamuotoinen: Muoto 39">
              <a:extLst>
                <a:ext uri="{FF2B5EF4-FFF2-40B4-BE49-F238E27FC236}">
                  <a16:creationId xmlns:a16="http://schemas.microsoft.com/office/drawing/2014/main" id="{D1F483AB-1540-4385-83F5-174789DFD7FF}"/>
                </a:ext>
              </a:extLst>
            </p:cNvPr>
            <p:cNvSpPr/>
            <p:nvPr/>
          </p:nvSpPr>
          <p:spPr>
            <a:xfrm>
              <a:off x="3857490" y="920095"/>
              <a:ext cx="579059" cy="546889"/>
            </a:xfrm>
            <a:custGeom>
              <a:avLst/>
              <a:gdLst>
                <a:gd name="connsiteX0" fmla="*/ 579059 w 579058"/>
                <a:gd name="connsiteY0" fmla="*/ 289529 h 546888"/>
                <a:gd name="connsiteX1" fmla="*/ 289529 w 579058"/>
                <a:gd name="connsiteY1" fmla="*/ 579059 h 546888"/>
                <a:gd name="connsiteX2" fmla="*/ 0 w 579058"/>
                <a:gd name="connsiteY2" fmla="*/ 289529 h 546888"/>
                <a:gd name="connsiteX3" fmla="*/ 289529 w 579058"/>
                <a:gd name="connsiteY3" fmla="*/ 0 h 546888"/>
                <a:gd name="connsiteX4" fmla="*/ 579059 w 579058"/>
                <a:gd name="connsiteY4" fmla="*/ 289529 h 546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058" h="546888">
                  <a:moveTo>
                    <a:pt x="579059" y="289529"/>
                  </a:moveTo>
                  <a:cubicBezTo>
                    <a:pt x="579059" y="449432"/>
                    <a:pt x="449432" y="579059"/>
                    <a:pt x="289529" y="579059"/>
                  </a:cubicBezTo>
                  <a:cubicBezTo>
                    <a:pt x="129627" y="579059"/>
                    <a:pt x="0" y="449432"/>
                    <a:pt x="0" y="289529"/>
                  </a:cubicBezTo>
                  <a:cubicBezTo>
                    <a:pt x="0" y="129627"/>
                    <a:pt x="129627" y="0"/>
                    <a:pt x="289529" y="0"/>
                  </a:cubicBezTo>
                  <a:cubicBezTo>
                    <a:pt x="449432" y="0"/>
                    <a:pt x="579059" y="129627"/>
                    <a:pt x="579059" y="289529"/>
                  </a:cubicBezTo>
                  <a:close/>
                </a:path>
              </a:pathLst>
            </a:custGeom>
            <a:gradFill flip="none" rotWithShape="1">
              <a:gsLst>
                <a:gs pos="0">
                  <a:srgbClr val="490E6F"/>
                </a:gs>
                <a:gs pos="28000">
                  <a:srgbClr val="490E6F"/>
                </a:gs>
                <a:gs pos="100000">
                  <a:srgbClr val="971CE2"/>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
          <p:nvSpPr>
            <p:cNvPr id="41" name="Vapaamuotoinen: Muoto 40">
              <a:extLst>
                <a:ext uri="{FF2B5EF4-FFF2-40B4-BE49-F238E27FC236}">
                  <a16:creationId xmlns:a16="http://schemas.microsoft.com/office/drawing/2014/main" id="{8871322B-ED4F-4343-994C-CC5259E470CC}"/>
                </a:ext>
              </a:extLst>
            </p:cNvPr>
            <p:cNvSpPr/>
            <p:nvPr/>
          </p:nvSpPr>
          <p:spPr>
            <a:xfrm>
              <a:off x="3677339" y="1576362"/>
              <a:ext cx="1029438" cy="579059"/>
            </a:xfrm>
            <a:custGeom>
              <a:avLst/>
              <a:gdLst>
                <a:gd name="connsiteX0" fmla="*/ 990834 w 1029437"/>
                <a:gd name="connsiteY0" fmla="*/ 173718 h 579058"/>
                <a:gd name="connsiteX1" fmla="*/ 707738 w 1029437"/>
                <a:gd name="connsiteY1" fmla="*/ 38604 h 579058"/>
                <a:gd name="connsiteX2" fmla="*/ 469681 w 1029437"/>
                <a:gd name="connsiteY2" fmla="*/ 0 h 579058"/>
                <a:gd name="connsiteX3" fmla="*/ 231623 w 1029437"/>
                <a:gd name="connsiteY3" fmla="*/ 38604 h 579058"/>
                <a:gd name="connsiteX4" fmla="*/ 115812 w 1029437"/>
                <a:gd name="connsiteY4" fmla="*/ 83642 h 579058"/>
                <a:gd name="connsiteX5" fmla="*/ 115812 w 1029437"/>
                <a:gd name="connsiteY5" fmla="*/ 90076 h 579058"/>
                <a:gd name="connsiteX6" fmla="*/ 0 w 1029437"/>
                <a:gd name="connsiteY6" fmla="*/ 373171 h 579058"/>
                <a:gd name="connsiteX7" fmla="*/ 295963 w 1029437"/>
                <a:gd name="connsiteY7" fmla="*/ 521153 h 579058"/>
                <a:gd name="connsiteX8" fmla="*/ 347435 w 1029437"/>
                <a:gd name="connsiteY8" fmla="*/ 579059 h 579058"/>
                <a:gd name="connsiteX9" fmla="*/ 1048740 w 1029437"/>
                <a:gd name="connsiteY9" fmla="*/ 579059 h 579058"/>
                <a:gd name="connsiteX10" fmla="*/ 1048740 w 1029437"/>
                <a:gd name="connsiteY10" fmla="*/ 289529 h 579058"/>
                <a:gd name="connsiteX11" fmla="*/ 990834 w 1029437"/>
                <a:gd name="connsiteY11" fmla="*/ 173718 h 57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437" h="579058">
                  <a:moveTo>
                    <a:pt x="990834" y="173718"/>
                  </a:moveTo>
                  <a:cubicBezTo>
                    <a:pt x="913626" y="109378"/>
                    <a:pt x="810682" y="64340"/>
                    <a:pt x="707738" y="38604"/>
                  </a:cubicBezTo>
                  <a:cubicBezTo>
                    <a:pt x="636964" y="19302"/>
                    <a:pt x="553323" y="0"/>
                    <a:pt x="469681" y="0"/>
                  </a:cubicBezTo>
                  <a:cubicBezTo>
                    <a:pt x="392473" y="0"/>
                    <a:pt x="308831" y="12868"/>
                    <a:pt x="231623" y="38604"/>
                  </a:cubicBezTo>
                  <a:cubicBezTo>
                    <a:pt x="193020" y="51472"/>
                    <a:pt x="154416" y="64340"/>
                    <a:pt x="115812" y="83642"/>
                  </a:cubicBezTo>
                  <a:lnTo>
                    <a:pt x="115812" y="90076"/>
                  </a:lnTo>
                  <a:cubicBezTo>
                    <a:pt x="115812" y="199454"/>
                    <a:pt x="70774" y="302397"/>
                    <a:pt x="0" y="373171"/>
                  </a:cubicBezTo>
                  <a:cubicBezTo>
                    <a:pt x="122246" y="411775"/>
                    <a:pt x="218755" y="463247"/>
                    <a:pt x="295963" y="521153"/>
                  </a:cubicBezTo>
                  <a:cubicBezTo>
                    <a:pt x="315265" y="540455"/>
                    <a:pt x="334567" y="553323"/>
                    <a:pt x="347435" y="579059"/>
                  </a:cubicBezTo>
                  <a:lnTo>
                    <a:pt x="1048740" y="579059"/>
                  </a:lnTo>
                  <a:lnTo>
                    <a:pt x="1048740" y="289529"/>
                  </a:lnTo>
                  <a:cubicBezTo>
                    <a:pt x="1048740" y="244491"/>
                    <a:pt x="1029438" y="199454"/>
                    <a:pt x="990834" y="173718"/>
                  </a:cubicBezTo>
                  <a:close/>
                </a:path>
              </a:pathLst>
            </a:custGeom>
            <a:gradFill flip="none" rotWithShape="1">
              <a:gsLst>
                <a:gs pos="0">
                  <a:srgbClr val="490E6F"/>
                </a:gs>
                <a:gs pos="28000">
                  <a:srgbClr val="490E6F"/>
                </a:gs>
                <a:gs pos="100000">
                  <a:srgbClr val="971CE2"/>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
          <p:nvSpPr>
            <p:cNvPr id="42" name="Vapaamuotoinen: Muoto 41">
              <a:extLst>
                <a:ext uri="{FF2B5EF4-FFF2-40B4-BE49-F238E27FC236}">
                  <a16:creationId xmlns:a16="http://schemas.microsoft.com/office/drawing/2014/main" id="{AA783CA2-4392-4079-A042-8B4243C1D9FA}"/>
                </a:ext>
              </a:extLst>
            </p:cNvPr>
            <p:cNvSpPr/>
            <p:nvPr/>
          </p:nvSpPr>
          <p:spPr>
            <a:xfrm>
              <a:off x="2023805" y="1576362"/>
              <a:ext cx="1029438" cy="579059"/>
            </a:xfrm>
            <a:custGeom>
              <a:avLst/>
              <a:gdLst>
                <a:gd name="connsiteX0" fmla="*/ 752776 w 1029437"/>
                <a:gd name="connsiteY0" fmla="*/ 521153 h 579058"/>
                <a:gd name="connsiteX1" fmla="*/ 752776 w 1029437"/>
                <a:gd name="connsiteY1" fmla="*/ 521153 h 579058"/>
                <a:gd name="connsiteX2" fmla="*/ 1048740 w 1029437"/>
                <a:gd name="connsiteY2" fmla="*/ 373171 h 579058"/>
                <a:gd name="connsiteX3" fmla="*/ 932928 w 1029437"/>
                <a:gd name="connsiteY3" fmla="*/ 90076 h 579058"/>
                <a:gd name="connsiteX4" fmla="*/ 932928 w 1029437"/>
                <a:gd name="connsiteY4" fmla="*/ 77208 h 579058"/>
                <a:gd name="connsiteX5" fmla="*/ 817116 w 1029437"/>
                <a:gd name="connsiteY5" fmla="*/ 38604 h 579058"/>
                <a:gd name="connsiteX6" fmla="*/ 579059 w 1029437"/>
                <a:gd name="connsiteY6" fmla="*/ 0 h 579058"/>
                <a:gd name="connsiteX7" fmla="*/ 341001 w 1029437"/>
                <a:gd name="connsiteY7" fmla="*/ 38604 h 579058"/>
                <a:gd name="connsiteX8" fmla="*/ 57906 w 1029437"/>
                <a:gd name="connsiteY8" fmla="*/ 173718 h 579058"/>
                <a:gd name="connsiteX9" fmla="*/ 0 w 1029437"/>
                <a:gd name="connsiteY9" fmla="*/ 289529 h 579058"/>
                <a:gd name="connsiteX10" fmla="*/ 0 w 1029437"/>
                <a:gd name="connsiteY10" fmla="*/ 579059 h 579058"/>
                <a:gd name="connsiteX11" fmla="*/ 694870 w 1029437"/>
                <a:gd name="connsiteY11" fmla="*/ 579059 h 579058"/>
                <a:gd name="connsiteX12" fmla="*/ 752776 w 1029437"/>
                <a:gd name="connsiteY12" fmla="*/ 521153 h 57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9437" h="579058">
                  <a:moveTo>
                    <a:pt x="752776" y="521153"/>
                  </a:moveTo>
                  <a:lnTo>
                    <a:pt x="752776" y="521153"/>
                  </a:lnTo>
                  <a:cubicBezTo>
                    <a:pt x="842852" y="456813"/>
                    <a:pt x="945796" y="405341"/>
                    <a:pt x="1048740" y="373171"/>
                  </a:cubicBezTo>
                  <a:cubicBezTo>
                    <a:pt x="977966" y="295963"/>
                    <a:pt x="932928" y="199454"/>
                    <a:pt x="932928" y="90076"/>
                  </a:cubicBezTo>
                  <a:cubicBezTo>
                    <a:pt x="932928" y="83642"/>
                    <a:pt x="932928" y="83642"/>
                    <a:pt x="932928" y="77208"/>
                  </a:cubicBezTo>
                  <a:cubicBezTo>
                    <a:pt x="894324" y="64340"/>
                    <a:pt x="855720" y="45038"/>
                    <a:pt x="817116" y="38604"/>
                  </a:cubicBezTo>
                  <a:cubicBezTo>
                    <a:pt x="746342" y="19302"/>
                    <a:pt x="662701" y="0"/>
                    <a:pt x="579059" y="0"/>
                  </a:cubicBezTo>
                  <a:cubicBezTo>
                    <a:pt x="501851" y="0"/>
                    <a:pt x="418209" y="12868"/>
                    <a:pt x="341001" y="38604"/>
                  </a:cubicBezTo>
                  <a:cubicBezTo>
                    <a:pt x="238057" y="70774"/>
                    <a:pt x="141548" y="115812"/>
                    <a:pt x="57906" y="173718"/>
                  </a:cubicBezTo>
                  <a:cubicBezTo>
                    <a:pt x="19302" y="199454"/>
                    <a:pt x="0" y="244491"/>
                    <a:pt x="0" y="289529"/>
                  </a:cubicBezTo>
                  <a:lnTo>
                    <a:pt x="0" y="579059"/>
                  </a:lnTo>
                  <a:lnTo>
                    <a:pt x="694870" y="579059"/>
                  </a:lnTo>
                  <a:cubicBezTo>
                    <a:pt x="714172" y="553323"/>
                    <a:pt x="727040" y="540455"/>
                    <a:pt x="752776" y="521153"/>
                  </a:cubicBezTo>
                  <a:close/>
                </a:path>
              </a:pathLst>
            </a:custGeom>
            <a:gradFill flip="none" rotWithShape="1">
              <a:gsLst>
                <a:gs pos="0">
                  <a:srgbClr val="490E6F"/>
                </a:gs>
                <a:gs pos="28000">
                  <a:srgbClr val="490E6F"/>
                </a:gs>
                <a:gs pos="100000">
                  <a:srgbClr val="971CE2"/>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grpSp>
      <p:grpSp>
        <p:nvGrpSpPr>
          <p:cNvPr id="43" name="Kuva 2" descr="Käyttäjät">
            <a:extLst>
              <a:ext uri="{FF2B5EF4-FFF2-40B4-BE49-F238E27FC236}">
                <a16:creationId xmlns:a16="http://schemas.microsoft.com/office/drawing/2014/main" id="{927CC8C7-FC6F-4771-A247-D57E82A9D21F}"/>
              </a:ext>
            </a:extLst>
          </p:cNvPr>
          <p:cNvGrpSpPr/>
          <p:nvPr userDrawn="1"/>
        </p:nvGrpSpPr>
        <p:grpSpPr>
          <a:xfrm>
            <a:off x="9479203" y="2948571"/>
            <a:ext cx="1158117" cy="1203156"/>
            <a:chOff x="2028606" y="3112600"/>
            <a:chExt cx="1158117" cy="1203156"/>
          </a:xfrm>
          <a:solidFill>
            <a:srgbClr val="000000"/>
          </a:solidFill>
        </p:grpSpPr>
        <p:sp>
          <p:nvSpPr>
            <p:cNvPr id="44" name="Vapaamuotoinen: Muoto 43">
              <a:extLst>
                <a:ext uri="{FF2B5EF4-FFF2-40B4-BE49-F238E27FC236}">
                  <a16:creationId xmlns:a16="http://schemas.microsoft.com/office/drawing/2014/main" id="{EA0319F4-D457-4580-8558-8938BEF2FB3F}"/>
                </a:ext>
              </a:extLst>
            </p:cNvPr>
            <p:cNvSpPr/>
            <p:nvPr/>
          </p:nvSpPr>
          <p:spPr>
            <a:xfrm>
              <a:off x="2028606" y="3768867"/>
              <a:ext cx="1158117" cy="546889"/>
            </a:xfrm>
            <a:custGeom>
              <a:avLst/>
              <a:gdLst>
                <a:gd name="connsiteX0" fmla="*/ 1158117 w 1158117"/>
                <a:gd name="connsiteY0" fmla="*/ 579059 h 546888"/>
                <a:gd name="connsiteX1" fmla="*/ 1158117 w 1158117"/>
                <a:gd name="connsiteY1" fmla="*/ 289529 h 546888"/>
                <a:gd name="connsiteX2" fmla="*/ 1100211 w 1158117"/>
                <a:gd name="connsiteY2" fmla="*/ 173718 h 546888"/>
                <a:gd name="connsiteX3" fmla="*/ 817116 w 1158117"/>
                <a:gd name="connsiteY3" fmla="*/ 38604 h 546888"/>
                <a:gd name="connsiteX4" fmla="*/ 579059 w 1158117"/>
                <a:gd name="connsiteY4" fmla="*/ 0 h 546888"/>
                <a:gd name="connsiteX5" fmla="*/ 341001 w 1158117"/>
                <a:gd name="connsiteY5" fmla="*/ 38604 h 546888"/>
                <a:gd name="connsiteX6" fmla="*/ 57906 w 1158117"/>
                <a:gd name="connsiteY6" fmla="*/ 173718 h 546888"/>
                <a:gd name="connsiteX7" fmla="*/ 0 w 1158117"/>
                <a:gd name="connsiteY7" fmla="*/ 289529 h 546888"/>
                <a:gd name="connsiteX8" fmla="*/ 0 w 1158117"/>
                <a:gd name="connsiteY8" fmla="*/ 579059 h 546888"/>
                <a:gd name="connsiteX9" fmla="*/ 1158117 w 1158117"/>
                <a:gd name="connsiteY9" fmla="*/ 579059 h 54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8117" h="546888">
                  <a:moveTo>
                    <a:pt x="1158117" y="579059"/>
                  </a:moveTo>
                  <a:lnTo>
                    <a:pt x="1158117" y="289529"/>
                  </a:lnTo>
                  <a:cubicBezTo>
                    <a:pt x="1158117" y="244491"/>
                    <a:pt x="1138816" y="199454"/>
                    <a:pt x="1100211" y="173718"/>
                  </a:cubicBezTo>
                  <a:cubicBezTo>
                    <a:pt x="1023004" y="109378"/>
                    <a:pt x="920060" y="64340"/>
                    <a:pt x="817116" y="38604"/>
                  </a:cubicBezTo>
                  <a:cubicBezTo>
                    <a:pt x="746342" y="19302"/>
                    <a:pt x="662700" y="0"/>
                    <a:pt x="579059" y="0"/>
                  </a:cubicBezTo>
                  <a:cubicBezTo>
                    <a:pt x="501851" y="0"/>
                    <a:pt x="418209" y="12868"/>
                    <a:pt x="341001" y="38604"/>
                  </a:cubicBezTo>
                  <a:cubicBezTo>
                    <a:pt x="238058" y="64340"/>
                    <a:pt x="141548" y="115812"/>
                    <a:pt x="57906" y="173718"/>
                  </a:cubicBezTo>
                  <a:cubicBezTo>
                    <a:pt x="19302" y="205887"/>
                    <a:pt x="0" y="244491"/>
                    <a:pt x="0" y="289529"/>
                  </a:cubicBezTo>
                  <a:lnTo>
                    <a:pt x="0" y="579059"/>
                  </a:lnTo>
                  <a:lnTo>
                    <a:pt x="1158117" y="579059"/>
                  </a:lnTo>
                  <a:close/>
                </a:path>
              </a:pathLst>
            </a:custGeom>
            <a:gradFill flip="none" rotWithShape="1">
              <a:gsLst>
                <a:gs pos="0">
                  <a:srgbClr val="E0119D">
                    <a:lumMod val="50000"/>
                  </a:srgbClr>
                </a:gs>
                <a:gs pos="100000">
                  <a:srgbClr val="E0119D"/>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
          <p:nvSpPr>
            <p:cNvPr id="45" name="Vapaamuotoinen: Muoto 44">
              <a:extLst>
                <a:ext uri="{FF2B5EF4-FFF2-40B4-BE49-F238E27FC236}">
                  <a16:creationId xmlns:a16="http://schemas.microsoft.com/office/drawing/2014/main" id="{63B4A086-0672-48DD-A460-E862D0CB0A06}"/>
                </a:ext>
              </a:extLst>
            </p:cNvPr>
            <p:cNvSpPr/>
            <p:nvPr/>
          </p:nvSpPr>
          <p:spPr>
            <a:xfrm>
              <a:off x="2318135" y="3112600"/>
              <a:ext cx="579059" cy="579059"/>
            </a:xfrm>
            <a:custGeom>
              <a:avLst/>
              <a:gdLst>
                <a:gd name="connsiteX0" fmla="*/ 579059 w 579058"/>
                <a:gd name="connsiteY0" fmla="*/ 289529 h 579058"/>
                <a:gd name="connsiteX1" fmla="*/ 289529 w 579058"/>
                <a:gd name="connsiteY1" fmla="*/ 579059 h 579058"/>
                <a:gd name="connsiteX2" fmla="*/ 0 w 579058"/>
                <a:gd name="connsiteY2" fmla="*/ 289529 h 579058"/>
                <a:gd name="connsiteX3" fmla="*/ 289529 w 579058"/>
                <a:gd name="connsiteY3" fmla="*/ 0 h 579058"/>
                <a:gd name="connsiteX4" fmla="*/ 579059 w 579058"/>
                <a:gd name="connsiteY4" fmla="*/ 289529 h 57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058" h="579058">
                  <a:moveTo>
                    <a:pt x="579059" y="289529"/>
                  </a:moveTo>
                  <a:cubicBezTo>
                    <a:pt x="579059" y="449432"/>
                    <a:pt x="449432" y="579059"/>
                    <a:pt x="289529" y="579059"/>
                  </a:cubicBezTo>
                  <a:cubicBezTo>
                    <a:pt x="129627" y="579059"/>
                    <a:pt x="0" y="449432"/>
                    <a:pt x="0" y="289529"/>
                  </a:cubicBezTo>
                  <a:cubicBezTo>
                    <a:pt x="0" y="129627"/>
                    <a:pt x="129627" y="0"/>
                    <a:pt x="289529" y="0"/>
                  </a:cubicBezTo>
                  <a:cubicBezTo>
                    <a:pt x="449432" y="0"/>
                    <a:pt x="579059" y="129627"/>
                    <a:pt x="579059" y="289529"/>
                  </a:cubicBezTo>
                  <a:close/>
                </a:path>
              </a:pathLst>
            </a:custGeom>
            <a:gradFill flip="none" rotWithShape="1">
              <a:gsLst>
                <a:gs pos="0">
                  <a:srgbClr val="E0119D">
                    <a:lumMod val="50000"/>
                  </a:srgbClr>
                </a:gs>
                <a:gs pos="100000">
                  <a:srgbClr val="E0119D"/>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grpSp>
    </p:spTree>
    <p:extLst>
      <p:ext uri="{BB962C8B-B14F-4D97-AF65-F5344CB8AC3E}">
        <p14:creationId xmlns:p14="http://schemas.microsoft.com/office/powerpoint/2010/main" val="22747391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Älä käytä pohjana 2">
    <p:spTree>
      <p:nvGrpSpPr>
        <p:cNvPr id="1" name=""/>
        <p:cNvGrpSpPr/>
        <p:nvPr/>
      </p:nvGrpSpPr>
      <p:grpSpPr>
        <a:xfrm>
          <a:off x="0" y="0"/>
          <a:ext cx="0" cy="0"/>
          <a:chOff x="0" y="0"/>
          <a:chExt cx="0" cy="0"/>
        </a:xfrm>
      </p:grpSpPr>
      <p:grpSp>
        <p:nvGrpSpPr>
          <p:cNvPr id="3" name="Ryhmä 2">
            <a:extLst>
              <a:ext uri="{FF2B5EF4-FFF2-40B4-BE49-F238E27FC236}">
                <a16:creationId xmlns:a16="http://schemas.microsoft.com/office/drawing/2014/main" id="{CBAB8F81-4FF3-4988-A5E0-2D7B46374F92}"/>
              </a:ext>
            </a:extLst>
          </p:cNvPr>
          <p:cNvGrpSpPr/>
          <p:nvPr userDrawn="1"/>
        </p:nvGrpSpPr>
        <p:grpSpPr>
          <a:xfrm>
            <a:off x="0" y="5552461"/>
            <a:ext cx="12204000" cy="1315587"/>
            <a:chOff x="0" y="5552461"/>
            <a:chExt cx="12204000" cy="1315587"/>
          </a:xfrm>
        </p:grpSpPr>
        <p:grpSp>
          <p:nvGrpSpPr>
            <p:cNvPr id="11" name="Kuva 26">
              <a:extLst>
                <a:ext uri="{FF2B5EF4-FFF2-40B4-BE49-F238E27FC236}">
                  <a16:creationId xmlns:a16="http://schemas.microsoft.com/office/drawing/2014/main" id="{D4D29ECC-00E1-414D-96E3-3F834A662A62}"/>
                </a:ext>
              </a:extLst>
            </p:cNvPr>
            <p:cNvGrpSpPr/>
            <p:nvPr userDrawn="1"/>
          </p:nvGrpSpPr>
          <p:grpSpPr>
            <a:xfrm>
              <a:off x="0" y="5552461"/>
              <a:ext cx="12204000" cy="1281165"/>
              <a:chOff x="1538287" y="2947987"/>
              <a:chExt cx="9115425" cy="962025"/>
            </a:xfrm>
            <a:gradFill>
              <a:gsLst>
                <a:gs pos="44200">
                  <a:schemeClr val="accent2"/>
                </a:gs>
                <a:gs pos="0">
                  <a:schemeClr val="accent4"/>
                </a:gs>
                <a:gs pos="100000">
                  <a:schemeClr val="accent2"/>
                </a:gs>
              </a:gsLst>
              <a:lin ang="0" scaled="0"/>
            </a:gradFill>
          </p:grpSpPr>
          <p:sp>
            <p:nvSpPr>
              <p:cNvPr id="12" name="Vapaamuotoinen: Muoto 11">
                <a:extLst>
                  <a:ext uri="{FF2B5EF4-FFF2-40B4-BE49-F238E27FC236}">
                    <a16:creationId xmlns:a16="http://schemas.microsoft.com/office/drawing/2014/main" id="{1C7A6E61-61CF-4D44-B0DF-2C0C6451B914}"/>
                  </a:ext>
                </a:extLst>
              </p:cNvPr>
              <p:cNvSpPr/>
              <p:nvPr/>
            </p:nvSpPr>
            <p:spPr>
              <a:xfrm>
                <a:off x="8596502" y="2947987"/>
                <a:ext cx="2053780" cy="733710"/>
              </a:xfrm>
              <a:custGeom>
                <a:avLst/>
                <a:gdLst>
                  <a:gd name="connsiteX0" fmla="*/ 0 w 2053780"/>
                  <a:gd name="connsiteY0" fmla="*/ 733711 h 733710"/>
                  <a:gd name="connsiteX1" fmla="*/ 2053781 w 2053780"/>
                  <a:gd name="connsiteY1" fmla="*/ 733711 h 733710"/>
                  <a:gd name="connsiteX2" fmla="*/ 2053781 w 2053780"/>
                  <a:gd name="connsiteY2" fmla="*/ 0 h 733710"/>
                  <a:gd name="connsiteX3" fmla="*/ 312134 w 2053780"/>
                  <a:gd name="connsiteY3" fmla="*/ 445580 h 733710"/>
                </a:gdLst>
                <a:ahLst/>
                <a:cxnLst>
                  <a:cxn ang="0">
                    <a:pos x="connsiteX0" y="connsiteY0"/>
                  </a:cxn>
                  <a:cxn ang="0">
                    <a:pos x="connsiteX1" y="connsiteY1"/>
                  </a:cxn>
                  <a:cxn ang="0">
                    <a:pos x="connsiteX2" y="connsiteY2"/>
                  </a:cxn>
                  <a:cxn ang="0">
                    <a:pos x="connsiteX3" y="connsiteY3"/>
                  </a:cxn>
                </a:cxnLst>
                <a:rect l="l" t="t" r="r" b="b"/>
                <a:pathLst>
                  <a:path w="2053780" h="733710">
                    <a:moveTo>
                      <a:pt x="0" y="733711"/>
                    </a:moveTo>
                    <a:lnTo>
                      <a:pt x="2053781" y="733711"/>
                    </a:lnTo>
                    <a:lnTo>
                      <a:pt x="2053781" y="0"/>
                    </a:lnTo>
                    <a:lnTo>
                      <a:pt x="312134" y="445580"/>
                    </a:lnTo>
                    <a:close/>
                  </a:path>
                </a:pathLst>
              </a:custGeom>
              <a:grpFill/>
              <a:ln w="9525" cap="flat">
                <a:noFill/>
                <a:prstDash val="solid"/>
                <a:miter/>
              </a:ln>
            </p:spPr>
            <p:txBody>
              <a:bodyPr rtlCol="0" anchor="ctr"/>
              <a:lstStyle/>
              <a:p>
                <a:endParaRPr lang="fi-FI"/>
              </a:p>
            </p:txBody>
          </p:sp>
          <p:sp>
            <p:nvSpPr>
              <p:cNvPr id="13" name="Vapaamuotoinen: Muoto 12">
                <a:extLst>
                  <a:ext uri="{FF2B5EF4-FFF2-40B4-BE49-F238E27FC236}">
                    <a16:creationId xmlns:a16="http://schemas.microsoft.com/office/drawing/2014/main" id="{4E27B523-E114-478F-A43B-E33952A68DBB}"/>
                  </a:ext>
                </a:extLst>
              </p:cNvPr>
              <p:cNvSpPr/>
              <p:nvPr/>
            </p:nvSpPr>
            <p:spPr>
              <a:xfrm>
                <a:off x="1538287" y="3681697"/>
                <a:ext cx="9111996" cy="224123"/>
              </a:xfrm>
              <a:custGeom>
                <a:avLst/>
                <a:gdLst>
                  <a:gd name="connsiteX0" fmla="*/ 0 w 9111996"/>
                  <a:gd name="connsiteY0" fmla="*/ 0 h 224123"/>
                  <a:gd name="connsiteX1" fmla="*/ 9111996 w 9111996"/>
                  <a:gd name="connsiteY1" fmla="*/ 0 h 224123"/>
                  <a:gd name="connsiteX2" fmla="*/ 9111996 w 9111996"/>
                  <a:gd name="connsiteY2" fmla="*/ 224123 h 224123"/>
                  <a:gd name="connsiteX3" fmla="*/ 0 w 9111996"/>
                  <a:gd name="connsiteY3" fmla="*/ 224123 h 224123"/>
                </a:gdLst>
                <a:ahLst/>
                <a:cxnLst>
                  <a:cxn ang="0">
                    <a:pos x="connsiteX0" y="connsiteY0"/>
                  </a:cxn>
                  <a:cxn ang="0">
                    <a:pos x="connsiteX1" y="connsiteY1"/>
                  </a:cxn>
                  <a:cxn ang="0">
                    <a:pos x="connsiteX2" y="connsiteY2"/>
                  </a:cxn>
                  <a:cxn ang="0">
                    <a:pos x="connsiteX3" y="connsiteY3"/>
                  </a:cxn>
                </a:cxnLst>
                <a:rect l="l" t="t" r="r" b="b"/>
                <a:pathLst>
                  <a:path w="9111996" h="224123">
                    <a:moveTo>
                      <a:pt x="0" y="0"/>
                    </a:moveTo>
                    <a:lnTo>
                      <a:pt x="9111996" y="0"/>
                    </a:lnTo>
                    <a:lnTo>
                      <a:pt x="9111996" y="224123"/>
                    </a:lnTo>
                    <a:lnTo>
                      <a:pt x="0" y="224123"/>
                    </a:lnTo>
                    <a:close/>
                  </a:path>
                </a:pathLst>
              </a:custGeom>
              <a:grpFill/>
              <a:ln w="9525" cap="flat">
                <a:noFill/>
                <a:prstDash val="solid"/>
                <a:miter/>
              </a:ln>
            </p:spPr>
            <p:txBody>
              <a:bodyPr rtlCol="0" anchor="ctr"/>
              <a:lstStyle/>
              <a:p>
                <a:endParaRPr lang="fi-FI"/>
              </a:p>
            </p:txBody>
          </p:sp>
        </p:grpSp>
        <p:grpSp>
          <p:nvGrpSpPr>
            <p:cNvPr id="28" name="Kuva 26">
              <a:extLst>
                <a:ext uri="{FF2B5EF4-FFF2-40B4-BE49-F238E27FC236}">
                  <a16:creationId xmlns:a16="http://schemas.microsoft.com/office/drawing/2014/main" id="{27EE7607-304C-4173-B638-36841E054904}"/>
                </a:ext>
              </a:extLst>
            </p:cNvPr>
            <p:cNvGrpSpPr/>
            <p:nvPr/>
          </p:nvGrpSpPr>
          <p:grpSpPr>
            <a:xfrm>
              <a:off x="0" y="5586883"/>
              <a:ext cx="12204000" cy="1281165"/>
              <a:chOff x="1538287" y="2947987"/>
              <a:chExt cx="9115425" cy="962025"/>
            </a:xfrm>
            <a:solidFill>
              <a:schemeClr val="tx1"/>
            </a:solidFill>
          </p:grpSpPr>
          <p:sp>
            <p:nvSpPr>
              <p:cNvPr id="29" name="Vapaamuotoinen: Muoto 28">
                <a:extLst>
                  <a:ext uri="{FF2B5EF4-FFF2-40B4-BE49-F238E27FC236}">
                    <a16:creationId xmlns:a16="http://schemas.microsoft.com/office/drawing/2014/main" id="{0F2461F9-8061-4C56-9B19-7C7B34A186DC}"/>
                  </a:ext>
                </a:extLst>
              </p:cNvPr>
              <p:cNvSpPr/>
              <p:nvPr/>
            </p:nvSpPr>
            <p:spPr>
              <a:xfrm>
                <a:off x="8596502" y="2947987"/>
                <a:ext cx="2053780" cy="733710"/>
              </a:xfrm>
              <a:custGeom>
                <a:avLst/>
                <a:gdLst>
                  <a:gd name="connsiteX0" fmla="*/ 0 w 2053780"/>
                  <a:gd name="connsiteY0" fmla="*/ 733711 h 733710"/>
                  <a:gd name="connsiteX1" fmla="*/ 2053781 w 2053780"/>
                  <a:gd name="connsiteY1" fmla="*/ 733711 h 733710"/>
                  <a:gd name="connsiteX2" fmla="*/ 2053781 w 2053780"/>
                  <a:gd name="connsiteY2" fmla="*/ 0 h 733710"/>
                  <a:gd name="connsiteX3" fmla="*/ 312134 w 2053780"/>
                  <a:gd name="connsiteY3" fmla="*/ 445580 h 733710"/>
                </a:gdLst>
                <a:ahLst/>
                <a:cxnLst>
                  <a:cxn ang="0">
                    <a:pos x="connsiteX0" y="connsiteY0"/>
                  </a:cxn>
                  <a:cxn ang="0">
                    <a:pos x="connsiteX1" y="connsiteY1"/>
                  </a:cxn>
                  <a:cxn ang="0">
                    <a:pos x="connsiteX2" y="connsiteY2"/>
                  </a:cxn>
                  <a:cxn ang="0">
                    <a:pos x="connsiteX3" y="connsiteY3"/>
                  </a:cxn>
                </a:cxnLst>
                <a:rect l="l" t="t" r="r" b="b"/>
                <a:pathLst>
                  <a:path w="2053780" h="733710">
                    <a:moveTo>
                      <a:pt x="0" y="733711"/>
                    </a:moveTo>
                    <a:lnTo>
                      <a:pt x="2053781" y="733711"/>
                    </a:lnTo>
                    <a:lnTo>
                      <a:pt x="2053781" y="0"/>
                    </a:lnTo>
                    <a:lnTo>
                      <a:pt x="312134" y="445580"/>
                    </a:lnTo>
                    <a:close/>
                  </a:path>
                </a:pathLst>
              </a:custGeom>
              <a:grpFill/>
              <a:ln w="9525" cap="flat">
                <a:noFill/>
                <a:prstDash val="solid"/>
                <a:miter/>
              </a:ln>
            </p:spPr>
            <p:txBody>
              <a:bodyPr rtlCol="0" anchor="ctr"/>
              <a:lstStyle/>
              <a:p>
                <a:endParaRPr lang="fi-FI"/>
              </a:p>
            </p:txBody>
          </p:sp>
          <p:sp>
            <p:nvSpPr>
              <p:cNvPr id="30" name="Vapaamuotoinen: Muoto 29">
                <a:extLst>
                  <a:ext uri="{FF2B5EF4-FFF2-40B4-BE49-F238E27FC236}">
                    <a16:creationId xmlns:a16="http://schemas.microsoft.com/office/drawing/2014/main" id="{93E6344E-2DCB-4465-99D3-C32706E832BC}"/>
                  </a:ext>
                </a:extLst>
              </p:cNvPr>
              <p:cNvSpPr/>
              <p:nvPr/>
            </p:nvSpPr>
            <p:spPr>
              <a:xfrm>
                <a:off x="1538287" y="3681697"/>
                <a:ext cx="9111996" cy="224123"/>
              </a:xfrm>
              <a:custGeom>
                <a:avLst/>
                <a:gdLst>
                  <a:gd name="connsiteX0" fmla="*/ 0 w 9111996"/>
                  <a:gd name="connsiteY0" fmla="*/ 0 h 224123"/>
                  <a:gd name="connsiteX1" fmla="*/ 9111996 w 9111996"/>
                  <a:gd name="connsiteY1" fmla="*/ 0 h 224123"/>
                  <a:gd name="connsiteX2" fmla="*/ 9111996 w 9111996"/>
                  <a:gd name="connsiteY2" fmla="*/ 224123 h 224123"/>
                  <a:gd name="connsiteX3" fmla="*/ 0 w 9111996"/>
                  <a:gd name="connsiteY3" fmla="*/ 224123 h 224123"/>
                </a:gdLst>
                <a:ahLst/>
                <a:cxnLst>
                  <a:cxn ang="0">
                    <a:pos x="connsiteX0" y="connsiteY0"/>
                  </a:cxn>
                  <a:cxn ang="0">
                    <a:pos x="connsiteX1" y="connsiteY1"/>
                  </a:cxn>
                  <a:cxn ang="0">
                    <a:pos x="connsiteX2" y="connsiteY2"/>
                  </a:cxn>
                  <a:cxn ang="0">
                    <a:pos x="connsiteX3" y="connsiteY3"/>
                  </a:cxn>
                </a:cxnLst>
                <a:rect l="l" t="t" r="r" b="b"/>
                <a:pathLst>
                  <a:path w="9111996" h="224123">
                    <a:moveTo>
                      <a:pt x="0" y="0"/>
                    </a:moveTo>
                    <a:lnTo>
                      <a:pt x="9111996" y="0"/>
                    </a:lnTo>
                    <a:lnTo>
                      <a:pt x="9111996" y="224123"/>
                    </a:lnTo>
                    <a:lnTo>
                      <a:pt x="0" y="224123"/>
                    </a:lnTo>
                    <a:close/>
                  </a:path>
                </a:pathLst>
              </a:custGeom>
              <a:grpFill/>
              <a:ln w="9525" cap="flat">
                <a:noFill/>
                <a:prstDash val="solid"/>
                <a:miter/>
              </a:ln>
            </p:spPr>
            <p:txBody>
              <a:bodyPr rtlCol="0" anchor="ctr"/>
              <a:lstStyle/>
              <a:p>
                <a:endParaRPr lang="fi-FI"/>
              </a:p>
            </p:txBody>
          </p:sp>
        </p:grpSp>
      </p:grpSp>
      <p:pic>
        <p:nvPicPr>
          <p:cNvPr id="14" name="Kuva 13" descr="Kuva, joka sisältää kohteen piirtäminen&#10;&#10;Kuvaus luotu automaattisesti">
            <a:extLst>
              <a:ext uri="{FF2B5EF4-FFF2-40B4-BE49-F238E27FC236}">
                <a16:creationId xmlns:a16="http://schemas.microsoft.com/office/drawing/2014/main" id="{78FC2F2C-DAEA-4222-ADC3-ACF504B200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52673" y="5998704"/>
            <a:ext cx="1627857" cy="820768"/>
          </a:xfrm>
          <a:prstGeom prst="rect">
            <a:avLst/>
          </a:prstGeom>
        </p:spPr>
      </p:pic>
      <p:pic>
        <p:nvPicPr>
          <p:cNvPr id="2" name="Kuva 1">
            <a:extLst>
              <a:ext uri="{FF2B5EF4-FFF2-40B4-BE49-F238E27FC236}">
                <a16:creationId xmlns:a16="http://schemas.microsoft.com/office/drawing/2014/main" id="{7CFF828D-6EE3-4BD4-BD3A-449C841EDAC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71500" y="3173575"/>
            <a:ext cx="11049000" cy="361950"/>
          </a:xfrm>
          <a:prstGeom prst="rect">
            <a:avLst/>
          </a:prstGeom>
        </p:spPr>
      </p:pic>
      <p:pic>
        <p:nvPicPr>
          <p:cNvPr id="4" name="Kuva 3">
            <a:extLst>
              <a:ext uri="{FF2B5EF4-FFF2-40B4-BE49-F238E27FC236}">
                <a16:creationId xmlns:a16="http://schemas.microsoft.com/office/drawing/2014/main" id="{0AEE081A-6A7E-46FD-A285-AD62F92D44D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76515" y="3187862"/>
            <a:ext cx="342900" cy="333375"/>
          </a:xfrm>
          <a:prstGeom prst="rect">
            <a:avLst/>
          </a:prstGeom>
        </p:spPr>
      </p:pic>
      <p:pic>
        <p:nvPicPr>
          <p:cNvPr id="15" name="Kuva 14">
            <a:extLst>
              <a:ext uri="{FF2B5EF4-FFF2-40B4-BE49-F238E27FC236}">
                <a16:creationId xmlns:a16="http://schemas.microsoft.com/office/drawing/2014/main" id="{D8388924-5EB0-42F4-8C9A-B299F36B125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683290" y="3187862"/>
            <a:ext cx="342900" cy="333375"/>
          </a:xfrm>
          <a:prstGeom prst="rect">
            <a:avLst/>
          </a:prstGeom>
        </p:spPr>
      </p:pic>
      <p:pic>
        <p:nvPicPr>
          <p:cNvPr id="16" name="Kuva 15">
            <a:extLst>
              <a:ext uri="{FF2B5EF4-FFF2-40B4-BE49-F238E27FC236}">
                <a16:creationId xmlns:a16="http://schemas.microsoft.com/office/drawing/2014/main" id="{73704E23-9BF4-45A0-AFDB-EBD5324E7B3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733186" y="3187862"/>
            <a:ext cx="342900" cy="333375"/>
          </a:xfrm>
          <a:prstGeom prst="rect">
            <a:avLst/>
          </a:prstGeom>
        </p:spPr>
      </p:pic>
      <p:pic>
        <p:nvPicPr>
          <p:cNvPr id="17" name="Kuva 16">
            <a:extLst>
              <a:ext uri="{FF2B5EF4-FFF2-40B4-BE49-F238E27FC236}">
                <a16:creationId xmlns:a16="http://schemas.microsoft.com/office/drawing/2014/main" id="{4BDC6D3C-1D6A-4B9B-A8B1-2906198126D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120950" y="3187862"/>
            <a:ext cx="342900" cy="333375"/>
          </a:xfrm>
          <a:prstGeom prst="rect">
            <a:avLst/>
          </a:prstGeom>
        </p:spPr>
      </p:pic>
      <p:pic>
        <p:nvPicPr>
          <p:cNvPr id="5" name="Kuva 4">
            <a:extLst>
              <a:ext uri="{FF2B5EF4-FFF2-40B4-BE49-F238E27FC236}">
                <a16:creationId xmlns:a16="http://schemas.microsoft.com/office/drawing/2014/main" id="{9FD432F3-D0FF-4085-BC49-5DCC6090BC1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32515" y="1354308"/>
            <a:ext cx="2809875" cy="1590675"/>
          </a:xfrm>
          <a:prstGeom prst="rect">
            <a:avLst/>
          </a:prstGeom>
        </p:spPr>
      </p:pic>
      <p:pic>
        <p:nvPicPr>
          <p:cNvPr id="6" name="Kuva 5">
            <a:extLst>
              <a:ext uri="{FF2B5EF4-FFF2-40B4-BE49-F238E27FC236}">
                <a16:creationId xmlns:a16="http://schemas.microsoft.com/office/drawing/2014/main" id="{C0ADFC16-D486-4A1D-B452-EB896D166F47}"/>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3628411" y="1356003"/>
            <a:ext cx="1333500" cy="1590675"/>
          </a:xfrm>
          <a:prstGeom prst="rect">
            <a:avLst/>
          </a:prstGeom>
        </p:spPr>
      </p:pic>
      <p:pic>
        <p:nvPicPr>
          <p:cNvPr id="7" name="Kuva 6">
            <a:extLst>
              <a:ext uri="{FF2B5EF4-FFF2-40B4-BE49-F238E27FC236}">
                <a16:creationId xmlns:a16="http://schemas.microsoft.com/office/drawing/2014/main" id="{BDE55843-6CF9-4CF2-91AC-30E209C0A448}"/>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5057615" y="1356003"/>
            <a:ext cx="2409825" cy="1590675"/>
          </a:xfrm>
          <a:prstGeom prst="rect">
            <a:avLst/>
          </a:prstGeom>
        </p:spPr>
      </p:pic>
      <p:pic>
        <p:nvPicPr>
          <p:cNvPr id="21" name="Kuva 20">
            <a:extLst>
              <a:ext uri="{FF2B5EF4-FFF2-40B4-BE49-F238E27FC236}">
                <a16:creationId xmlns:a16="http://schemas.microsoft.com/office/drawing/2014/main" id="{98AB079B-C7B8-4ACA-8A92-3C2D1BA62B6D}"/>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7562236" y="1356003"/>
            <a:ext cx="1333500" cy="1590675"/>
          </a:xfrm>
          <a:prstGeom prst="rect">
            <a:avLst/>
          </a:prstGeom>
        </p:spPr>
      </p:pic>
      <p:sp>
        <p:nvSpPr>
          <p:cNvPr id="22" name="Tekstin paikkamerkki 5">
            <a:extLst>
              <a:ext uri="{FF2B5EF4-FFF2-40B4-BE49-F238E27FC236}">
                <a16:creationId xmlns:a16="http://schemas.microsoft.com/office/drawing/2014/main" id="{30F202CF-5014-498C-B66A-1423FE32E0F0}"/>
              </a:ext>
            </a:extLst>
          </p:cNvPr>
          <p:cNvSpPr>
            <a:spLocks noGrp="1"/>
          </p:cNvSpPr>
          <p:nvPr>
            <p:ph type="body" sz="quarter" idx="14" hasCustomPrompt="1"/>
          </p:nvPr>
        </p:nvSpPr>
        <p:spPr>
          <a:xfrm>
            <a:off x="953465" y="1643558"/>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1</a:t>
            </a:r>
          </a:p>
        </p:txBody>
      </p:sp>
      <p:sp>
        <p:nvSpPr>
          <p:cNvPr id="23" name="Tekstin paikkamerkki 5">
            <a:extLst>
              <a:ext uri="{FF2B5EF4-FFF2-40B4-BE49-F238E27FC236}">
                <a16:creationId xmlns:a16="http://schemas.microsoft.com/office/drawing/2014/main" id="{63BBE630-686C-4B47-B311-04E0152DF542}"/>
              </a:ext>
            </a:extLst>
          </p:cNvPr>
          <p:cNvSpPr>
            <a:spLocks noGrp="1"/>
          </p:cNvSpPr>
          <p:nvPr>
            <p:ph type="body" sz="quarter" idx="15" hasCustomPrompt="1"/>
          </p:nvPr>
        </p:nvSpPr>
        <p:spPr>
          <a:xfrm>
            <a:off x="3706190" y="1643558"/>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2</a:t>
            </a:r>
          </a:p>
        </p:txBody>
      </p:sp>
      <p:sp>
        <p:nvSpPr>
          <p:cNvPr id="24" name="Tekstin paikkamerkki 5">
            <a:extLst>
              <a:ext uri="{FF2B5EF4-FFF2-40B4-BE49-F238E27FC236}">
                <a16:creationId xmlns:a16="http://schemas.microsoft.com/office/drawing/2014/main" id="{33B629F0-7CEE-41F6-9FE5-52E1534E6FE4}"/>
              </a:ext>
            </a:extLst>
          </p:cNvPr>
          <p:cNvSpPr>
            <a:spLocks noGrp="1"/>
          </p:cNvSpPr>
          <p:nvPr>
            <p:ph type="body" sz="quarter" idx="16" hasCustomPrompt="1"/>
          </p:nvPr>
        </p:nvSpPr>
        <p:spPr>
          <a:xfrm>
            <a:off x="5192090" y="1643558"/>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3</a:t>
            </a:r>
          </a:p>
        </p:txBody>
      </p:sp>
      <p:sp>
        <p:nvSpPr>
          <p:cNvPr id="25" name="Tekstin paikkamerkki 5">
            <a:extLst>
              <a:ext uri="{FF2B5EF4-FFF2-40B4-BE49-F238E27FC236}">
                <a16:creationId xmlns:a16="http://schemas.microsoft.com/office/drawing/2014/main" id="{C4DBF8C0-3FEA-45DF-8356-D3182643BD96}"/>
              </a:ext>
            </a:extLst>
          </p:cNvPr>
          <p:cNvSpPr>
            <a:spLocks noGrp="1"/>
          </p:cNvSpPr>
          <p:nvPr>
            <p:ph type="body" sz="quarter" idx="17" hasCustomPrompt="1"/>
          </p:nvPr>
        </p:nvSpPr>
        <p:spPr>
          <a:xfrm>
            <a:off x="7611440" y="1643558"/>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4</a:t>
            </a:r>
          </a:p>
        </p:txBody>
      </p:sp>
      <p:sp>
        <p:nvSpPr>
          <p:cNvPr id="9" name="Tekstin paikkamerkki 8">
            <a:extLst>
              <a:ext uri="{FF2B5EF4-FFF2-40B4-BE49-F238E27FC236}">
                <a16:creationId xmlns:a16="http://schemas.microsoft.com/office/drawing/2014/main" id="{33DB265B-4569-42C3-A93B-A78121883F3E}"/>
              </a:ext>
            </a:extLst>
          </p:cNvPr>
          <p:cNvSpPr>
            <a:spLocks noGrp="1"/>
          </p:cNvSpPr>
          <p:nvPr>
            <p:ph type="body" sz="quarter" idx="18" hasCustomPrompt="1"/>
          </p:nvPr>
        </p:nvSpPr>
        <p:spPr>
          <a:xfrm>
            <a:off x="732515" y="3860800"/>
            <a:ext cx="1476400" cy="361950"/>
          </a:xfrm>
        </p:spPr>
        <p:txBody>
          <a:bodyPr>
            <a:normAutofit/>
          </a:bodyPr>
          <a:lstStyle>
            <a:lvl1pPr marL="0" indent="0">
              <a:buNone/>
              <a:defRPr sz="1800" b="1"/>
            </a:lvl1pPr>
          </a:lstStyle>
          <a:p>
            <a:pPr lvl="0"/>
            <a:r>
              <a:rPr lang="fi-FI"/>
              <a:t>Askel 1</a:t>
            </a:r>
          </a:p>
        </p:txBody>
      </p:sp>
      <p:sp>
        <p:nvSpPr>
          <p:cNvPr id="32" name="Tekstin paikkamerkki 8">
            <a:extLst>
              <a:ext uri="{FF2B5EF4-FFF2-40B4-BE49-F238E27FC236}">
                <a16:creationId xmlns:a16="http://schemas.microsoft.com/office/drawing/2014/main" id="{D0003D02-4CED-45F4-BCC9-71CE5E38A5E0}"/>
              </a:ext>
            </a:extLst>
          </p:cNvPr>
          <p:cNvSpPr>
            <a:spLocks noGrp="1"/>
          </p:cNvSpPr>
          <p:nvPr>
            <p:ph type="body" sz="quarter" idx="19" hasCustomPrompt="1"/>
          </p:nvPr>
        </p:nvSpPr>
        <p:spPr>
          <a:xfrm>
            <a:off x="732515" y="4321319"/>
            <a:ext cx="1476400" cy="1265563"/>
          </a:xfrm>
        </p:spPr>
        <p:txBody>
          <a:bodyPr>
            <a:normAutofit/>
          </a:bodyPr>
          <a:lstStyle>
            <a:lvl1pPr marL="0" indent="0">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4" name="Tekstin paikkamerkki 8">
            <a:extLst>
              <a:ext uri="{FF2B5EF4-FFF2-40B4-BE49-F238E27FC236}">
                <a16:creationId xmlns:a16="http://schemas.microsoft.com/office/drawing/2014/main" id="{ABF63E86-8254-4BA1-A13A-8E539FFC7EDD}"/>
              </a:ext>
            </a:extLst>
          </p:cNvPr>
          <p:cNvSpPr>
            <a:spLocks noGrp="1"/>
          </p:cNvSpPr>
          <p:nvPr>
            <p:ph type="body" sz="quarter" idx="20" hasCustomPrompt="1"/>
          </p:nvPr>
        </p:nvSpPr>
        <p:spPr>
          <a:xfrm>
            <a:off x="3628411" y="3860800"/>
            <a:ext cx="1476400" cy="361950"/>
          </a:xfrm>
        </p:spPr>
        <p:txBody>
          <a:bodyPr>
            <a:normAutofit/>
          </a:bodyPr>
          <a:lstStyle>
            <a:lvl1pPr marL="0" indent="0">
              <a:buNone/>
              <a:defRPr sz="1800" b="1"/>
            </a:lvl1pPr>
          </a:lstStyle>
          <a:p>
            <a:pPr lvl="0"/>
            <a:r>
              <a:rPr lang="fi-FI"/>
              <a:t>Askel 2</a:t>
            </a:r>
          </a:p>
        </p:txBody>
      </p:sp>
      <p:sp>
        <p:nvSpPr>
          <p:cNvPr id="35" name="Tekstin paikkamerkki 8">
            <a:extLst>
              <a:ext uri="{FF2B5EF4-FFF2-40B4-BE49-F238E27FC236}">
                <a16:creationId xmlns:a16="http://schemas.microsoft.com/office/drawing/2014/main" id="{2DFDC020-C080-4D97-9D0B-3E7D35312014}"/>
              </a:ext>
            </a:extLst>
          </p:cNvPr>
          <p:cNvSpPr>
            <a:spLocks noGrp="1"/>
          </p:cNvSpPr>
          <p:nvPr>
            <p:ph type="body" sz="quarter" idx="21" hasCustomPrompt="1"/>
          </p:nvPr>
        </p:nvSpPr>
        <p:spPr>
          <a:xfrm>
            <a:off x="3628411" y="4321319"/>
            <a:ext cx="1476400" cy="1265563"/>
          </a:xfrm>
        </p:spPr>
        <p:txBody>
          <a:bodyPr>
            <a:normAutofit/>
          </a:bodyPr>
          <a:lstStyle>
            <a:lvl1pPr marL="0" indent="0">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6" name="Tekstin paikkamerkki 8">
            <a:extLst>
              <a:ext uri="{FF2B5EF4-FFF2-40B4-BE49-F238E27FC236}">
                <a16:creationId xmlns:a16="http://schemas.microsoft.com/office/drawing/2014/main" id="{F9332985-7819-4927-B872-E8AD3B268FC6}"/>
              </a:ext>
            </a:extLst>
          </p:cNvPr>
          <p:cNvSpPr>
            <a:spLocks noGrp="1"/>
          </p:cNvSpPr>
          <p:nvPr>
            <p:ph type="body" sz="quarter" idx="22" hasCustomPrompt="1"/>
          </p:nvPr>
        </p:nvSpPr>
        <p:spPr>
          <a:xfrm>
            <a:off x="5057615" y="3860800"/>
            <a:ext cx="1476400" cy="361950"/>
          </a:xfrm>
        </p:spPr>
        <p:txBody>
          <a:bodyPr>
            <a:normAutofit/>
          </a:bodyPr>
          <a:lstStyle>
            <a:lvl1pPr marL="0" indent="0">
              <a:buNone/>
              <a:defRPr sz="1800" b="1"/>
            </a:lvl1pPr>
          </a:lstStyle>
          <a:p>
            <a:pPr lvl="0"/>
            <a:r>
              <a:rPr lang="fi-FI"/>
              <a:t>Askel 3</a:t>
            </a:r>
          </a:p>
        </p:txBody>
      </p:sp>
      <p:sp>
        <p:nvSpPr>
          <p:cNvPr id="37" name="Tekstin paikkamerkki 8">
            <a:extLst>
              <a:ext uri="{FF2B5EF4-FFF2-40B4-BE49-F238E27FC236}">
                <a16:creationId xmlns:a16="http://schemas.microsoft.com/office/drawing/2014/main" id="{BF4378F6-873E-40EB-9BE5-4FD02955A00F}"/>
              </a:ext>
            </a:extLst>
          </p:cNvPr>
          <p:cNvSpPr>
            <a:spLocks noGrp="1"/>
          </p:cNvSpPr>
          <p:nvPr>
            <p:ph type="body" sz="quarter" idx="23" hasCustomPrompt="1"/>
          </p:nvPr>
        </p:nvSpPr>
        <p:spPr>
          <a:xfrm>
            <a:off x="5057615" y="4321319"/>
            <a:ext cx="1476400" cy="1265563"/>
          </a:xfrm>
        </p:spPr>
        <p:txBody>
          <a:bodyPr>
            <a:normAutofit/>
          </a:bodyPr>
          <a:lstStyle>
            <a:lvl1pPr marL="0" indent="0">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8" name="Tekstin paikkamerkki 8">
            <a:extLst>
              <a:ext uri="{FF2B5EF4-FFF2-40B4-BE49-F238E27FC236}">
                <a16:creationId xmlns:a16="http://schemas.microsoft.com/office/drawing/2014/main" id="{4061B29E-D713-43F2-863D-D89D91221162}"/>
              </a:ext>
            </a:extLst>
          </p:cNvPr>
          <p:cNvSpPr>
            <a:spLocks noGrp="1"/>
          </p:cNvSpPr>
          <p:nvPr>
            <p:ph type="body" sz="quarter" idx="24" hasCustomPrompt="1"/>
          </p:nvPr>
        </p:nvSpPr>
        <p:spPr>
          <a:xfrm>
            <a:off x="7562236" y="3860800"/>
            <a:ext cx="1476400" cy="361950"/>
          </a:xfrm>
        </p:spPr>
        <p:txBody>
          <a:bodyPr>
            <a:normAutofit/>
          </a:bodyPr>
          <a:lstStyle>
            <a:lvl1pPr marL="0" indent="0">
              <a:buNone/>
              <a:defRPr sz="1800" b="1"/>
            </a:lvl1pPr>
          </a:lstStyle>
          <a:p>
            <a:pPr lvl="0"/>
            <a:r>
              <a:rPr lang="fi-FI"/>
              <a:t>Askel 4</a:t>
            </a:r>
          </a:p>
        </p:txBody>
      </p:sp>
      <p:sp>
        <p:nvSpPr>
          <p:cNvPr id="39" name="Tekstin paikkamerkki 8">
            <a:extLst>
              <a:ext uri="{FF2B5EF4-FFF2-40B4-BE49-F238E27FC236}">
                <a16:creationId xmlns:a16="http://schemas.microsoft.com/office/drawing/2014/main" id="{F648FFDC-63A1-48F6-A808-B5491DCA6C43}"/>
              </a:ext>
            </a:extLst>
          </p:cNvPr>
          <p:cNvSpPr>
            <a:spLocks noGrp="1"/>
          </p:cNvSpPr>
          <p:nvPr>
            <p:ph type="body" sz="quarter" idx="25" hasCustomPrompt="1"/>
          </p:nvPr>
        </p:nvSpPr>
        <p:spPr>
          <a:xfrm>
            <a:off x="7562236" y="4321319"/>
            <a:ext cx="1476400" cy="1265563"/>
          </a:xfrm>
        </p:spPr>
        <p:txBody>
          <a:bodyPr>
            <a:normAutofit/>
          </a:bodyPr>
          <a:lstStyle>
            <a:lvl1pPr marL="0" indent="0">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pic>
        <p:nvPicPr>
          <p:cNvPr id="40" name="Kuva 39">
            <a:extLst>
              <a:ext uri="{FF2B5EF4-FFF2-40B4-BE49-F238E27FC236}">
                <a16:creationId xmlns:a16="http://schemas.microsoft.com/office/drawing/2014/main" id="{E3C6774F-3937-448B-A414-74D2BD5C3F1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053867" y="3187862"/>
            <a:ext cx="342900" cy="333375"/>
          </a:xfrm>
          <a:prstGeom prst="rect">
            <a:avLst/>
          </a:prstGeom>
        </p:spPr>
      </p:pic>
      <p:pic>
        <p:nvPicPr>
          <p:cNvPr id="41" name="Kuva 40">
            <a:extLst>
              <a:ext uri="{FF2B5EF4-FFF2-40B4-BE49-F238E27FC236}">
                <a16:creationId xmlns:a16="http://schemas.microsoft.com/office/drawing/2014/main" id="{F1BB80A3-6200-4C9D-9FC7-8A5472586D20}"/>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8990532" y="1356003"/>
            <a:ext cx="2409825" cy="1590675"/>
          </a:xfrm>
          <a:prstGeom prst="rect">
            <a:avLst/>
          </a:prstGeom>
        </p:spPr>
      </p:pic>
      <p:sp>
        <p:nvSpPr>
          <p:cNvPr id="42" name="Tekstin paikkamerkki 5">
            <a:extLst>
              <a:ext uri="{FF2B5EF4-FFF2-40B4-BE49-F238E27FC236}">
                <a16:creationId xmlns:a16="http://schemas.microsoft.com/office/drawing/2014/main" id="{3ADF75B7-50AF-41CF-B8DE-8B4C5E80378A}"/>
              </a:ext>
            </a:extLst>
          </p:cNvPr>
          <p:cNvSpPr>
            <a:spLocks noGrp="1"/>
          </p:cNvSpPr>
          <p:nvPr>
            <p:ph type="body" sz="quarter" idx="26" hasCustomPrompt="1"/>
          </p:nvPr>
        </p:nvSpPr>
        <p:spPr>
          <a:xfrm>
            <a:off x="9125007" y="1643558"/>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5</a:t>
            </a:r>
          </a:p>
        </p:txBody>
      </p:sp>
      <p:sp>
        <p:nvSpPr>
          <p:cNvPr id="43" name="Tekstin paikkamerkki 8">
            <a:extLst>
              <a:ext uri="{FF2B5EF4-FFF2-40B4-BE49-F238E27FC236}">
                <a16:creationId xmlns:a16="http://schemas.microsoft.com/office/drawing/2014/main" id="{28C2DFE1-552A-4923-8ECF-3A3B3B77C005}"/>
              </a:ext>
            </a:extLst>
          </p:cNvPr>
          <p:cNvSpPr>
            <a:spLocks noGrp="1"/>
          </p:cNvSpPr>
          <p:nvPr>
            <p:ph type="body" sz="quarter" idx="27" hasCustomPrompt="1"/>
          </p:nvPr>
        </p:nvSpPr>
        <p:spPr>
          <a:xfrm>
            <a:off x="8990532" y="3860800"/>
            <a:ext cx="1476400" cy="361950"/>
          </a:xfrm>
        </p:spPr>
        <p:txBody>
          <a:bodyPr>
            <a:normAutofit/>
          </a:bodyPr>
          <a:lstStyle>
            <a:lvl1pPr marL="0" indent="0">
              <a:buNone/>
              <a:defRPr sz="1800" b="1"/>
            </a:lvl1pPr>
          </a:lstStyle>
          <a:p>
            <a:pPr lvl="0"/>
            <a:r>
              <a:rPr lang="fi-FI"/>
              <a:t>Askel 5</a:t>
            </a:r>
          </a:p>
        </p:txBody>
      </p:sp>
      <p:sp>
        <p:nvSpPr>
          <p:cNvPr id="44" name="Tekstin paikkamerkki 8">
            <a:extLst>
              <a:ext uri="{FF2B5EF4-FFF2-40B4-BE49-F238E27FC236}">
                <a16:creationId xmlns:a16="http://schemas.microsoft.com/office/drawing/2014/main" id="{4D85FB49-2C6E-4FC0-B920-C4155C78360D}"/>
              </a:ext>
            </a:extLst>
          </p:cNvPr>
          <p:cNvSpPr>
            <a:spLocks noGrp="1"/>
          </p:cNvSpPr>
          <p:nvPr>
            <p:ph type="body" sz="quarter" idx="28" hasCustomPrompt="1"/>
          </p:nvPr>
        </p:nvSpPr>
        <p:spPr>
          <a:xfrm>
            <a:off x="8990532" y="4321319"/>
            <a:ext cx="1476400" cy="1265563"/>
          </a:xfrm>
        </p:spPr>
        <p:txBody>
          <a:bodyPr>
            <a:normAutofit/>
          </a:bodyPr>
          <a:lstStyle>
            <a:lvl1pPr marL="0" indent="0">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45" name="Tekstin paikkamerkki 5">
            <a:extLst>
              <a:ext uri="{FF2B5EF4-FFF2-40B4-BE49-F238E27FC236}">
                <a16:creationId xmlns:a16="http://schemas.microsoft.com/office/drawing/2014/main" id="{6B52E0C3-20CE-423C-8343-C9754E7D50BC}"/>
              </a:ext>
            </a:extLst>
          </p:cNvPr>
          <p:cNvSpPr>
            <a:spLocks noGrp="1"/>
          </p:cNvSpPr>
          <p:nvPr>
            <p:ph type="body" sz="quarter" idx="13" hasCustomPrompt="1"/>
          </p:nvPr>
        </p:nvSpPr>
        <p:spPr>
          <a:xfrm>
            <a:off x="593368" y="400219"/>
            <a:ext cx="5056388" cy="962087"/>
          </a:xfrm>
        </p:spPr>
        <p:txBody>
          <a:bodyPr anchor="t">
            <a:noAutofit/>
          </a:bodyPr>
          <a:lstStyle>
            <a:lvl1pPr marL="0" indent="0">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48" name="Suorakulmio 47">
            <a:extLst>
              <a:ext uri="{FF2B5EF4-FFF2-40B4-BE49-F238E27FC236}">
                <a16:creationId xmlns:a16="http://schemas.microsoft.com/office/drawing/2014/main" id="{2617EDD3-6F11-4027-8A32-939E0ACA8B25}"/>
              </a:ext>
            </a:extLst>
          </p:cNvPr>
          <p:cNvSpPr/>
          <p:nvPr userDrawn="1"/>
        </p:nvSpPr>
        <p:spPr>
          <a:xfrm>
            <a:off x="480000" y="477000"/>
            <a:ext cx="110205" cy="262834"/>
          </a:xfrm>
          <a:prstGeom prst="rect">
            <a:avLst/>
          </a:prstGeom>
          <a:solidFill>
            <a:schemeClr val="accent1"/>
          </a:solidFill>
          <a:ln w="9525" cap="flat" cmpd="sng" algn="ctr">
            <a:noFill/>
            <a:prstDash val="solid"/>
          </a:ln>
          <a:effectLst/>
        </p:spPr>
        <p:txBody>
          <a:bodyPr rtlCol="0" anchor="ct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42541831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Älä käytä pohjana 3">
    <p:spTree>
      <p:nvGrpSpPr>
        <p:cNvPr id="1" name=""/>
        <p:cNvGrpSpPr/>
        <p:nvPr/>
      </p:nvGrpSpPr>
      <p:grpSpPr>
        <a:xfrm>
          <a:off x="0" y="0"/>
          <a:ext cx="0" cy="0"/>
          <a:chOff x="0" y="0"/>
          <a:chExt cx="0" cy="0"/>
        </a:xfrm>
      </p:grpSpPr>
      <p:grpSp>
        <p:nvGrpSpPr>
          <p:cNvPr id="3" name="Ryhmä 2">
            <a:extLst>
              <a:ext uri="{FF2B5EF4-FFF2-40B4-BE49-F238E27FC236}">
                <a16:creationId xmlns:a16="http://schemas.microsoft.com/office/drawing/2014/main" id="{CBAB8F81-4FF3-4988-A5E0-2D7B46374F92}"/>
              </a:ext>
            </a:extLst>
          </p:cNvPr>
          <p:cNvGrpSpPr/>
          <p:nvPr userDrawn="1"/>
        </p:nvGrpSpPr>
        <p:grpSpPr>
          <a:xfrm>
            <a:off x="0" y="5552461"/>
            <a:ext cx="12204000" cy="1315587"/>
            <a:chOff x="0" y="5552461"/>
            <a:chExt cx="12204000" cy="1315587"/>
          </a:xfrm>
        </p:grpSpPr>
        <p:grpSp>
          <p:nvGrpSpPr>
            <p:cNvPr id="11" name="Kuva 26">
              <a:extLst>
                <a:ext uri="{FF2B5EF4-FFF2-40B4-BE49-F238E27FC236}">
                  <a16:creationId xmlns:a16="http://schemas.microsoft.com/office/drawing/2014/main" id="{D4D29ECC-00E1-414D-96E3-3F834A662A62}"/>
                </a:ext>
              </a:extLst>
            </p:cNvPr>
            <p:cNvGrpSpPr/>
            <p:nvPr userDrawn="1"/>
          </p:nvGrpSpPr>
          <p:grpSpPr>
            <a:xfrm>
              <a:off x="0" y="5552461"/>
              <a:ext cx="12204000" cy="1281165"/>
              <a:chOff x="1538287" y="2947987"/>
              <a:chExt cx="9115425" cy="962025"/>
            </a:xfrm>
            <a:gradFill>
              <a:gsLst>
                <a:gs pos="44200">
                  <a:schemeClr val="accent2"/>
                </a:gs>
                <a:gs pos="0">
                  <a:schemeClr val="accent4"/>
                </a:gs>
                <a:gs pos="100000">
                  <a:schemeClr val="accent2"/>
                </a:gs>
              </a:gsLst>
              <a:lin ang="0" scaled="0"/>
            </a:gradFill>
          </p:grpSpPr>
          <p:sp>
            <p:nvSpPr>
              <p:cNvPr id="12" name="Vapaamuotoinen: Muoto 11">
                <a:extLst>
                  <a:ext uri="{FF2B5EF4-FFF2-40B4-BE49-F238E27FC236}">
                    <a16:creationId xmlns:a16="http://schemas.microsoft.com/office/drawing/2014/main" id="{1C7A6E61-61CF-4D44-B0DF-2C0C6451B914}"/>
                  </a:ext>
                </a:extLst>
              </p:cNvPr>
              <p:cNvSpPr/>
              <p:nvPr/>
            </p:nvSpPr>
            <p:spPr>
              <a:xfrm>
                <a:off x="8596502" y="2947987"/>
                <a:ext cx="2053780" cy="733710"/>
              </a:xfrm>
              <a:custGeom>
                <a:avLst/>
                <a:gdLst>
                  <a:gd name="connsiteX0" fmla="*/ 0 w 2053780"/>
                  <a:gd name="connsiteY0" fmla="*/ 733711 h 733710"/>
                  <a:gd name="connsiteX1" fmla="*/ 2053781 w 2053780"/>
                  <a:gd name="connsiteY1" fmla="*/ 733711 h 733710"/>
                  <a:gd name="connsiteX2" fmla="*/ 2053781 w 2053780"/>
                  <a:gd name="connsiteY2" fmla="*/ 0 h 733710"/>
                  <a:gd name="connsiteX3" fmla="*/ 312134 w 2053780"/>
                  <a:gd name="connsiteY3" fmla="*/ 445580 h 733710"/>
                </a:gdLst>
                <a:ahLst/>
                <a:cxnLst>
                  <a:cxn ang="0">
                    <a:pos x="connsiteX0" y="connsiteY0"/>
                  </a:cxn>
                  <a:cxn ang="0">
                    <a:pos x="connsiteX1" y="connsiteY1"/>
                  </a:cxn>
                  <a:cxn ang="0">
                    <a:pos x="connsiteX2" y="connsiteY2"/>
                  </a:cxn>
                  <a:cxn ang="0">
                    <a:pos x="connsiteX3" y="connsiteY3"/>
                  </a:cxn>
                </a:cxnLst>
                <a:rect l="l" t="t" r="r" b="b"/>
                <a:pathLst>
                  <a:path w="2053780" h="733710">
                    <a:moveTo>
                      <a:pt x="0" y="733711"/>
                    </a:moveTo>
                    <a:lnTo>
                      <a:pt x="2053781" y="733711"/>
                    </a:lnTo>
                    <a:lnTo>
                      <a:pt x="2053781" y="0"/>
                    </a:lnTo>
                    <a:lnTo>
                      <a:pt x="312134" y="445580"/>
                    </a:lnTo>
                    <a:close/>
                  </a:path>
                </a:pathLst>
              </a:custGeom>
              <a:grpFill/>
              <a:ln w="9525" cap="flat">
                <a:noFill/>
                <a:prstDash val="solid"/>
                <a:miter/>
              </a:ln>
            </p:spPr>
            <p:txBody>
              <a:bodyPr rtlCol="0" anchor="ctr"/>
              <a:lstStyle/>
              <a:p>
                <a:endParaRPr lang="fi-FI"/>
              </a:p>
            </p:txBody>
          </p:sp>
          <p:sp>
            <p:nvSpPr>
              <p:cNvPr id="13" name="Vapaamuotoinen: Muoto 12">
                <a:extLst>
                  <a:ext uri="{FF2B5EF4-FFF2-40B4-BE49-F238E27FC236}">
                    <a16:creationId xmlns:a16="http://schemas.microsoft.com/office/drawing/2014/main" id="{4E27B523-E114-478F-A43B-E33952A68DBB}"/>
                  </a:ext>
                </a:extLst>
              </p:cNvPr>
              <p:cNvSpPr/>
              <p:nvPr/>
            </p:nvSpPr>
            <p:spPr>
              <a:xfrm>
                <a:off x="1538287" y="3681697"/>
                <a:ext cx="9111996" cy="224123"/>
              </a:xfrm>
              <a:custGeom>
                <a:avLst/>
                <a:gdLst>
                  <a:gd name="connsiteX0" fmla="*/ 0 w 9111996"/>
                  <a:gd name="connsiteY0" fmla="*/ 0 h 224123"/>
                  <a:gd name="connsiteX1" fmla="*/ 9111996 w 9111996"/>
                  <a:gd name="connsiteY1" fmla="*/ 0 h 224123"/>
                  <a:gd name="connsiteX2" fmla="*/ 9111996 w 9111996"/>
                  <a:gd name="connsiteY2" fmla="*/ 224123 h 224123"/>
                  <a:gd name="connsiteX3" fmla="*/ 0 w 9111996"/>
                  <a:gd name="connsiteY3" fmla="*/ 224123 h 224123"/>
                </a:gdLst>
                <a:ahLst/>
                <a:cxnLst>
                  <a:cxn ang="0">
                    <a:pos x="connsiteX0" y="connsiteY0"/>
                  </a:cxn>
                  <a:cxn ang="0">
                    <a:pos x="connsiteX1" y="connsiteY1"/>
                  </a:cxn>
                  <a:cxn ang="0">
                    <a:pos x="connsiteX2" y="connsiteY2"/>
                  </a:cxn>
                  <a:cxn ang="0">
                    <a:pos x="connsiteX3" y="connsiteY3"/>
                  </a:cxn>
                </a:cxnLst>
                <a:rect l="l" t="t" r="r" b="b"/>
                <a:pathLst>
                  <a:path w="9111996" h="224123">
                    <a:moveTo>
                      <a:pt x="0" y="0"/>
                    </a:moveTo>
                    <a:lnTo>
                      <a:pt x="9111996" y="0"/>
                    </a:lnTo>
                    <a:lnTo>
                      <a:pt x="9111996" y="224123"/>
                    </a:lnTo>
                    <a:lnTo>
                      <a:pt x="0" y="224123"/>
                    </a:lnTo>
                    <a:close/>
                  </a:path>
                </a:pathLst>
              </a:custGeom>
              <a:grpFill/>
              <a:ln w="9525" cap="flat">
                <a:noFill/>
                <a:prstDash val="solid"/>
                <a:miter/>
              </a:ln>
            </p:spPr>
            <p:txBody>
              <a:bodyPr rtlCol="0" anchor="ctr"/>
              <a:lstStyle/>
              <a:p>
                <a:endParaRPr lang="fi-FI"/>
              </a:p>
            </p:txBody>
          </p:sp>
        </p:grpSp>
        <p:grpSp>
          <p:nvGrpSpPr>
            <p:cNvPr id="28" name="Kuva 26">
              <a:extLst>
                <a:ext uri="{FF2B5EF4-FFF2-40B4-BE49-F238E27FC236}">
                  <a16:creationId xmlns:a16="http://schemas.microsoft.com/office/drawing/2014/main" id="{27EE7607-304C-4173-B638-36841E054904}"/>
                </a:ext>
              </a:extLst>
            </p:cNvPr>
            <p:cNvGrpSpPr/>
            <p:nvPr/>
          </p:nvGrpSpPr>
          <p:grpSpPr>
            <a:xfrm>
              <a:off x="0" y="5586883"/>
              <a:ext cx="12204000" cy="1281165"/>
              <a:chOff x="1538287" y="2947987"/>
              <a:chExt cx="9115425" cy="962025"/>
            </a:xfrm>
            <a:solidFill>
              <a:schemeClr val="tx1"/>
            </a:solidFill>
          </p:grpSpPr>
          <p:sp>
            <p:nvSpPr>
              <p:cNvPr id="29" name="Vapaamuotoinen: Muoto 28">
                <a:extLst>
                  <a:ext uri="{FF2B5EF4-FFF2-40B4-BE49-F238E27FC236}">
                    <a16:creationId xmlns:a16="http://schemas.microsoft.com/office/drawing/2014/main" id="{0F2461F9-8061-4C56-9B19-7C7B34A186DC}"/>
                  </a:ext>
                </a:extLst>
              </p:cNvPr>
              <p:cNvSpPr/>
              <p:nvPr/>
            </p:nvSpPr>
            <p:spPr>
              <a:xfrm>
                <a:off x="8596502" y="2947987"/>
                <a:ext cx="2053780" cy="733710"/>
              </a:xfrm>
              <a:custGeom>
                <a:avLst/>
                <a:gdLst>
                  <a:gd name="connsiteX0" fmla="*/ 0 w 2053780"/>
                  <a:gd name="connsiteY0" fmla="*/ 733711 h 733710"/>
                  <a:gd name="connsiteX1" fmla="*/ 2053781 w 2053780"/>
                  <a:gd name="connsiteY1" fmla="*/ 733711 h 733710"/>
                  <a:gd name="connsiteX2" fmla="*/ 2053781 w 2053780"/>
                  <a:gd name="connsiteY2" fmla="*/ 0 h 733710"/>
                  <a:gd name="connsiteX3" fmla="*/ 312134 w 2053780"/>
                  <a:gd name="connsiteY3" fmla="*/ 445580 h 733710"/>
                </a:gdLst>
                <a:ahLst/>
                <a:cxnLst>
                  <a:cxn ang="0">
                    <a:pos x="connsiteX0" y="connsiteY0"/>
                  </a:cxn>
                  <a:cxn ang="0">
                    <a:pos x="connsiteX1" y="connsiteY1"/>
                  </a:cxn>
                  <a:cxn ang="0">
                    <a:pos x="connsiteX2" y="connsiteY2"/>
                  </a:cxn>
                  <a:cxn ang="0">
                    <a:pos x="connsiteX3" y="connsiteY3"/>
                  </a:cxn>
                </a:cxnLst>
                <a:rect l="l" t="t" r="r" b="b"/>
                <a:pathLst>
                  <a:path w="2053780" h="733710">
                    <a:moveTo>
                      <a:pt x="0" y="733711"/>
                    </a:moveTo>
                    <a:lnTo>
                      <a:pt x="2053781" y="733711"/>
                    </a:lnTo>
                    <a:lnTo>
                      <a:pt x="2053781" y="0"/>
                    </a:lnTo>
                    <a:lnTo>
                      <a:pt x="312134" y="445580"/>
                    </a:lnTo>
                    <a:close/>
                  </a:path>
                </a:pathLst>
              </a:custGeom>
              <a:grpFill/>
              <a:ln w="9525" cap="flat">
                <a:noFill/>
                <a:prstDash val="solid"/>
                <a:miter/>
              </a:ln>
            </p:spPr>
            <p:txBody>
              <a:bodyPr rtlCol="0" anchor="ctr"/>
              <a:lstStyle/>
              <a:p>
                <a:endParaRPr lang="fi-FI"/>
              </a:p>
            </p:txBody>
          </p:sp>
          <p:sp>
            <p:nvSpPr>
              <p:cNvPr id="30" name="Vapaamuotoinen: Muoto 29">
                <a:extLst>
                  <a:ext uri="{FF2B5EF4-FFF2-40B4-BE49-F238E27FC236}">
                    <a16:creationId xmlns:a16="http://schemas.microsoft.com/office/drawing/2014/main" id="{93E6344E-2DCB-4465-99D3-C32706E832BC}"/>
                  </a:ext>
                </a:extLst>
              </p:cNvPr>
              <p:cNvSpPr/>
              <p:nvPr/>
            </p:nvSpPr>
            <p:spPr>
              <a:xfrm>
                <a:off x="1538287" y="3681697"/>
                <a:ext cx="9111996" cy="224123"/>
              </a:xfrm>
              <a:custGeom>
                <a:avLst/>
                <a:gdLst>
                  <a:gd name="connsiteX0" fmla="*/ 0 w 9111996"/>
                  <a:gd name="connsiteY0" fmla="*/ 0 h 224123"/>
                  <a:gd name="connsiteX1" fmla="*/ 9111996 w 9111996"/>
                  <a:gd name="connsiteY1" fmla="*/ 0 h 224123"/>
                  <a:gd name="connsiteX2" fmla="*/ 9111996 w 9111996"/>
                  <a:gd name="connsiteY2" fmla="*/ 224123 h 224123"/>
                  <a:gd name="connsiteX3" fmla="*/ 0 w 9111996"/>
                  <a:gd name="connsiteY3" fmla="*/ 224123 h 224123"/>
                </a:gdLst>
                <a:ahLst/>
                <a:cxnLst>
                  <a:cxn ang="0">
                    <a:pos x="connsiteX0" y="connsiteY0"/>
                  </a:cxn>
                  <a:cxn ang="0">
                    <a:pos x="connsiteX1" y="connsiteY1"/>
                  </a:cxn>
                  <a:cxn ang="0">
                    <a:pos x="connsiteX2" y="connsiteY2"/>
                  </a:cxn>
                  <a:cxn ang="0">
                    <a:pos x="connsiteX3" y="connsiteY3"/>
                  </a:cxn>
                </a:cxnLst>
                <a:rect l="l" t="t" r="r" b="b"/>
                <a:pathLst>
                  <a:path w="9111996" h="224123">
                    <a:moveTo>
                      <a:pt x="0" y="0"/>
                    </a:moveTo>
                    <a:lnTo>
                      <a:pt x="9111996" y="0"/>
                    </a:lnTo>
                    <a:lnTo>
                      <a:pt x="9111996" y="224123"/>
                    </a:lnTo>
                    <a:lnTo>
                      <a:pt x="0" y="224123"/>
                    </a:lnTo>
                    <a:close/>
                  </a:path>
                </a:pathLst>
              </a:custGeom>
              <a:grpFill/>
              <a:ln w="9525" cap="flat">
                <a:noFill/>
                <a:prstDash val="solid"/>
                <a:miter/>
              </a:ln>
            </p:spPr>
            <p:txBody>
              <a:bodyPr rtlCol="0" anchor="ctr"/>
              <a:lstStyle/>
              <a:p>
                <a:endParaRPr lang="fi-FI"/>
              </a:p>
            </p:txBody>
          </p:sp>
        </p:grpSp>
      </p:grpSp>
      <p:pic>
        <p:nvPicPr>
          <p:cNvPr id="14" name="Kuva 13" descr="Kuva, joka sisältää kohteen piirtäminen&#10;&#10;Kuvaus luotu automaattisesti">
            <a:extLst>
              <a:ext uri="{FF2B5EF4-FFF2-40B4-BE49-F238E27FC236}">
                <a16:creationId xmlns:a16="http://schemas.microsoft.com/office/drawing/2014/main" id="{78FC2F2C-DAEA-4222-ADC3-ACF504B200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52673" y="5998704"/>
            <a:ext cx="1627857" cy="820768"/>
          </a:xfrm>
          <a:prstGeom prst="rect">
            <a:avLst/>
          </a:prstGeom>
        </p:spPr>
      </p:pic>
      <p:pic>
        <p:nvPicPr>
          <p:cNvPr id="2" name="Kuva 1">
            <a:extLst>
              <a:ext uri="{FF2B5EF4-FFF2-40B4-BE49-F238E27FC236}">
                <a16:creationId xmlns:a16="http://schemas.microsoft.com/office/drawing/2014/main" id="{7CFF828D-6EE3-4BD4-BD3A-449C841EDAC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71500" y="3331365"/>
            <a:ext cx="6604500" cy="204159"/>
          </a:xfrm>
          <a:prstGeom prst="rect">
            <a:avLst/>
          </a:prstGeom>
        </p:spPr>
      </p:pic>
      <p:pic>
        <p:nvPicPr>
          <p:cNvPr id="4" name="Kuva 3">
            <a:extLst>
              <a:ext uri="{FF2B5EF4-FFF2-40B4-BE49-F238E27FC236}">
                <a16:creationId xmlns:a16="http://schemas.microsoft.com/office/drawing/2014/main" id="{0AEE081A-6A7E-46FD-A285-AD62F92D44D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2515" y="3333195"/>
            <a:ext cx="193414" cy="188042"/>
          </a:xfrm>
          <a:prstGeom prst="rect">
            <a:avLst/>
          </a:prstGeom>
        </p:spPr>
      </p:pic>
      <p:pic>
        <p:nvPicPr>
          <p:cNvPr id="15" name="Kuva 14">
            <a:extLst>
              <a:ext uri="{FF2B5EF4-FFF2-40B4-BE49-F238E27FC236}">
                <a16:creationId xmlns:a16="http://schemas.microsoft.com/office/drawing/2014/main" id="{D8388924-5EB0-42F4-8C9A-B299F36B125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529741" y="3333195"/>
            <a:ext cx="193414" cy="188042"/>
          </a:xfrm>
          <a:prstGeom prst="rect">
            <a:avLst/>
          </a:prstGeom>
        </p:spPr>
      </p:pic>
      <p:pic>
        <p:nvPicPr>
          <p:cNvPr id="16" name="Kuva 15">
            <a:extLst>
              <a:ext uri="{FF2B5EF4-FFF2-40B4-BE49-F238E27FC236}">
                <a16:creationId xmlns:a16="http://schemas.microsoft.com/office/drawing/2014/main" id="{73704E23-9BF4-45A0-AFDB-EBD5324E7B3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217797" y="3333195"/>
            <a:ext cx="193414" cy="188042"/>
          </a:xfrm>
          <a:prstGeom prst="rect">
            <a:avLst/>
          </a:prstGeom>
        </p:spPr>
      </p:pic>
      <p:pic>
        <p:nvPicPr>
          <p:cNvPr id="17" name="Kuva 16">
            <a:extLst>
              <a:ext uri="{FF2B5EF4-FFF2-40B4-BE49-F238E27FC236}">
                <a16:creationId xmlns:a16="http://schemas.microsoft.com/office/drawing/2014/main" id="{4BDC6D3C-1D6A-4B9B-A8B1-2906198126D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97001" y="3333195"/>
            <a:ext cx="193414" cy="188042"/>
          </a:xfrm>
          <a:prstGeom prst="rect">
            <a:avLst/>
          </a:prstGeom>
        </p:spPr>
      </p:pic>
      <p:pic>
        <p:nvPicPr>
          <p:cNvPr id="5" name="Kuva 4">
            <a:extLst>
              <a:ext uri="{FF2B5EF4-FFF2-40B4-BE49-F238E27FC236}">
                <a16:creationId xmlns:a16="http://schemas.microsoft.com/office/drawing/2014/main" id="{9FD432F3-D0FF-4085-BC49-5DCC6090BC1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69088" y="2332586"/>
            <a:ext cx="1584919" cy="897225"/>
          </a:xfrm>
          <a:prstGeom prst="rect">
            <a:avLst/>
          </a:prstGeom>
        </p:spPr>
      </p:pic>
      <p:pic>
        <p:nvPicPr>
          <p:cNvPr id="6" name="Kuva 5">
            <a:extLst>
              <a:ext uri="{FF2B5EF4-FFF2-40B4-BE49-F238E27FC236}">
                <a16:creationId xmlns:a16="http://schemas.microsoft.com/office/drawing/2014/main" id="{C0ADFC16-D486-4A1D-B452-EB896D166F47}"/>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2349950" y="2332586"/>
            <a:ext cx="752165" cy="897225"/>
          </a:xfrm>
          <a:prstGeom prst="rect">
            <a:avLst/>
          </a:prstGeom>
        </p:spPr>
      </p:pic>
      <p:pic>
        <p:nvPicPr>
          <p:cNvPr id="7" name="Kuva 6">
            <a:extLst>
              <a:ext uri="{FF2B5EF4-FFF2-40B4-BE49-F238E27FC236}">
                <a16:creationId xmlns:a16="http://schemas.microsoft.com/office/drawing/2014/main" id="{BDE55843-6CF9-4CF2-91AC-30E209C0A448}"/>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3198058" y="2338556"/>
            <a:ext cx="1359270" cy="897226"/>
          </a:xfrm>
          <a:prstGeom prst="rect">
            <a:avLst/>
          </a:prstGeom>
        </p:spPr>
      </p:pic>
      <p:pic>
        <p:nvPicPr>
          <p:cNvPr id="21" name="Kuva 20">
            <a:extLst>
              <a:ext uri="{FF2B5EF4-FFF2-40B4-BE49-F238E27FC236}">
                <a16:creationId xmlns:a16="http://schemas.microsoft.com/office/drawing/2014/main" id="{98AB079B-C7B8-4ACA-8A92-3C2D1BA62B6D}"/>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4646551" y="2341243"/>
            <a:ext cx="752165" cy="897225"/>
          </a:xfrm>
          <a:prstGeom prst="rect">
            <a:avLst/>
          </a:prstGeom>
        </p:spPr>
      </p:pic>
      <p:sp>
        <p:nvSpPr>
          <p:cNvPr id="22" name="Tekstin paikkamerkki 5">
            <a:extLst>
              <a:ext uri="{FF2B5EF4-FFF2-40B4-BE49-F238E27FC236}">
                <a16:creationId xmlns:a16="http://schemas.microsoft.com/office/drawing/2014/main" id="{30F202CF-5014-498C-B66A-1423FE32E0F0}"/>
              </a:ext>
            </a:extLst>
          </p:cNvPr>
          <p:cNvSpPr>
            <a:spLocks noGrp="1"/>
          </p:cNvSpPr>
          <p:nvPr>
            <p:ph type="body" sz="quarter" idx="14" hasCustomPrompt="1"/>
          </p:nvPr>
        </p:nvSpPr>
        <p:spPr>
          <a:xfrm>
            <a:off x="805514" y="2411787"/>
            <a:ext cx="620196" cy="53906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1</a:t>
            </a:r>
          </a:p>
        </p:txBody>
      </p:sp>
      <p:sp>
        <p:nvSpPr>
          <p:cNvPr id="23" name="Tekstin paikkamerkki 5">
            <a:extLst>
              <a:ext uri="{FF2B5EF4-FFF2-40B4-BE49-F238E27FC236}">
                <a16:creationId xmlns:a16="http://schemas.microsoft.com/office/drawing/2014/main" id="{63BBE630-686C-4B47-B311-04E0152DF542}"/>
              </a:ext>
            </a:extLst>
          </p:cNvPr>
          <p:cNvSpPr>
            <a:spLocks noGrp="1"/>
          </p:cNvSpPr>
          <p:nvPr>
            <p:ph type="body" sz="quarter" idx="15" hasCustomPrompt="1"/>
          </p:nvPr>
        </p:nvSpPr>
        <p:spPr>
          <a:xfrm>
            <a:off x="2447421" y="2410455"/>
            <a:ext cx="620196" cy="507656"/>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2</a:t>
            </a:r>
          </a:p>
        </p:txBody>
      </p:sp>
      <p:sp>
        <p:nvSpPr>
          <p:cNvPr id="24" name="Tekstin paikkamerkki 5">
            <a:extLst>
              <a:ext uri="{FF2B5EF4-FFF2-40B4-BE49-F238E27FC236}">
                <a16:creationId xmlns:a16="http://schemas.microsoft.com/office/drawing/2014/main" id="{33B629F0-7CEE-41F6-9FE5-52E1534E6FE4}"/>
              </a:ext>
            </a:extLst>
          </p:cNvPr>
          <p:cNvSpPr>
            <a:spLocks noGrp="1"/>
          </p:cNvSpPr>
          <p:nvPr>
            <p:ph type="body" sz="quarter" idx="16" hasCustomPrompt="1"/>
          </p:nvPr>
        </p:nvSpPr>
        <p:spPr>
          <a:xfrm>
            <a:off x="3391472" y="2410455"/>
            <a:ext cx="620196" cy="507656"/>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3</a:t>
            </a:r>
          </a:p>
        </p:txBody>
      </p:sp>
      <p:sp>
        <p:nvSpPr>
          <p:cNvPr id="25" name="Tekstin paikkamerkki 5">
            <a:extLst>
              <a:ext uri="{FF2B5EF4-FFF2-40B4-BE49-F238E27FC236}">
                <a16:creationId xmlns:a16="http://schemas.microsoft.com/office/drawing/2014/main" id="{C4DBF8C0-3FEA-45DF-8356-D3182643BD96}"/>
              </a:ext>
            </a:extLst>
          </p:cNvPr>
          <p:cNvSpPr>
            <a:spLocks noGrp="1"/>
          </p:cNvSpPr>
          <p:nvPr>
            <p:ph type="body" sz="quarter" idx="17" hasCustomPrompt="1"/>
          </p:nvPr>
        </p:nvSpPr>
        <p:spPr>
          <a:xfrm>
            <a:off x="4695424" y="2410455"/>
            <a:ext cx="620196" cy="595634"/>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4</a:t>
            </a:r>
          </a:p>
        </p:txBody>
      </p:sp>
      <p:sp>
        <p:nvSpPr>
          <p:cNvPr id="9" name="Tekstin paikkamerkki 8">
            <a:extLst>
              <a:ext uri="{FF2B5EF4-FFF2-40B4-BE49-F238E27FC236}">
                <a16:creationId xmlns:a16="http://schemas.microsoft.com/office/drawing/2014/main" id="{33DB265B-4569-42C3-A93B-A78121883F3E}"/>
              </a:ext>
            </a:extLst>
          </p:cNvPr>
          <p:cNvSpPr>
            <a:spLocks noGrp="1"/>
          </p:cNvSpPr>
          <p:nvPr>
            <p:ph type="body" sz="quarter" idx="18" hasCustomPrompt="1"/>
          </p:nvPr>
        </p:nvSpPr>
        <p:spPr>
          <a:xfrm>
            <a:off x="571500" y="3679823"/>
            <a:ext cx="1476400" cy="361950"/>
          </a:xfrm>
        </p:spPr>
        <p:txBody>
          <a:bodyPr>
            <a:normAutofit/>
          </a:bodyPr>
          <a:lstStyle>
            <a:lvl1pPr marL="0" indent="0">
              <a:buNone/>
              <a:defRPr sz="1400" b="1"/>
            </a:lvl1pPr>
          </a:lstStyle>
          <a:p>
            <a:pPr lvl="0"/>
            <a:r>
              <a:rPr lang="fi-FI"/>
              <a:t>Askel 1</a:t>
            </a:r>
          </a:p>
        </p:txBody>
      </p:sp>
      <p:sp>
        <p:nvSpPr>
          <p:cNvPr id="32" name="Tekstin paikkamerkki 8">
            <a:extLst>
              <a:ext uri="{FF2B5EF4-FFF2-40B4-BE49-F238E27FC236}">
                <a16:creationId xmlns:a16="http://schemas.microsoft.com/office/drawing/2014/main" id="{D0003D02-4CED-45F4-BCC9-71CE5E38A5E0}"/>
              </a:ext>
            </a:extLst>
          </p:cNvPr>
          <p:cNvSpPr>
            <a:spLocks noGrp="1"/>
          </p:cNvSpPr>
          <p:nvPr>
            <p:ph type="body" sz="quarter" idx="19" hasCustomPrompt="1"/>
          </p:nvPr>
        </p:nvSpPr>
        <p:spPr>
          <a:xfrm>
            <a:off x="549635" y="4105188"/>
            <a:ext cx="1476400" cy="1265563"/>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4" name="Tekstin paikkamerkki 8">
            <a:extLst>
              <a:ext uri="{FF2B5EF4-FFF2-40B4-BE49-F238E27FC236}">
                <a16:creationId xmlns:a16="http://schemas.microsoft.com/office/drawing/2014/main" id="{ABF63E86-8254-4BA1-A13A-8E539FFC7EDD}"/>
              </a:ext>
            </a:extLst>
          </p:cNvPr>
          <p:cNvSpPr>
            <a:spLocks noGrp="1"/>
          </p:cNvSpPr>
          <p:nvPr>
            <p:ph type="body" sz="quarter" idx="20" hasCustomPrompt="1"/>
          </p:nvPr>
        </p:nvSpPr>
        <p:spPr>
          <a:xfrm>
            <a:off x="1962602" y="3679823"/>
            <a:ext cx="1476400" cy="361950"/>
          </a:xfrm>
        </p:spPr>
        <p:txBody>
          <a:bodyPr>
            <a:normAutofit/>
          </a:bodyPr>
          <a:lstStyle>
            <a:lvl1pPr marL="0" indent="0">
              <a:buNone/>
              <a:defRPr sz="1400" b="1"/>
            </a:lvl1pPr>
          </a:lstStyle>
          <a:p>
            <a:pPr lvl="0"/>
            <a:r>
              <a:rPr lang="fi-FI"/>
              <a:t>Askel 2</a:t>
            </a:r>
          </a:p>
        </p:txBody>
      </p:sp>
      <p:sp>
        <p:nvSpPr>
          <p:cNvPr id="35" name="Tekstin paikkamerkki 8">
            <a:extLst>
              <a:ext uri="{FF2B5EF4-FFF2-40B4-BE49-F238E27FC236}">
                <a16:creationId xmlns:a16="http://schemas.microsoft.com/office/drawing/2014/main" id="{2DFDC020-C080-4D97-9D0B-3E7D35312014}"/>
              </a:ext>
            </a:extLst>
          </p:cNvPr>
          <p:cNvSpPr>
            <a:spLocks noGrp="1"/>
          </p:cNvSpPr>
          <p:nvPr>
            <p:ph type="body" sz="quarter" idx="21" hasCustomPrompt="1"/>
          </p:nvPr>
        </p:nvSpPr>
        <p:spPr>
          <a:xfrm>
            <a:off x="1962602" y="4105188"/>
            <a:ext cx="1476400" cy="1265563"/>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6" name="Tekstin paikkamerkki 8">
            <a:extLst>
              <a:ext uri="{FF2B5EF4-FFF2-40B4-BE49-F238E27FC236}">
                <a16:creationId xmlns:a16="http://schemas.microsoft.com/office/drawing/2014/main" id="{F9332985-7819-4927-B872-E8AD3B268FC6}"/>
              </a:ext>
            </a:extLst>
          </p:cNvPr>
          <p:cNvSpPr>
            <a:spLocks noGrp="1"/>
          </p:cNvSpPr>
          <p:nvPr>
            <p:ph type="body" sz="quarter" idx="22" hasCustomPrompt="1"/>
          </p:nvPr>
        </p:nvSpPr>
        <p:spPr>
          <a:xfrm>
            <a:off x="3093239" y="3679823"/>
            <a:ext cx="1476400" cy="361950"/>
          </a:xfrm>
        </p:spPr>
        <p:txBody>
          <a:bodyPr>
            <a:normAutofit/>
          </a:bodyPr>
          <a:lstStyle>
            <a:lvl1pPr marL="0" indent="0">
              <a:buNone/>
              <a:defRPr sz="1400" b="1"/>
            </a:lvl1pPr>
          </a:lstStyle>
          <a:p>
            <a:pPr lvl="0"/>
            <a:r>
              <a:rPr lang="fi-FI"/>
              <a:t>Askel 3</a:t>
            </a:r>
          </a:p>
        </p:txBody>
      </p:sp>
      <p:sp>
        <p:nvSpPr>
          <p:cNvPr id="37" name="Tekstin paikkamerkki 8">
            <a:extLst>
              <a:ext uri="{FF2B5EF4-FFF2-40B4-BE49-F238E27FC236}">
                <a16:creationId xmlns:a16="http://schemas.microsoft.com/office/drawing/2014/main" id="{BF4378F6-873E-40EB-9BE5-4FD02955A00F}"/>
              </a:ext>
            </a:extLst>
          </p:cNvPr>
          <p:cNvSpPr>
            <a:spLocks noGrp="1"/>
          </p:cNvSpPr>
          <p:nvPr>
            <p:ph type="body" sz="quarter" idx="23" hasCustomPrompt="1"/>
          </p:nvPr>
        </p:nvSpPr>
        <p:spPr>
          <a:xfrm>
            <a:off x="3102115" y="4116262"/>
            <a:ext cx="1476400" cy="1265563"/>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8" name="Tekstin paikkamerkki 8">
            <a:extLst>
              <a:ext uri="{FF2B5EF4-FFF2-40B4-BE49-F238E27FC236}">
                <a16:creationId xmlns:a16="http://schemas.microsoft.com/office/drawing/2014/main" id="{4061B29E-D713-43F2-863D-D89D91221162}"/>
              </a:ext>
            </a:extLst>
          </p:cNvPr>
          <p:cNvSpPr>
            <a:spLocks noGrp="1"/>
          </p:cNvSpPr>
          <p:nvPr>
            <p:ph type="body" sz="quarter" idx="24" hasCustomPrompt="1"/>
          </p:nvPr>
        </p:nvSpPr>
        <p:spPr>
          <a:xfrm>
            <a:off x="4366611" y="3679823"/>
            <a:ext cx="1476400" cy="361950"/>
          </a:xfrm>
        </p:spPr>
        <p:txBody>
          <a:bodyPr>
            <a:normAutofit/>
          </a:bodyPr>
          <a:lstStyle>
            <a:lvl1pPr marL="0" indent="0">
              <a:buNone/>
              <a:defRPr sz="1400" b="1"/>
            </a:lvl1pPr>
          </a:lstStyle>
          <a:p>
            <a:pPr lvl="0"/>
            <a:r>
              <a:rPr lang="fi-FI"/>
              <a:t>Askel 4</a:t>
            </a:r>
          </a:p>
        </p:txBody>
      </p:sp>
      <p:sp>
        <p:nvSpPr>
          <p:cNvPr id="39" name="Tekstin paikkamerkki 8">
            <a:extLst>
              <a:ext uri="{FF2B5EF4-FFF2-40B4-BE49-F238E27FC236}">
                <a16:creationId xmlns:a16="http://schemas.microsoft.com/office/drawing/2014/main" id="{F648FFDC-63A1-48F6-A808-B5491DCA6C43}"/>
              </a:ext>
            </a:extLst>
          </p:cNvPr>
          <p:cNvSpPr>
            <a:spLocks noGrp="1"/>
          </p:cNvSpPr>
          <p:nvPr>
            <p:ph type="body" sz="quarter" idx="25" hasCustomPrompt="1"/>
          </p:nvPr>
        </p:nvSpPr>
        <p:spPr>
          <a:xfrm>
            <a:off x="4366611" y="4116262"/>
            <a:ext cx="1476400" cy="1265563"/>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pic>
        <p:nvPicPr>
          <p:cNvPr id="40" name="Kuva 39">
            <a:extLst>
              <a:ext uri="{FF2B5EF4-FFF2-40B4-BE49-F238E27FC236}">
                <a16:creationId xmlns:a16="http://schemas.microsoft.com/office/drawing/2014/main" id="{E3C6774F-3937-448B-A414-74D2BD5C3F1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403636" y="3333195"/>
            <a:ext cx="193414" cy="188042"/>
          </a:xfrm>
          <a:prstGeom prst="rect">
            <a:avLst/>
          </a:prstGeom>
        </p:spPr>
      </p:pic>
      <p:pic>
        <p:nvPicPr>
          <p:cNvPr id="41" name="Kuva 40">
            <a:extLst>
              <a:ext uri="{FF2B5EF4-FFF2-40B4-BE49-F238E27FC236}">
                <a16:creationId xmlns:a16="http://schemas.microsoft.com/office/drawing/2014/main" id="{F1BB80A3-6200-4C9D-9FC7-8A5472586D20}"/>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5487939" y="2351652"/>
            <a:ext cx="1359270" cy="897226"/>
          </a:xfrm>
          <a:prstGeom prst="rect">
            <a:avLst/>
          </a:prstGeom>
        </p:spPr>
      </p:pic>
      <p:sp>
        <p:nvSpPr>
          <p:cNvPr id="42" name="Tekstin paikkamerkki 5">
            <a:extLst>
              <a:ext uri="{FF2B5EF4-FFF2-40B4-BE49-F238E27FC236}">
                <a16:creationId xmlns:a16="http://schemas.microsoft.com/office/drawing/2014/main" id="{3ADF75B7-50AF-41CF-B8DE-8B4C5E80378A}"/>
              </a:ext>
            </a:extLst>
          </p:cNvPr>
          <p:cNvSpPr>
            <a:spLocks noGrp="1"/>
          </p:cNvSpPr>
          <p:nvPr>
            <p:ph type="body" sz="quarter" idx="26" hasCustomPrompt="1"/>
          </p:nvPr>
        </p:nvSpPr>
        <p:spPr>
          <a:xfrm>
            <a:off x="5556104" y="2410455"/>
            <a:ext cx="620196" cy="577656"/>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5</a:t>
            </a:r>
          </a:p>
        </p:txBody>
      </p:sp>
      <p:sp>
        <p:nvSpPr>
          <p:cNvPr id="43" name="Tekstin paikkamerkki 8">
            <a:extLst>
              <a:ext uri="{FF2B5EF4-FFF2-40B4-BE49-F238E27FC236}">
                <a16:creationId xmlns:a16="http://schemas.microsoft.com/office/drawing/2014/main" id="{28C2DFE1-552A-4923-8ECF-3A3B3B77C005}"/>
              </a:ext>
            </a:extLst>
          </p:cNvPr>
          <p:cNvSpPr>
            <a:spLocks noGrp="1"/>
          </p:cNvSpPr>
          <p:nvPr>
            <p:ph type="body" sz="quarter" idx="27" hasCustomPrompt="1"/>
          </p:nvPr>
        </p:nvSpPr>
        <p:spPr>
          <a:xfrm>
            <a:off x="5370809" y="3679823"/>
            <a:ext cx="1476400" cy="361950"/>
          </a:xfrm>
        </p:spPr>
        <p:txBody>
          <a:bodyPr>
            <a:normAutofit/>
          </a:bodyPr>
          <a:lstStyle>
            <a:lvl1pPr marL="0" indent="0">
              <a:buNone/>
              <a:defRPr sz="1400" b="1"/>
            </a:lvl1pPr>
          </a:lstStyle>
          <a:p>
            <a:pPr lvl="0"/>
            <a:r>
              <a:rPr lang="fi-FI"/>
              <a:t>Askel 5</a:t>
            </a:r>
          </a:p>
        </p:txBody>
      </p:sp>
      <p:sp>
        <p:nvSpPr>
          <p:cNvPr id="44" name="Tekstin paikkamerkki 8">
            <a:extLst>
              <a:ext uri="{FF2B5EF4-FFF2-40B4-BE49-F238E27FC236}">
                <a16:creationId xmlns:a16="http://schemas.microsoft.com/office/drawing/2014/main" id="{4D85FB49-2C6E-4FC0-B920-C4155C78360D}"/>
              </a:ext>
            </a:extLst>
          </p:cNvPr>
          <p:cNvSpPr>
            <a:spLocks noGrp="1"/>
          </p:cNvSpPr>
          <p:nvPr>
            <p:ph type="body" sz="quarter" idx="28" hasCustomPrompt="1"/>
          </p:nvPr>
        </p:nvSpPr>
        <p:spPr>
          <a:xfrm>
            <a:off x="5370809" y="4113119"/>
            <a:ext cx="1476400" cy="1265563"/>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45" name="Sisällön paikkamerkki 2">
            <a:extLst>
              <a:ext uri="{FF2B5EF4-FFF2-40B4-BE49-F238E27FC236}">
                <a16:creationId xmlns:a16="http://schemas.microsoft.com/office/drawing/2014/main" id="{4E5BA9E0-5907-45C7-BE4D-C3FBA8E1C82B}"/>
              </a:ext>
            </a:extLst>
          </p:cNvPr>
          <p:cNvSpPr>
            <a:spLocks noGrp="1"/>
          </p:cNvSpPr>
          <p:nvPr>
            <p:ph sz="half" idx="11" hasCustomPrompt="1"/>
          </p:nvPr>
        </p:nvSpPr>
        <p:spPr>
          <a:xfrm>
            <a:off x="8191255" y="2178342"/>
            <a:ext cx="2875346" cy="1050071"/>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46" name="Sisällön paikkamerkki 2">
            <a:extLst>
              <a:ext uri="{FF2B5EF4-FFF2-40B4-BE49-F238E27FC236}">
                <a16:creationId xmlns:a16="http://schemas.microsoft.com/office/drawing/2014/main" id="{E0143D71-04E0-4751-A4E0-44DB1AD3CFC6}"/>
              </a:ext>
            </a:extLst>
          </p:cNvPr>
          <p:cNvSpPr>
            <a:spLocks noGrp="1"/>
          </p:cNvSpPr>
          <p:nvPr>
            <p:ph sz="half" idx="29" hasCustomPrompt="1"/>
          </p:nvPr>
        </p:nvSpPr>
        <p:spPr>
          <a:xfrm>
            <a:off x="8191255" y="3488800"/>
            <a:ext cx="2875346" cy="1050071"/>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47" name="Tekstin paikkamerkki 5">
            <a:extLst>
              <a:ext uri="{FF2B5EF4-FFF2-40B4-BE49-F238E27FC236}">
                <a16:creationId xmlns:a16="http://schemas.microsoft.com/office/drawing/2014/main" id="{1A6FD1E8-64E0-4062-85C8-10BD06F288A9}"/>
              </a:ext>
            </a:extLst>
          </p:cNvPr>
          <p:cNvSpPr>
            <a:spLocks noGrp="1"/>
          </p:cNvSpPr>
          <p:nvPr>
            <p:ph type="body" sz="quarter" idx="13" hasCustomPrompt="1"/>
          </p:nvPr>
        </p:nvSpPr>
        <p:spPr>
          <a:xfrm>
            <a:off x="593368" y="400219"/>
            <a:ext cx="5056388" cy="962087"/>
          </a:xfrm>
        </p:spPr>
        <p:txBody>
          <a:bodyPr anchor="t">
            <a:noAutofit/>
          </a:bodyPr>
          <a:lstStyle>
            <a:lvl1pPr marL="0" indent="0">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50" name="Suorakulmio 49">
            <a:extLst>
              <a:ext uri="{FF2B5EF4-FFF2-40B4-BE49-F238E27FC236}">
                <a16:creationId xmlns:a16="http://schemas.microsoft.com/office/drawing/2014/main" id="{40319F96-4E82-4096-B9F0-042EE0B1D980}"/>
              </a:ext>
            </a:extLst>
          </p:cNvPr>
          <p:cNvSpPr/>
          <p:nvPr userDrawn="1"/>
        </p:nvSpPr>
        <p:spPr>
          <a:xfrm>
            <a:off x="480000" y="477000"/>
            <a:ext cx="110205" cy="262834"/>
          </a:xfrm>
          <a:prstGeom prst="rect">
            <a:avLst/>
          </a:prstGeom>
          <a:solidFill>
            <a:schemeClr val="accent1"/>
          </a:solidFill>
          <a:ln w="9525" cap="flat" cmpd="sng" algn="ctr">
            <a:noFill/>
            <a:prstDash val="solid"/>
          </a:ln>
          <a:effectLst/>
        </p:spPr>
        <p:txBody>
          <a:bodyPr rtlCol="0" anchor="ct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9319675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Älä käytä pohjana 4">
    <p:spTree>
      <p:nvGrpSpPr>
        <p:cNvPr id="1" name=""/>
        <p:cNvGrpSpPr/>
        <p:nvPr/>
      </p:nvGrpSpPr>
      <p:grpSpPr>
        <a:xfrm>
          <a:off x="0" y="0"/>
          <a:ext cx="0" cy="0"/>
          <a:chOff x="0" y="0"/>
          <a:chExt cx="0" cy="0"/>
        </a:xfrm>
      </p:grpSpPr>
      <p:pic>
        <p:nvPicPr>
          <p:cNvPr id="20" name="Kuva 19">
            <a:extLst>
              <a:ext uri="{FF2B5EF4-FFF2-40B4-BE49-F238E27FC236}">
                <a16:creationId xmlns:a16="http://schemas.microsoft.com/office/drawing/2014/main" id="{A23A70F2-95D0-4127-AA37-8EEA2127A6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200568" y="2308418"/>
            <a:ext cx="1790700" cy="2076450"/>
          </a:xfrm>
          <a:prstGeom prst="rect">
            <a:avLst/>
          </a:prstGeom>
        </p:spPr>
      </p:pic>
      <p:pic>
        <p:nvPicPr>
          <p:cNvPr id="18" name="Kuva 17">
            <a:extLst>
              <a:ext uri="{FF2B5EF4-FFF2-40B4-BE49-F238E27FC236}">
                <a16:creationId xmlns:a16="http://schemas.microsoft.com/office/drawing/2014/main" id="{30FE56C3-744B-45E6-8839-B77A5A0223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05220" y="754705"/>
            <a:ext cx="1790700" cy="2076450"/>
          </a:xfrm>
          <a:prstGeom prst="rect">
            <a:avLst/>
          </a:prstGeom>
        </p:spPr>
      </p:pic>
      <p:pic>
        <p:nvPicPr>
          <p:cNvPr id="16" name="Kuva 15">
            <a:extLst>
              <a:ext uri="{FF2B5EF4-FFF2-40B4-BE49-F238E27FC236}">
                <a16:creationId xmlns:a16="http://schemas.microsoft.com/office/drawing/2014/main" id="{BF35916B-6B1B-4C05-A4BA-016E3D4687D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8000000">
            <a:off x="8419454" y="2295847"/>
            <a:ext cx="1790700" cy="2076450"/>
          </a:xfrm>
          <a:prstGeom prst="rect">
            <a:avLst/>
          </a:prstGeom>
        </p:spPr>
      </p:pic>
      <p:pic>
        <p:nvPicPr>
          <p:cNvPr id="15" name="Kuva 14">
            <a:extLst>
              <a:ext uri="{FF2B5EF4-FFF2-40B4-BE49-F238E27FC236}">
                <a16:creationId xmlns:a16="http://schemas.microsoft.com/office/drawing/2014/main" id="{618A6E57-118B-46D0-A134-6875A4377E6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18000000">
            <a:off x="6628756" y="2295847"/>
            <a:ext cx="1790700" cy="2076450"/>
          </a:xfrm>
          <a:prstGeom prst="rect">
            <a:avLst/>
          </a:prstGeom>
        </p:spPr>
      </p:pic>
      <p:grpSp>
        <p:nvGrpSpPr>
          <p:cNvPr id="3" name="Ryhmä 2">
            <a:extLst>
              <a:ext uri="{FF2B5EF4-FFF2-40B4-BE49-F238E27FC236}">
                <a16:creationId xmlns:a16="http://schemas.microsoft.com/office/drawing/2014/main" id="{CBAB8F81-4FF3-4988-A5E0-2D7B46374F92}"/>
              </a:ext>
            </a:extLst>
          </p:cNvPr>
          <p:cNvGrpSpPr/>
          <p:nvPr userDrawn="1"/>
        </p:nvGrpSpPr>
        <p:grpSpPr>
          <a:xfrm>
            <a:off x="0" y="5552461"/>
            <a:ext cx="12204000" cy="1315587"/>
            <a:chOff x="0" y="5552461"/>
            <a:chExt cx="12204000" cy="1315587"/>
          </a:xfrm>
        </p:grpSpPr>
        <p:grpSp>
          <p:nvGrpSpPr>
            <p:cNvPr id="11" name="Kuva 26">
              <a:extLst>
                <a:ext uri="{FF2B5EF4-FFF2-40B4-BE49-F238E27FC236}">
                  <a16:creationId xmlns:a16="http://schemas.microsoft.com/office/drawing/2014/main" id="{D4D29ECC-00E1-414D-96E3-3F834A662A62}"/>
                </a:ext>
              </a:extLst>
            </p:cNvPr>
            <p:cNvGrpSpPr/>
            <p:nvPr userDrawn="1"/>
          </p:nvGrpSpPr>
          <p:grpSpPr>
            <a:xfrm>
              <a:off x="0" y="5552461"/>
              <a:ext cx="12204000" cy="1281165"/>
              <a:chOff x="1538287" y="2947987"/>
              <a:chExt cx="9115425" cy="962025"/>
            </a:xfrm>
            <a:gradFill>
              <a:gsLst>
                <a:gs pos="44200">
                  <a:schemeClr val="accent2"/>
                </a:gs>
                <a:gs pos="0">
                  <a:schemeClr val="accent4"/>
                </a:gs>
                <a:gs pos="100000">
                  <a:schemeClr val="accent2"/>
                </a:gs>
              </a:gsLst>
              <a:lin ang="0" scaled="0"/>
            </a:gradFill>
          </p:grpSpPr>
          <p:sp>
            <p:nvSpPr>
              <p:cNvPr id="12" name="Vapaamuotoinen: Muoto 11">
                <a:extLst>
                  <a:ext uri="{FF2B5EF4-FFF2-40B4-BE49-F238E27FC236}">
                    <a16:creationId xmlns:a16="http://schemas.microsoft.com/office/drawing/2014/main" id="{1C7A6E61-61CF-4D44-B0DF-2C0C6451B914}"/>
                  </a:ext>
                </a:extLst>
              </p:cNvPr>
              <p:cNvSpPr/>
              <p:nvPr/>
            </p:nvSpPr>
            <p:spPr>
              <a:xfrm>
                <a:off x="8596502" y="2947987"/>
                <a:ext cx="2053780" cy="733710"/>
              </a:xfrm>
              <a:custGeom>
                <a:avLst/>
                <a:gdLst>
                  <a:gd name="connsiteX0" fmla="*/ 0 w 2053780"/>
                  <a:gd name="connsiteY0" fmla="*/ 733711 h 733710"/>
                  <a:gd name="connsiteX1" fmla="*/ 2053781 w 2053780"/>
                  <a:gd name="connsiteY1" fmla="*/ 733711 h 733710"/>
                  <a:gd name="connsiteX2" fmla="*/ 2053781 w 2053780"/>
                  <a:gd name="connsiteY2" fmla="*/ 0 h 733710"/>
                  <a:gd name="connsiteX3" fmla="*/ 312134 w 2053780"/>
                  <a:gd name="connsiteY3" fmla="*/ 445580 h 733710"/>
                </a:gdLst>
                <a:ahLst/>
                <a:cxnLst>
                  <a:cxn ang="0">
                    <a:pos x="connsiteX0" y="connsiteY0"/>
                  </a:cxn>
                  <a:cxn ang="0">
                    <a:pos x="connsiteX1" y="connsiteY1"/>
                  </a:cxn>
                  <a:cxn ang="0">
                    <a:pos x="connsiteX2" y="connsiteY2"/>
                  </a:cxn>
                  <a:cxn ang="0">
                    <a:pos x="connsiteX3" y="connsiteY3"/>
                  </a:cxn>
                </a:cxnLst>
                <a:rect l="l" t="t" r="r" b="b"/>
                <a:pathLst>
                  <a:path w="2053780" h="733710">
                    <a:moveTo>
                      <a:pt x="0" y="733711"/>
                    </a:moveTo>
                    <a:lnTo>
                      <a:pt x="2053781" y="733711"/>
                    </a:lnTo>
                    <a:lnTo>
                      <a:pt x="2053781" y="0"/>
                    </a:lnTo>
                    <a:lnTo>
                      <a:pt x="312134" y="445580"/>
                    </a:lnTo>
                    <a:close/>
                  </a:path>
                </a:pathLst>
              </a:custGeom>
              <a:grpFill/>
              <a:ln w="9525" cap="flat">
                <a:noFill/>
                <a:prstDash val="solid"/>
                <a:miter/>
              </a:ln>
            </p:spPr>
            <p:txBody>
              <a:bodyPr rtlCol="0" anchor="ctr"/>
              <a:lstStyle/>
              <a:p>
                <a:endParaRPr lang="fi-FI"/>
              </a:p>
            </p:txBody>
          </p:sp>
          <p:sp>
            <p:nvSpPr>
              <p:cNvPr id="13" name="Vapaamuotoinen: Muoto 12">
                <a:extLst>
                  <a:ext uri="{FF2B5EF4-FFF2-40B4-BE49-F238E27FC236}">
                    <a16:creationId xmlns:a16="http://schemas.microsoft.com/office/drawing/2014/main" id="{4E27B523-E114-478F-A43B-E33952A68DBB}"/>
                  </a:ext>
                </a:extLst>
              </p:cNvPr>
              <p:cNvSpPr/>
              <p:nvPr/>
            </p:nvSpPr>
            <p:spPr>
              <a:xfrm>
                <a:off x="1538287" y="3681697"/>
                <a:ext cx="9111996" cy="224123"/>
              </a:xfrm>
              <a:custGeom>
                <a:avLst/>
                <a:gdLst>
                  <a:gd name="connsiteX0" fmla="*/ 0 w 9111996"/>
                  <a:gd name="connsiteY0" fmla="*/ 0 h 224123"/>
                  <a:gd name="connsiteX1" fmla="*/ 9111996 w 9111996"/>
                  <a:gd name="connsiteY1" fmla="*/ 0 h 224123"/>
                  <a:gd name="connsiteX2" fmla="*/ 9111996 w 9111996"/>
                  <a:gd name="connsiteY2" fmla="*/ 224123 h 224123"/>
                  <a:gd name="connsiteX3" fmla="*/ 0 w 9111996"/>
                  <a:gd name="connsiteY3" fmla="*/ 224123 h 224123"/>
                </a:gdLst>
                <a:ahLst/>
                <a:cxnLst>
                  <a:cxn ang="0">
                    <a:pos x="connsiteX0" y="connsiteY0"/>
                  </a:cxn>
                  <a:cxn ang="0">
                    <a:pos x="connsiteX1" y="connsiteY1"/>
                  </a:cxn>
                  <a:cxn ang="0">
                    <a:pos x="connsiteX2" y="connsiteY2"/>
                  </a:cxn>
                  <a:cxn ang="0">
                    <a:pos x="connsiteX3" y="connsiteY3"/>
                  </a:cxn>
                </a:cxnLst>
                <a:rect l="l" t="t" r="r" b="b"/>
                <a:pathLst>
                  <a:path w="9111996" h="224123">
                    <a:moveTo>
                      <a:pt x="0" y="0"/>
                    </a:moveTo>
                    <a:lnTo>
                      <a:pt x="9111996" y="0"/>
                    </a:lnTo>
                    <a:lnTo>
                      <a:pt x="9111996" y="224123"/>
                    </a:lnTo>
                    <a:lnTo>
                      <a:pt x="0" y="224123"/>
                    </a:lnTo>
                    <a:close/>
                  </a:path>
                </a:pathLst>
              </a:custGeom>
              <a:grpFill/>
              <a:ln w="9525" cap="flat">
                <a:noFill/>
                <a:prstDash val="solid"/>
                <a:miter/>
              </a:ln>
            </p:spPr>
            <p:txBody>
              <a:bodyPr rtlCol="0" anchor="ctr"/>
              <a:lstStyle/>
              <a:p>
                <a:endParaRPr lang="fi-FI"/>
              </a:p>
            </p:txBody>
          </p:sp>
        </p:grpSp>
        <p:grpSp>
          <p:nvGrpSpPr>
            <p:cNvPr id="28" name="Kuva 26">
              <a:extLst>
                <a:ext uri="{FF2B5EF4-FFF2-40B4-BE49-F238E27FC236}">
                  <a16:creationId xmlns:a16="http://schemas.microsoft.com/office/drawing/2014/main" id="{27EE7607-304C-4173-B638-36841E054904}"/>
                </a:ext>
              </a:extLst>
            </p:cNvPr>
            <p:cNvGrpSpPr/>
            <p:nvPr/>
          </p:nvGrpSpPr>
          <p:grpSpPr>
            <a:xfrm>
              <a:off x="0" y="5586883"/>
              <a:ext cx="12204000" cy="1281165"/>
              <a:chOff x="1538287" y="2947987"/>
              <a:chExt cx="9115425" cy="962025"/>
            </a:xfrm>
            <a:solidFill>
              <a:schemeClr val="tx1"/>
            </a:solidFill>
          </p:grpSpPr>
          <p:sp>
            <p:nvSpPr>
              <p:cNvPr id="29" name="Vapaamuotoinen: Muoto 28">
                <a:extLst>
                  <a:ext uri="{FF2B5EF4-FFF2-40B4-BE49-F238E27FC236}">
                    <a16:creationId xmlns:a16="http://schemas.microsoft.com/office/drawing/2014/main" id="{0F2461F9-8061-4C56-9B19-7C7B34A186DC}"/>
                  </a:ext>
                </a:extLst>
              </p:cNvPr>
              <p:cNvSpPr/>
              <p:nvPr/>
            </p:nvSpPr>
            <p:spPr>
              <a:xfrm>
                <a:off x="8596502" y="2947987"/>
                <a:ext cx="2053780" cy="733710"/>
              </a:xfrm>
              <a:custGeom>
                <a:avLst/>
                <a:gdLst>
                  <a:gd name="connsiteX0" fmla="*/ 0 w 2053780"/>
                  <a:gd name="connsiteY0" fmla="*/ 733711 h 733710"/>
                  <a:gd name="connsiteX1" fmla="*/ 2053781 w 2053780"/>
                  <a:gd name="connsiteY1" fmla="*/ 733711 h 733710"/>
                  <a:gd name="connsiteX2" fmla="*/ 2053781 w 2053780"/>
                  <a:gd name="connsiteY2" fmla="*/ 0 h 733710"/>
                  <a:gd name="connsiteX3" fmla="*/ 312134 w 2053780"/>
                  <a:gd name="connsiteY3" fmla="*/ 445580 h 733710"/>
                </a:gdLst>
                <a:ahLst/>
                <a:cxnLst>
                  <a:cxn ang="0">
                    <a:pos x="connsiteX0" y="connsiteY0"/>
                  </a:cxn>
                  <a:cxn ang="0">
                    <a:pos x="connsiteX1" y="connsiteY1"/>
                  </a:cxn>
                  <a:cxn ang="0">
                    <a:pos x="connsiteX2" y="connsiteY2"/>
                  </a:cxn>
                  <a:cxn ang="0">
                    <a:pos x="connsiteX3" y="connsiteY3"/>
                  </a:cxn>
                </a:cxnLst>
                <a:rect l="l" t="t" r="r" b="b"/>
                <a:pathLst>
                  <a:path w="2053780" h="733710">
                    <a:moveTo>
                      <a:pt x="0" y="733711"/>
                    </a:moveTo>
                    <a:lnTo>
                      <a:pt x="2053781" y="733711"/>
                    </a:lnTo>
                    <a:lnTo>
                      <a:pt x="2053781" y="0"/>
                    </a:lnTo>
                    <a:lnTo>
                      <a:pt x="312134" y="445580"/>
                    </a:lnTo>
                    <a:close/>
                  </a:path>
                </a:pathLst>
              </a:custGeom>
              <a:grpFill/>
              <a:ln w="9525" cap="flat">
                <a:noFill/>
                <a:prstDash val="solid"/>
                <a:miter/>
              </a:ln>
            </p:spPr>
            <p:txBody>
              <a:bodyPr rtlCol="0" anchor="ctr"/>
              <a:lstStyle/>
              <a:p>
                <a:endParaRPr lang="fi-FI"/>
              </a:p>
            </p:txBody>
          </p:sp>
          <p:sp>
            <p:nvSpPr>
              <p:cNvPr id="30" name="Vapaamuotoinen: Muoto 29">
                <a:extLst>
                  <a:ext uri="{FF2B5EF4-FFF2-40B4-BE49-F238E27FC236}">
                    <a16:creationId xmlns:a16="http://schemas.microsoft.com/office/drawing/2014/main" id="{93E6344E-2DCB-4465-99D3-C32706E832BC}"/>
                  </a:ext>
                </a:extLst>
              </p:cNvPr>
              <p:cNvSpPr/>
              <p:nvPr/>
            </p:nvSpPr>
            <p:spPr>
              <a:xfrm>
                <a:off x="1538287" y="3681697"/>
                <a:ext cx="9111996" cy="224123"/>
              </a:xfrm>
              <a:custGeom>
                <a:avLst/>
                <a:gdLst>
                  <a:gd name="connsiteX0" fmla="*/ 0 w 9111996"/>
                  <a:gd name="connsiteY0" fmla="*/ 0 h 224123"/>
                  <a:gd name="connsiteX1" fmla="*/ 9111996 w 9111996"/>
                  <a:gd name="connsiteY1" fmla="*/ 0 h 224123"/>
                  <a:gd name="connsiteX2" fmla="*/ 9111996 w 9111996"/>
                  <a:gd name="connsiteY2" fmla="*/ 224123 h 224123"/>
                  <a:gd name="connsiteX3" fmla="*/ 0 w 9111996"/>
                  <a:gd name="connsiteY3" fmla="*/ 224123 h 224123"/>
                </a:gdLst>
                <a:ahLst/>
                <a:cxnLst>
                  <a:cxn ang="0">
                    <a:pos x="connsiteX0" y="connsiteY0"/>
                  </a:cxn>
                  <a:cxn ang="0">
                    <a:pos x="connsiteX1" y="connsiteY1"/>
                  </a:cxn>
                  <a:cxn ang="0">
                    <a:pos x="connsiteX2" y="connsiteY2"/>
                  </a:cxn>
                  <a:cxn ang="0">
                    <a:pos x="connsiteX3" y="connsiteY3"/>
                  </a:cxn>
                </a:cxnLst>
                <a:rect l="l" t="t" r="r" b="b"/>
                <a:pathLst>
                  <a:path w="9111996" h="224123">
                    <a:moveTo>
                      <a:pt x="0" y="0"/>
                    </a:moveTo>
                    <a:lnTo>
                      <a:pt x="9111996" y="0"/>
                    </a:lnTo>
                    <a:lnTo>
                      <a:pt x="9111996" y="224123"/>
                    </a:lnTo>
                    <a:lnTo>
                      <a:pt x="0" y="224123"/>
                    </a:lnTo>
                    <a:close/>
                  </a:path>
                </a:pathLst>
              </a:custGeom>
              <a:grpFill/>
              <a:ln w="9525" cap="flat">
                <a:noFill/>
                <a:prstDash val="solid"/>
                <a:miter/>
              </a:ln>
            </p:spPr>
            <p:txBody>
              <a:bodyPr rtlCol="0" anchor="ctr"/>
              <a:lstStyle/>
              <a:p>
                <a:endParaRPr lang="fi-FI"/>
              </a:p>
            </p:txBody>
          </p:sp>
        </p:grpSp>
      </p:grpSp>
      <p:pic>
        <p:nvPicPr>
          <p:cNvPr id="14" name="Kuva 13" descr="Kuva, joka sisältää kohteen piirtäminen&#10;&#10;Kuvaus luotu automaattisesti">
            <a:extLst>
              <a:ext uri="{FF2B5EF4-FFF2-40B4-BE49-F238E27FC236}">
                <a16:creationId xmlns:a16="http://schemas.microsoft.com/office/drawing/2014/main" id="{78FC2F2C-DAEA-4222-ADC3-ACF504B200EE}"/>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252673" y="5998704"/>
            <a:ext cx="1627857" cy="820768"/>
          </a:xfrm>
          <a:prstGeom prst="rect">
            <a:avLst/>
          </a:prstGeom>
        </p:spPr>
      </p:pic>
      <p:pic>
        <p:nvPicPr>
          <p:cNvPr id="2" name="Kuva 1">
            <a:extLst>
              <a:ext uri="{FF2B5EF4-FFF2-40B4-BE49-F238E27FC236}">
                <a16:creationId xmlns:a16="http://schemas.microsoft.com/office/drawing/2014/main" id="{F3D2DBF0-ED08-4BDB-B480-765F25D57EDA}"/>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5742990" y="750923"/>
            <a:ext cx="1790700" cy="2076450"/>
          </a:xfrm>
          <a:prstGeom prst="rect">
            <a:avLst/>
          </a:prstGeom>
        </p:spPr>
      </p:pic>
      <p:pic>
        <p:nvPicPr>
          <p:cNvPr id="17" name="Kuva 16">
            <a:extLst>
              <a:ext uri="{FF2B5EF4-FFF2-40B4-BE49-F238E27FC236}">
                <a16:creationId xmlns:a16="http://schemas.microsoft.com/office/drawing/2014/main" id="{D7ADF33C-DB19-484A-A2EB-7A8B02C0E7C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4400000">
            <a:off x="7517239" y="3832077"/>
            <a:ext cx="1790700" cy="2076450"/>
          </a:xfrm>
          <a:prstGeom prst="rect">
            <a:avLst/>
          </a:prstGeom>
        </p:spPr>
      </p:pic>
      <p:sp>
        <p:nvSpPr>
          <p:cNvPr id="21" name="Tekstin paikkamerkki 8">
            <a:extLst>
              <a:ext uri="{FF2B5EF4-FFF2-40B4-BE49-F238E27FC236}">
                <a16:creationId xmlns:a16="http://schemas.microsoft.com/office/drawing/2014/main" id="{F5BF8F1A-CEF7-4304-8AF2-DCB135097D1B}"/>
              </a:ext>
            </a:extLst>
          </p:cNvPr>
          <p:cNvSpPr>
            <a:spLocks noGrp="1"/>
          </p:cNvSpPr>
          <p:nvPr>
            <p:ph type="body" sz="quarter" idx="18" hasCustomPrompt="1"/>
          </p:nvPr>
        </p:nvSpPr>
        <p:spPr>
          <a:xfrm>
            <a:off x="5954619" y="1215116"/>
            <a:ext cx="1476400" cy="361950"/>
          </a:xfrm>
        </p:spPr>
        <p:txBody>
          <a:bodyPr>
            <a:normAutofit/>
          </a:bodyPr>
          <a:lstStyle>
            <a:lvl1pPr marL="0" indent="0">
              <a:buNone/>
              <a:defRPr sz="1600" b="1">
                <a:solidFill>
                  <a:schemeClr val="bg1"/>
                </a:solidFill>
              </a:defRPr>
            </a:lvl1pPr>
          </a:lstStyle>
          <a:p>
            <a:pPr lvl="0"/>
            <a:r>
              <a:rPr lang="fi-FI"/>
              <a:t>Askel 1</a:t>
            </a:r>
          </a:p>
        </p:txBody>
      </p:sp>
      <p:sp>
        <p:nvSpPr>
          <p:cNvPr id="22" name="Tekstin paikkamerkki 8">
            <a:extLst>
              <a:ext uri="{FF2B5EF4-FFF2-40B4-BE49-F238E27FC236}">
                <a16:creationId xmlns:a16="http://schemas.microsoft.com/office/drawing/2014/main" id="{3496645B-54EE-48C8-A1CC-4ACBA00C4567}"/>
              </a:ext>
            </a:extLst>
          </p:cNvPr>
          <p:cNvSpPr>
            <a:spLocks noGrp="1"/>
          </p:cNvSpPr>
          <p:nvPr>
            <p:ph type="body" sz="quarter" idx="19" hasCustomPrompt="1"/>
          </p:nvPr>
        </p:nvSpPr>
        <p:spPr>
          <a:xfrm>
            <a:off x="5954619" y="1592313"/>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23" name="Tekstin paikkamerkki 8">
            <a:extLst>
              <a:ext uri="{FF2B5EF4-FFF2-40B4-BE49-F238E27FC236}">
                <a16:creationId xmlns:a16="http://schemas.microsoft.com/office/drawing/2014/main" id="{2CC225CC-73C3-41F1-BBBF-FA3FE9ABCB8F}"/>
              </a:ext>
            </a:extLst>
          </p:cNvPr>
          <p:cNvSpPr>
            <a:spLocks noGrp="1"/>
          </p:cNvSpPr>
          <p:nvPr>
            <p:ph type="body" sz="quarter" idx="20" hasCustomPrompt="1"/>
          </p:nvPr>
        </p:nvSpPr>
        <p:spPr>
          <a:xfrm>
            <a:off x="6839275" y="2736099"/>
            <a:ext cx="1476400" cy="361950"/>
          </a:xfrm>
        </p:spPr>
        <p:txBody>
          <a:bodyPr>
            <a:normAutofit/>
          </a:bodyPr>
          <a:lstStyle>
            <a:lvl1pPr marL="0" indent="0">
              <a:buNone/>
              <a:defRPr sz="1600" b="1">
                <a:solidFill>
                  <a:schemeClr val="bg1"/>
                </a:solidFill>
              </a:defRPr>
            </a:lvl1pPr>
          </a:lstStyle>
          <a:p>
            <a:pPr lvl="0"/>
            <a:r>
              <a:rPr lang="fi-FI"/>
              <a:t>Askel 2</a:t>
            </a:r>
          </a:p>
        </p:txBody>
      </p:sp>
      <p:sp>
        <p:nvSpPr>
          <p:cNvPr id="24" name="Tekstin paikkamerkki 8">
            <a:extLst>
              <a:ext uri="{FF2B5EF4-FFF2-40B4-BE49-F238E27FC236}">
                <a16:creationId xmlns:a16="http://schemas.microsoft.com/office/drawing/2014/main" id="{2717272A-2542-497D-83AB-A864B32F69E0}"/>
              </a:ext>
            </a:extLst>
          </p:cNvPr>
          <p:cNvSpPr>
            <a:spLocks noGrp="1"/>
          </p:cNvSpPr>
          <p:nvPr>
            <p:ph type="body" sz="quarter" idx="21" hasCustomPrompt="1"/>
          </p:nvPr>
        </p:nvSpPr>
        <p:spPr>
          <a:xfrm>
            <a:off x="6839275" y="3113296"/>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25" name="Tekstin paikkamerkki 8">
            <a:extLst>
              <a:ext uri="{FF2B5EF4-FFF2-40B4-BE49-F238E27FC236}">
                <a16:creationId xmlns:a16="http://schemas.microsoft.com/office/drawing/2014/main" id="{580D1BCE-49B8-47CE-9DA3-D03A9734F995}"/>
              </a:ext>
            </a:extLst>
          </p:cNvPr>
          <p:cNvSpPr>
            <a:spLocks noGrp="1"/>
          </p:cNvSpPr>
          <p:nvPr>
            <p:ph type="body" sz="quarter" idx="22" hasCustomPrompt="1"/>
          </p:nvPr>
        </p:nvSpPr>
        <p:spPr>
          <a:xfrm>
            <a:off x="7708907" y="4282124"/>
            <a:ext cx="1476400" cy="361950"/>
          </a:xfrm>
        </p:spPr>
        <p:txBody>
          <a:bodyPr>
            <a:normAutofit/>
          </a:bodyPr>
          <a:lstStyle>
            <a:lvl1pPr marL="0" indent="0">
              <a:buNone/>
              <a:defRPr sz="1600" b="1">
                <a:solidFill>
                  <a:schemeClr val="bg1"/>
                </a:solidFill>
              </a:defRPr>
            </a:lvl1pPr>
          </a:lstStyle>
          <a:p>
            <a:pPr lvl="0"/>
            <a:r>
              <a:rPr lang="fi-FI"/>
              <a:t>Askel 3</a:t>
            </a:r>
          </a:p>
        </p:txBody>
      </p:sp>
      <p:sp>
        <p:nvSpPr>
          <p:cNvPr id="26" name="Tekstin paikkamerkki 8">
            <a:extLst>
              <a:ext uri="{FF2B5EF4-FFF2-40B4-BE49-F238E27FC236}">
                <a16:creationId xmlns:a16="http://schemas.microsoft.com/office/drawing/2014/main" id="{04D7D45E-5AFD-43E4-8E1A-6FE6FA459709}"/>
              </a:ext>
            </a:extLst>
          </p:cNvPr>
          <p:cNvSpPr>
            <a:spLocks noGrp="1"/>
          </p:cNvSpPr>
          <p:nvPr>
            <p:ph type="body" sz="quarter" idx="23" hasCustomPrompt="1"/>
          </p:nvPr>
        </p:nvSpPr>
        <p:spPr>
          <a:xfrm>
            <a:off x="7708907" y="4659321"/>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27" name="Tekstin paikkamerkki 8">
            <a:extLst>
              <a:ext uri="{FF2B5EF4-FFF2-40B4-BE49-F238E27FC236}">
                <a16:creationId xmlns:a16="http://schemas.microsoft.com/office/drawing/2014/main" id="{4184A85D-7920-41DB-B1AA-541D5C5095FE}"/>
              </a:ext>
            </a:extLst>
          </p:cNvPr>
          <p:cNvSpPr>
            <a:spLocks noGrp="1"/>
          </p:cNvSpPr>
          <p:nvPr>
            <p:ph type="body" sz="quarter" idx="24" hasCustomPrompt="1"/>
          </p:nvPr>
        </p:nvSpPr>
        <p:spPr>
          <a:xfrm>
            <a:off x="8629973" y="2775839"/>
            <a:ext cx="1476400" cy="361950"/>
          </a:xfrm>
        </p:spPr>
        <p:txBody>
          <a:bodyPr>
            <a:normAutofit/>
          </a:bodyPr>
          <a:lstStyle>
            <a:lvl1pPr marL="0" indent="0">
              <a:buNone/>
              <a:defRPr sz="1600" b="1">
                <a:solidFill>
                  <a:schemeClr val="bg1"/>
                </a:solidFill>
              </a:defRPr>
            </a:lvl1pPr>
          </a:lstStyle>
          <a:p>
            <a:pPr lvl="0"/>
            <a:r>
              <a:rPr lang="fi-FI"/>
              <a:t>Askel 4</a:t>
            </a:r>
          </a:p>
        </p:txBody>
      </p:sp>
      <p:sp>
        <p:nvSpPr>
          <p:cNvPr id="32" name="Tekstin paikkamerkki 8">
            <a:extLst>
              <a:ext uri="{FF2B5EF4-FFF2-40B4-BE49-F238E27FC236}">
                <a16:creationId xmlns:a16="http://schemas.microsoft.com/office/drawing/2014/main" id="{19394EEF-842A-4845-92AF-820232329C20}"/>
              </a:ext>
            </a:extLst>
          </p:cNvPr>
          <p:cNvSpPr>
            <a:spLocks noGrp="1"/>
          </p:cNvSpPr>
          <p:nvPr>
            <p:ph type="body" sz="quarter" idx="25" hasCustomPrompt="1"/>
          </p:nvPr>
        </p:nvSpPr>
        <p:spPr>
          <a:xfrm>
            <a:off x="8629973" y="3153036"/>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4" name="Tekstin paikkamerkki 8">
            <a:extLst>
              <a:ext uri="{FF2B5EF4-FFF2-40B4-BE49-F238E27FC236}">
                <a16:creationId xmlns:a16="http://schemas.microsoft.com/office/drawing/2014/main" id="{3901EBE6-3E10-4222-8275-9DCA660BF261}"/>
              </a:ext>
            </a:extLst>
          </p:cNvPr>
          <p:cNvSpPr>
            <a:spLocks noGrp="1"/>
          </p:cNvSpPr>
          <p:nvPr>
            <p:ph type="body" sz="quarter" idx="26" hasCustomPrompt="1"/>
          </p:nvPr>
        </p:nvSpPr>
        <p:spPr>
          <a:xfrm>
            <a:off x="9515798" y="1251839"/>
            <a:ext cx="1476400" cy="361950"/>
          </a:xfrm>
        </p:spPr>
        <p:txBody>
          <a:bodyPr>
            <a:normAutofit/>
          </a:bodyPr>
          <a:lstStyle>
            <a:lvl1pPr marL="0" indent="0">
              <a:buNone/>
              <a:defRPr sz="1600" b="1">
                <a:solidFill>
                  <a:schemeClr val="bg1"/>
                </a:solidFill>
              </a:defRPr>
            </a:lvl1pPr>
          </a:lstStyle>
          <a:p>
            <a:pPr lvl="0"/>
            <a:r>
              <a:rPr lang="fi-FI"/>
              <a:t>Askel 5</a:t>
            </a:r>
          </a:p>
        </p:txBody>
      </p:sp>
      <p:sp>
        <p:nvSpPr>
          <p:cNvPr id="35" name="Tekstin paikkamerkki 8">
            <a:extLst>
              <a:ext uri="{FF2B5EF4-FFF2-40B4-BE49-F238E27FC236}">
                <a16:creationId xmlns:a16="http://schemas.microsoft.com/office/drawing/2014/main" id="{D02FE54B-39F9-4F4D-BD0C-713ABE120AED}"/>
              </a:ext>
            </a:extLst>
          </p:cNvPr>
          <p:cNvSpPr>
            <a:spLocks noGrp="1"/>
          </p:cNvSpPr>
          <p:nvPr>
            <p:ph type="body" sz="quarter" idx="27" hasCustomPrompt="1"/>
          </p:nvPr>
        </p:nvSpPr>
        <p:spPr>
          <a:xfrm>
            <a:off x="9515798" y="1629036"/>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6" name="Tekstin paikkamerkki 8">
            <a:extLst>
              <a:ext uri="{FF2B5EF4-FFF2-40B4-BE49-F238E27FC236}">
                <a16:creationId xmlns:a16="http://schemas.microsoft.com/office/drawing/2014/main" id="{56891AB4-DDD2-4081-8E52-590D409929D9}"/>
              </a:ext>
            </a:extLst>
          </p:cNvPr>
          <p:cNvSpPr>
            <a:spLocks noGrp="1"/>
          </p:cNvSpPr>
          <p:nvPr>
            <p:ph type="body" sz="quarter" idx="28" hasCustomPrompt="1"/>
          </p:nvPr>
        </p:nvSpPr>
        <p:spPr>
          <a:xfrm>
            <a:off x="10411148" y="2775839"/>
            <a:ext cx="1476400" cy="361950"/>
          </a:xfrm>
        </p:spPr>
        <p:txBody>
          <a:bodyPr>
            <a:normAutofit/>
          </a:bodyPr>
          <a:lstStyle>
            <a:lvl1pPr marL="0" indent="0">
              <a:buNone/>
              <a:defRPr sz="1600" b="1">
                <a:solidFill>
                  <a:schemeClr val="bg1"/>
                </a:solidFill>
              </a:defRPr>
            </a:lvl1pPr>
          </a:lstStyle>
          <a:p>
            <a:pPr lvl="0"/>
            <a:r>
              <a:rPr lang="fi-FI"/>
              <a:t>Askel 6</a:t>
            </a:r>
          </a:p>
        </p:txBody>
      </p:sp>
      <p:sp>
        <p:nvSpPr>
          <p:cNvPr id="37" name="Tekstin paikkamerkki 8">
            <a:extLst>
              <a:ext uri="{FF2B5EF4-FFF2-40B4-BE49-F238E27FC236}">
                <a16:creationId xmlns:a16="http://schemas.microsoft.com/office/drawing/2014/main" id="{5A53AF46-0207-420C-BF64-BC3427D38825}"/>
              </a:ext>
            </a:extLst>
          </p:cNvPr>
          <p:cNvSpPr>
            <a:spLocks noGrp="1"/>
          </p:cNvSpPr>
          <p:nvPr>
            <p:ph type="body" sz="quarter" idx="29" hasCustomPrompt="1"/>
          </p:nvPr>
        </p:nvSpPr>
        <p:spPr>
          <a:xfrm>
            <a:off x="10411148" y="3153036"/>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8" name="Sisällön paikkamerkki 2">
            <a:extLst>
              <a:ext uri="{FF2B5EF4-FFF2-40B4-BE49-F238E27FC236}">
                <a16:creationId xmlns:a16="http://schemas.microsoft.com/office/drawing/2014/main" id="{C44DD4B2-FDC0-44C3-8488-32ED2C9697F3}"/>
              </a:ext>
            </a:extLst>
          </p:cNvPr>
          <p:cNvSpPr>
            <a:spLocks noGrp="1"/>
          </p:cNvSpPr>
          <p:nvPr>
            <p:ph sz="half" idx="11" hasCustomPrompt="1"/>
          </p:nvPr>
        </p:nvSpPr>
        <p:spPr>
          <a:xfrm>
            <a:off x="481434" y="2736099"/>
            <a:ext cx="4965860" cy="3428712"/>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31" name="Tekstin paikkamerkki 5">
            <a:extLst>
              <a:ext uri="{FF2B5EF4-FFF2-40B4-BE49-F238E27FC236}">
                <a16:creationId xmlns:a16="http://schemas.microsoft.com/office/drawing/2014/main" id="{F72CAD33-28DA-4933-9849-D13388929A73}"/>
              </a:ext>
            </a:extLst>
          </p:cNvPr>
          <p:cNvSpPr>
            <a:spLocks noGrp="1"/>
          </p:cNvSpPr>
          <p:nvPr>
            <p:ph type="body" sz="quarter" idx="13" hasCustomPrompt="1"/>
          </p:nvPr>
        </p:nvSpPr>
        <p:spPr>
          <a:xfrm>
            <a:off x="593368" y="400219"/>
            <a:ext cx="5056388" cy="962087"/>
          </a:xfrm>
        </p:spPr>
        <p:txBody>
          <a:bodyPr anchor="t">
            <a:noAutofit/>
          </a:bodyPr>
          <a:lstStyle>
            <a:lvl1pPr marL="0" indent="0">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3" name="Suorakulmio 32">
            <a:extLst>
              <a:ext uri="{FF2B5EF4-FFF2-40B4-BE49-F238E27FC236}">
                <a16:creationId xmlns:a16="http://schemas.microsoft.com/office/drawing/2014/main" id="{FA0F15FF-9575-4417-A76D-43D5898E0741}"/>
              </a:ext>
            </a:extLst>
          </p:cNvPr>
          <p:cNvSpPr/>
          <p:nvPr userDrawn="1"/>
        </p:nvSpPr>
        <p:spPr>
          <a:xfrm>
            <a:off x="480000" y="477000"/>
            <a:ext cx="110205" cy="262834"/>
          </a:xfrm>
          <a:prstGeom prst="rect">
            <a:avLst/>
          </a:prstGeom>
          <a:solidFill>
            <a:schemeClr val="accent1"/>
          </a:solidFill>
          <a:ln w="9525" cap="flat" cmpd="sng" algn="ctr">
            <a:noFill/>
            <a:prstDash val="solid"/>
          </a:ln>
          <a:effectLst/>
        </p:spPr>
        <p:txBody>
          <a:bodyPr rtlCol="0" anchor="ct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0428579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Älä käytä pohjana 5">
    <p:spTree>
      <p:nvGrpSpPr>
        <p:cNvPr id="1" name=""/>
        <p:cNvGrpSpPr/>
        <p:nvPr/>
      </p:nvGrpSpPr>
      <p:grpSpPr>
        <a:xfrm>
          <a:off x="0" y="0"/>
          <a:ext cx="0" cy="0"/>
          <a:chOff x="0" y="0"/>
          <a:chExt cx="0" cy="0"/>
        </a:xfrm>
      </p:grpSpPr>
      <p:grpSp>
        <p:nvGrpSpPr>
          <p:cNvPr id="3" name="Ryhmä 2">
            <a:extLst>
              <a:ext uri="{FF2B5EF4-FFF2-40B4-BE49-F238E27FC236}">
                <a16:creationId xmlns:a16="http://schemas.microsoft.com/office/drawing/2014/main" id="{CBAB8F81-4FF3-4988-A5E0-2D7B46374F92}"/>
              </a:ext>
            </a:extLst>
          </p:cNvPr>
          <p:cNvGrpSpPr/>
          <p:nvPr userDrawn="1"/>
        </p:nvGrpSpPr>
        <p:grpSpPr>
          <a:xfrm>
            <a:off x="0" y="5552461"/>
            <a:ext cx="12204000" cy="1315587"/>
            <a:chOff x="0" y="5552461"/>
            <a:chExt cx="12204000" cy="1315587"/>
          </a:xfrm>
        </p:grpSpPr>
        <p:grpSp>
          <p:nvGrpSpPr>
            <p:cNvPr id="11" name="Kuva 26">
              <a:extLst>
                <a:ext uri="{FF2B5EF4-FFF2-40B4-BE49-F238E27FC236}">
                  <a16:creationId xmlns:a16="http://schemas.microsoft.com/office/drawing/2014/main" id="{D4D29ECC-00E1-414D-96E3-3F834A662A62}"/>
                </a:ext>
              </a:extLst>
            </p:cNvPr>
            <p:cNvGrpSpPr/>
            <p:nvPr userDrawn="1"/>
          </p:nvGrpSpPr>
          <p:grpSpPr>
            <a:xfrm>
              <a:off x="0" y="5552461"/>
              <a:ext cx="12204000" cy="1281165"/>
              <a:chOff x="1538287" y="2947987"/>
              <a:chExt cx="9115425" cy="962025"/>
            </a:xfrm>
            <a:gradFill>
              <a:gsLst>
                <a:gs pos="44200">
                  <a:schemeClr val="accent2"/>
                </a:gs>
                <a:gs pos="0">
                  <a:schemeClr val="accent4"/>
                </a:gs>
                <a:gs pos="100000">
                  <a:schemeClr val="accent2"/>
                </a:gs>
              </a:gsLst>
              <a:lin ang="0" scaled="0"/>
            </a:gradFill>
          </p:grpSpPr>
          <p:sp>
            <p:nvSpPr>
              <p:cNvPr id="12" name="Vapaamuotoinen: Muoto 11">
                <a:extLst>
                  <a:ext uri="{FF2B5EF4-FFF2-40B4-BE49-F238E27FC236}">
                    <a16:creationId xmlns:a16="http://schemas.microsoft.com/office/drawing/2014/main" id="{1C7A6E61-61CF-4D44-B0DF-2C0C6451B914}"/>
                  </a:ext>
                </a:extLst>
              </p:cNvPr>
              <p:cNvSpPr/>
              <p:nvPr/>
            </p:nvSpPr>
            <p:spPr>
              <a:xfrm>
                <a:off x="8596502" y="2947987"/>
                <a:ext cx="2053780" cy="733710"/>
              </a:xfrm>
              <a:custGeom>
                <a:avLst/>
                <a:gdLst>
                  <a:gd name="connsiteX0" fmla="*/ 0 w 2053780"/>
                  <a:gd name="connsiteY0" fmla="*/ 733711 h 733710"/>
                  <a:gd name="connsiteX1" fmla="*/ 2053781 w 2053780"/>
                  <a:gd name="connsiteY1" fmla="*/ 733711 h 733710"/>
                  <a:gd name="connsiteX2" fmla="*/ 2053781 w 2053780"/>
                  <a:gd name="connsiteY2" fmla="*/ 0 h 733710"/>
                  <a:gd name="connsiteX3" fmla="*/ 312134 w 2053780"/>
                  <a:gd name="connsiteY3" fmla="*/ 445580 h 733710"/>
                </a:gdLst>
                <a:ahLst/>
                <a:cxnLst>
                  <a:cxn ang="0">
                    <a:pos x="connsiteX0" y="connsiteY0"/>
                  </a:cxn>
                  <a:cxn ang="0">
                    <a:pos x="connsiteX1" y="connsiteY1"/>
                  </a:cxn>
                  <a:cxn ang="0">
                    <a:pos x="connsiteX2" y="connsiteY2"/>
                  </a:cxn>
                  <a:cxn ang="0">
                    <a:pos x="connsiteX3" y="connsiteY3"/>
                  </a:cxn>
                </a:cxnLst>
                <a:rect l="l" t="t" r="r" b="b"/>
                <a:pathLst>
                  <a:path w="2053780" h="733710">
                    <a:moveTo>
                      <a:pt x="0" y="733711"/>
                    </a:moveTo>
                    <a:lnTo>
                      <a:pt x="2053781" y="733711"/>
                    </a:lnTo>
                    <a:lnTo>
                      <a:pt x="2053781" y="0"/>
                    </a:lnTo>
                    <a:lnTo>
                      <a:pt x="312134" y="445580"/>
                    </a:lnTo>
                    <a:close/>
                  </a:path>
                </a:pathLst>
              </a:custGeom>
              <a:grpFill/>
              <a:ln w="9525" cap="flat">
                <a:noFill/>
                <a:prstDash val="solid"/>
                <a:miter/>
              </a:ln>
            </p:spPr>
            <p:txBody>
              <a:bodyPr rtlCol="0" anchor="ctr"/>
              <a:lstStyle/>
              <a:p>
                <a:endParaRPr lang="fi-FI"/>
              </a:p>
            </p:txBody>
          </p:sp>
          <p:sp>
            <p:nvSpPr>
              <p:cNvPr id="13" name="Vapaamuotoinen: Muoto 12">
                <a:extLst>
                  <a:ext uri="{FF2B5EF4-FFF2-40B4-BE49-F238E27FC236}">
                    <a16:creationId xmlns:a16="http://schemas.microsoft.com/office/drawing/2014/main" id="{4E27B523-E114-478F-A43B-E33952A68DBB}"/>
                  </a:ext>
                </a:extLst>
              </p:cNvPr>
              <p:cNvSpPr/>
              <p:nvPr/>
            </p:nvSpPr>
            <p:spPr>
              <a:xfrm>
                <a:off x="1538287" y="3681697"/>
                <a:ext cx="9111996" cy="224123"/>
              </a:xfrm>
              <a:custGeom>
                <a:avLst/>
                <a:gdLst>
                  <a:gd name="connsiteX0" fmla="*/ 0 w 9111996"/>
                  <a:gd name="connsiteY0" fmla="*/ 0 h 224123"/>
                  <a:gd name="connsiteX1" fmla="*/ 9111996 w 9111996"/>
                  <a:gd name="connsiteY1" fmla="*/ 0 h 224123"/>
                  <a:gd name="connsiteX2" fmla="*/ 9111996 w 9111996"/>
                  <a:gd name="connsiteY2" fmla="*/ 224123 h 224123"/>
                  <a:gd name="connsiteX3" fmla="*/ 0 w 9111996"/>
                  <a:gd name="connsiteY3" fmla="*/ 224123 h 224123"/>
                </a:gdLst>
                <a:ahLst/>
                <a:cxnLst>
                  <a:cxn ang="0">
                    <a:pos x="connsiteX0" y="connsiteY0"/>
                  </a:cxn>
                  <a:cxn ang="0">
                    <a:pos x="connsiteX1" y="connsiteY1"/>
                  </a:cxn>
                  <a:cxn ang="0">
                    <a:pos x="connsiteX2" y="connsiteY2"/>
                  </a:cxn>
                  <a:cxn ang="0">
                    <a:pos x="connsiteX3" y="connsiteY3"/>
                  </a:cxn>
                </a:cxnLst>
                <a:rect l="l" t="t" r="r" b="b"/>
                <a:pathLst>
                  <a:path w="9111996" h="224123">
                    <a:moveTo>
                      <a:pt x="0" y="0"/>
                    </a:moveTo>
                    <a:lnTo>
                      <a:pt x="9111996" y="0"/>
                    </a:lnTo>
                    <a:lnTo>
                      <a:pt x="9111996" y="224123"/>
                    </a:lnTo>
                    <a:lnTo>
                      <a:pt x="0" y="224123"/>
                    </a:lnTo>
                    <a:close/>
                  </a:path>
                </a:pathLst>
              </a:custGeom>
              <a:grpFill/>
              <a:ln w="9525" cap="flat">
                <a:noFill/>
                <a:prstDash val="solid"/>
                <a:miter/>
              </a:ln>
            </p:spPr>
            <p:txBody>
              <a:bodyPr rtlCol="0" anchor="ctr"/>
              <a:lstStyle/>
              <a:p>
                <a:endParaRPr lang="fi-FI"/>
              </a:p>
            </p:txBody>
          </p:sp>
        </p:grpSp>
        <p:grpSp>
          <p:nvGrpSpPr>
            <p:cNvPr id="28" name="Kuva 26">
              <a:extLst>
                <a:ext uri="{FF2B5EF4-FFF2-40B4-BE49-F238E27FC236}">
                  <a16:creationId xmlns:a16="http://schemas.microsoft.com/office/drawing/2014/main" id="{27EE7607-304C-4173-B638-36841E054904}"/>
                </a:ext>
              </a:extLst>
            </p:cNvPr>
            <p:cNvGrpSpPr/>
            <p:nvPr/>
          </p:nvGrpSpPr>
          <p:grpSpPr>
            <a:xfrm>
              <a:off x="0" y="5586883"/>
              <a:ext cx="12204000" cy="1281165"/>
              <a:chOff x="1538287" y="2947987"/>
              <a:chExt cx="9115425" cy="962025"/>
            </a:xfrm>
            <a:solidFill>
              <a:schemeClr val="tx1"/>
            </a:solidFill>
          </p:grpSpPr>
          <p:sp>
            <p:nvSpPr>
              <p:cNvPr id="29" name="Vapaamuotoinen: Muoto 28">
                <a:extLst>
                  <a:ext uri="{FF2B5EF4-FFF2-40B4-BE49-F238E27FC236}">
                    <a16:creationId xmlns:a16="http://schemas.microsoft.com/office/drawing/2014/main" id="{0F2461F9-8061-4C56-9B19-7C7B34A186DC}"/>
                  </a:ext>
                </a:extLst>
              </p:cNvPr>
              <p:cNvSpPr/>
              <p:nvPr/>
            </p:nvSpPr>
            <p:spPr>
              <a:xfrm>
                <a:off x="8596502" y="2947987"/>
                <a:ext cx="2053780" cy="733710"/>
              </a:xfrm>
              <a:custGeom>
                <a:avLst/>
                <a:gdLst>
                  <a:gd name="connsiteX0" fmla="*/ 0 w 2053780"/>
                  <a:gd name="connsiteY0" fmla="*/ 733711 h 733710"/>
                  <a:gd name="connsiteX1" fmla="*/ 2053781 w 2053780"/>
                  <a:gd name="connsiteY1" fmla="*/ 733711 h 733710"/>
                  <a:gd name="connsiteX2" fmla="*/ 2053781 w 2053780"/>
                  <a:gd name="connsiteY2" fmla="*/ 0 h 733710"/>
                  <a:gd name="connsiteX3" fmla="*/ 312134 w 2053780"/>
                  <a:gd name="connsiteY3" fmla="*/ 445580 h 733710"/>
                </a:gdLst>
                <a:ahLst/>
                <a:cxnLst>
                  <a:cxn ang="0">
                    <a:pos x="connsiteX0" y="connsiteY0"/>
                  </a:cxn>
                  <a:cxn ang="0">
                    <a:pos x="connsiteX1" y="connsiteY1"/>
                  </a:cxn>
                  <a:cxn ang="0">
                    <a:pos x="connsiteX2" y="connsiteY2"/>
                  </a:cxn>
                  <a:cxn ang="0">
                    <a:pos x="connsiteX3" y="connsiteY3"/>
                  </a:cxn>
                </a:cxnLst>
                <a:rect l="l" t="t" r="r" b="b"/>
                <a:pathLst>
                  <a:path w="2053780" h="733710">
                    <a:moveTo>
                      <a:pt x="0" y="733711"/>
                    </a:moveTo>
                    <a:lnTo>
                      <a:pt x="2053781" y="733711"/>
                    </a:lnTo>
                    <a:lnTo>
                      <a:pt x="2053781" y="0"/>
                    </a:lnTo>
                    <a:lnTo>
                      <a:pt x="312134" y="445580"/>
                    </a:lnTo>
                    <a:close/>
                  </a:path>
                </a:pathLst>
              </a:custGeom>
              <a:grpFill/>
              <a:ln w="9525" cap="flat">
                <a:noFill/>
                <a:prstDash val="solid"/>
                <a:miter/>
              </a:ln>
            </p:spPr>
            <p:txBody>
              <a:bodyPr rtlCol="0" anchor="ctr"/>
              <a:lstStyle/>
              <a:p>
                <a:endParaRPr lang="fi-FI"/>
              </a:p>
            </p:txBody>
          </p:sp>
          <p:sp>
            <p:nvSpPr>
              <p:cNvPr id="30" name="Vapaamuotoinen: Muoto 29">
                <a:extLst>
                  <a:ext uri="{FF2B5EF4-FFF2-40B4-BE49-F238E27FC236}">
                    <a16:creationId xmlns:a16="http://schemas.microsoft.com/office/drawing/2014/main" id="{93E6344E-2DCB-4465-99D3-C32706E832BC}"/>
                  </a:ext>
                </a:extLst>
              </p:cNvPr>
              <p:cNvSpPr/>
              <p:nvPr/>
            </p:nvSpPr>
            <p:spPr>
              <a:xfrm>
                <a:off x="1538287" y="3681697"/>
                <a:ext cx="9111996" cy="224123"/>
              </a:xfrm>
              <a:custGeom>
                <a:avLst/>
                <a:gdLst>
                  <a:gd name="connsiteX0" fmla="*/ 0 w 9111996"/>
                  <a:gd name="connsiteY0" fmla="*/ 0 h 224123"/>
                  <a:gd name="connsiteX1" fmla="*/ 9111996 w 9111996"/>
                  <a:gd name="connsiteY1" fmla="*/ 0 h 224123"/>
                  <a:gd name="connsiteX2" fmla="*/ 9111996 w 9111996"/>
                  <a:gd name="connsiteY2" fmla="*/ 224123 h 224123"/>
                  <a:gd name="connsiteX3" fmla="*/ 0 w 9111996"/>
                  <a:gd name="connsiteY3" fmla="*/ 224123 h 224123"/>
                </a:gdLst>
                <a:ahLst/>
                <a:cxnLst>
                  <a:cxn ang="0">
                    <a:pos x="connsiteX0" y="connsiteY0"/>
                  </a:cxn>
                  <a:cxn ang="0">
                    <a:pos x="connsiteX1" y="connsiteY1"/>
                  </a:cxn>
                  <a:cxn ang="0">
                    <a:pos x="connsiteX2" y="connsiteY2"/>
                  </a:cxn>
                  <a:cxn ang="0">
                    <a:pos x="connsiteX3" y="connsiteY3"/>
                  </a:cxn>
                </a:cxnLst>
                <a:rect l="l" t="t" r="r" b="b"/>
                <a:pathLst>
                  <a:path w="9111996" h="224123">
                    <a:moveTo>
                      <a:pt x="0" y="0"/>
                    </a:moveTo>
                    <a:lnTo>
                      <a:pt x="9111996" y="0"/>
                    </a:lnTo>
                    <a:lnTo>
                      <a:pt x="9111996" y="224123"/>
                    </a:lnTo>
                    <a:lnTo>
                      <a:pt x="0" y="224123"/>
                    </a:lnTo>
                    <a:close/>
                  </a:path>
                </a:pathLst>
              </a:custGeom>
              <a:grpFill/>
              <a:ln w="9525" cap="flat">
                <a:noFill/>
                <a:prstDash val="solid"/>
                <a:miter/>
              </a:ln>
            </p:spPr>
            <p:txBody>
              <a:bodyPr rtlCol="0" anchor="ctr"/>
              <a:lstStyle/>
              <a:p>
                <a:endParaRPr lang="fi-FI"/>
              </a:p>
            </p:txBody>
          </p:sp>
        </p:grpSp>
      </p:grpSp>
      <p:pic>
        <p:nvPicPr>
          <p:cNvPr id="14" name="Kuva 13" descr="Kuva, joka sisältää kohteen piirtäminen&#10;&#10;Kuvaus luotu automaattisesti">
            <a:extLst>
              <a:ext uri="{FF2B5EF4-FFF2-40B4-BE49-F238E27FC236}">
                <a16:creationId xmlns:a16="http://schemas.microsoft.com/office/drawing/2014/main" id="{78FC2F2C-DAEA-4222-ADC3-ACF504B200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52673" y="5998704"/>
            <a:ext cx="1627857" cy="820768"/>
          </a:xfrm>
          <a:prstGeom prst="rect">
            <a:avLst/>
          </a:prstGeom>
        </p:spPr>
      </p:pic>
      <p:sp>
        <p:nvSpPr>
          <p:cNvPr id="38" name="Sisällön paikkamerkki 2">
            <a:extLst>
              <a:ext uri="{FF2B5EF4-FFF2-40B4-BE49-F238E27FC236}">
                <a16:creationId xmlns:a16="http://schemas.microsoft.com/office/drawing/2014/main" id="{C44DD4B2-FDC0-44C3-8488-32ED2C9697F3}"/>
              </a:ext>
            </a:extLst>
          </p:cNvPr>
          <p:cNvSpPr>
            <a:spLocks noGrp="1"/>
          </p:cNvSpPr>
          <p:nvPr>
            <p:ph sz="half" idx="11" hasCustomPrompt="1"/>
          </p:nvPr>
        </p:nvSpPr>
        <p:spPr>
          <a:xfrm>
            <a:off x="481434" y="2205000"/>
            <a:ext cx="4965860" cy="3959811"/>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61" name="Kuusikulmio 60">
            <a:extLst>
              <a:ext uri="{FF2B5EF4-FFF2-40B4-BE49-F238E27FC236}">
                <a16:creationId xmlns:a16="http://schemas.microsoft.com/office/drawing/2014/main" id="{7B7F1746-94D6-4FCF-87E8-D9DB997ED686}"/>
              </a:ext>
            </a:extLst>
          </p:cNvPr>
          <p:cNvSpPr/>
          <p:nvPr userDrawn="1"/>
        </p:nvSpPr>
        <p:spPr>
          <a:xfrm>
            <a:off x="7850894" y="2634554"/>
            <a:ext cx="2184786" cy="1883436"/>
          </a:xfrm>
          <a:prstGeom prst="hexagon">
            <a:avLst/>
          </a:prstGeom>
          <a:gradFill>
            <a:gsLst>
              <a:gs pos="0">
                <a:schemeClr val="accent1"/>
              </a:gs>
              <a:gs pos="38000">
                <a:srgbClr val="58137C"/>
              </a:gs>
              <a:gs pos="100000">
                <a:schemeClr val="accent2"/>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2" name="Kuusikulmio 61">
            <a:extLst>
              <a:ext uri="{FF2B5EF4-FFF2-40B4-BE49-F238E27FC236}">
                <a16:creationId xmlns:a16="http://schemas.microsoft.com/office/drawing/2014/main" id="{0E3F335E-AE23-48DF-9F08-D99AE4501D2C}"/>
              </a:ext>
            </a:extLst>
          </p:cNvPr>
          <p:cNvSpPr/>
          <p:nvPr userDrawn="1"/>
        </p:nvSpPr>
        <p:spPr>
          <a:xfrm>
            <a:off x="7841369" y="624779"/>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3" name="Kuusikulmio 62">
            <a:extLst>
              <a:ext uri="{FF2B5EF4-FFF2-40B4-BE49-F238E27FC236}">
                <a16:creationId xmlns:a16="http://schemas.microsoft.com/office/drawing/2014/main" id="{C57CD41F-BDA5-4A41-8385-3089DB1BCA61}"/>
              </a:ext>
            </a:extLst>
          </p:cNvPr>
          <p:cNvSpPr/>
          <p:nvPr userDrawn="1"/>
        </p:nvSpPr>
        <p:spPr>
          <a:xfrm>
            <a:off x="9708269" y="3644204"/>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4" name="Kuusikulmio 63">
            <a:extLst>
              <a:ext uri="{FF2B5EF4-FFF2-40B4-BE49-F238E27FC236}">
                <a16:creationId xmlns:a16="http://schemas.microsoft.com/office/drawing/2014/main" id="{C7373497-DC22-4185-A054-27849D156E1C}"/>
              </a:ext>
            </a:extLst>
          </p:cNvPr>
          <p:cNvSpPr/>
          <p:nvPr userDrawn="1"/>
        </p:nvSpPr>
        <p:spPr>
          <a:xfrm>
            <a:off x="5993519" y="3625154"/>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 name="Tekstin paikkamerkki 8">
            <a:extLst>
              <a:ext uri="{FF2B5EF4-FFF2-40B4-BE49-F238E27FC236}">
                <a16:creationId xmlns:a16="http://schemas.microsoft.com/office/drawing/2014/main" id="{580D1BCE-49B8-47CE-9DA3-D03A9734F995}"/>
              </a:ext>
            </a:extLst>
          </p:cNvPr>
          <p:cNvSpPr>
            <a:spLocks noGrp="1"/>
          </p:cNvSpPr>
          <p:nvPr>
            <p:ph type="body" sz="quarter" idx="22" hasCustomPrompt="1"/>
          </p:nvPr>
        </p:nvSpPr>
        <p:spPr>
          <a:xfrm>
            <a:off x="8231869" y="2999125"/>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26" name="Tekstin paikkamerkki 8">
            <a:extLst>
              <a:ext uri="{FF2B5EF4-FFF2-40B4-BE49-F238E27FC236}">
                <a16:creationId xmlns:a16="http://schemas.microsoft.com/office/drawing/2014/main" id="{04D7D45E-5AFD-43E4-8E1A-6FE6FA459709}"/>
              </a:ext>
            </a:extLst>
          </p:cNvPr>
          <p:cNvSpPr>
            <a:spLocks noGrp="1"/>
          </p:cNvSpPr>
          <p:nvPr>
            <p:ph type="body" sz="quarter" idx="23" hasCustomPrompt="1"/>
          </p:nvPr>
        </p:nvSpPr>
        <p:spPr>
          <a:xfrm>
            <a:off x="8231869" y="3376322"/>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65" name="Tekstin paikkamerkki 8">
            <a:extLst>
              <a:ext uri="{FF2B5EF4-FFF2-40B4-BE49-F238E27FC236}">
                <a16:creationId xmlns:a16="http://schemas.microsoft.com/office/drawing/2014/main" id="{54562C6F-59BA-46E9-A16C-3CE26B9851DC}"/>
              </a:ext>
            </a:extLst>
          </p:cNvPr>
          <p:cNvSpPr>
            <a:spLocks noGrp="1"/>
          </p:cNvSpPr>
          <p:nvPr>
            <p:ph type="body" sz="quarter" idx="24" hasCustomPrompt="1"/>
          </p:nvPr>
        </p:nvSpPr>
        <p:spPr>
          <a:xfrm>
            <a:off x="8231869" y="1020123"/>
            <a:ext cx="1476400" cy="361950"/>
          </a:xfrm>
        </p:spPr>
        <p:txBody>
          <a:bodyPr>
            <a:normAutofit/>
          </a:bodyPr>
          <a:lstStyle>
            <a:lvl1pPr marL="0" indent="0">
              <a:buNone/>
              <a:defRPr sz="1600" b="1">
                <a:solidFill>
                  <a:schemeClr val="bg1"/>
                </a:solidFill>
              </a:defRPr>
            </a:lvl1pPr>
          </a:lstStyle>
          <a:p>
            <a:pPr lvl="0"/>
            <a:r>
              <a:rPr lang="fi-FI"/>
              <a:t>Askel 1</a:t>
            </a:r>
          </a:p>
        </p:txBody>
      </p:sp>
      <p:sp>
        <p:nvSpPr>
          <p:cNvPr id="66" name="Tekstin paikkamerkki 8">
            <a:extLst>
              <a:ext uri="{FF2B5EF4-FFF2-40B4-BE49-F238E27FC236}">
                <a16:creationId xmlns:a16="http://schemas.microsoft.com/office/drawing/2014/main" id="{F1516C97-BE62-4574-90EB-0D41F8F4D448}"/>
              </a:ext>
            </a:extLst>
          </p:cNvPr>
          <p:cNvSpPr>
            <a:spLocks noGrp="1"/>
          </p:cNvSpPr>
          <p:nvPr>
            <p:ph type="body" sz="quarter" idx="25" hasCustomPrompt="1"/>
          </p:nvPr>
        </p:nvSpPr>
        <p:spPr>
          <a:xfrm>
            <a:off x="8231869" y="1397320"/>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67" name="Tekstin paikkamerkki 8">
            <a:extLst>
              <a:ext uri="{FF2B5EF4-FFF2-40B4-BE49-F238E27FC236}">
                <a16:creationId xmlns:a16="http://schemas.microsoft.com/office/drawing/2014/main" id="{B9835AFC-6CCB-4587-B6C7-A9744F5D93A4}"/>
              </a:ext>
            </a:extLst>
          </p:cNvPr>
          <p:cNvSpPr>
            <a:spLocks noGrp="1"/>
          </p:cNvSpPr>
          <p:nvPr>
            <p:ph type="body" sz="quarter" idx="26" hasCustomPrompt="1"/>
          </p:nvPr>
        </p:nvSpPr>
        <p:spPr>
          <a:xfrm>
            <a:off x="6364969" y="4023472"/>
            <a:ext cx="1476400" cy="361950"/>
          </a:xfrm>
        </p:spPr>
        <p:txBody>
          <a:bodyPr>
            <a:normAutofit/>
          </a:bodyPr>
          <a:lstStyle>
            <a:lvl1pPr marL="0" indent="0">
              <a:buNone/>
              <a:defRPr sz="1600" b="1">
                <a:solidFill>
                  <a:schemeClr val="bg1"/>
                </a:solidFill>
              </a:defRPr>
            </a:lvl1pPr>
          </a:lstStyle>
          <a:p>
            <a:pPr lvl="0"/>
            <a:r>
              <a:rPr lang="fi-FI"/>
              <a:t>Askel 2</a:t>
            </a:r>
          </a:p>
        </p:txBody>
      </p:sp>
      <p:sp>
        <p:nvSpPr>
          <p:cNvPr id="68" name="Tekstin paikkamerkki 8">
            <a:extLst>
              <a:ext uri="{FF2B5EF4-FFF2-40B4-BE49-F238E27FC236}">
                <a16:creationId xmlns:a16="http://schemas.microsoft.com/office/drawing/2014/main" id="{E01BD8AB-75DD-4836-9972-5DAB7694D971}"/>
              </a:ext>
            </a:extLst>
          </p:cNvPr>
          <p:cNvSpPr>
            <a:spLocks noGrp="1"/>
          </p:cNvSpPr>
          <p:nvPr>
            <p:ph type="body" sz="quarter" idx="27" hasCustomPrompt="1"/>
          </p:nvPr>
        </p:nvSpPr>
        <p:spPr>
          <a:xfrm>
            <a:off x="6364969" y="4400669"/>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69" name="Tekstin paikkamerkki 8">
            <a:extLst>
              <a:ext uri="{FF2B5EF4-FFF2-40B4-BE49-F238E27FC236}">
                <a16:creationId xmlns:a16="http://schemas.microsoft.com/office/drawing/2014/main" id="{301D1ED9-6D42-4CAA-9697-516D85533E4E}"/>
              </a:ext>
            </a:extLst>
          </p:cNvPr>
          <p:cNvSpPr>
            <a:spLocks noGrp="1"/>
          </p:cNvSpPr>
          <p:nvPr>
            <p:ph type="body" sz="quarter" idx="28" hasCustomPrompt="1"/>
          </p:nvPr>
        </p:nvSpPr>
        <p:spPr>
          <a:xfrm>
            <a:off x="10045805" y="4023472"/>
            <a:ext cx="1476400" cy="361950"/>
          </a:xfrm>
        </p:spPr>
        <p:txBody>
          <a:bodyPr>
            <a:normAutofit/>
          </a:bodyPr>
          <a:lstStyle>
            <a:lvl1pPr marL="0" indent="0">
              <a:buNone/>
              <a:defRPr sz="1600" b="1">
                <a:solidFill>
                  <a:schemeClr val="bg1"/>
                </a:solidFill>
              </a:defRPr>
            </a:lvl1pPr>
          </a:lstStyle>
          <a:p>
            <a:pPr lvl="0"/>
            <a:r>
              <a:rPr lang="fi-FI"/>
              <a:t>Askel 3</a:t>
            </a:r>
          </a:p>
        </p:txBody>
      </p:sp>
      <p:sp>
        <p:nvSpPr>
          <p:cNvPr id="70" name="Tekstin paikkamerkki 8">
            <a:extLst>
              <a:ext uri="{FF2B5EF4-FFF2-40B4-BE49-F238E27FC236}">
                <a16:creationId xmlns:a16="http://schemas.microsoft.com/office/drawing/2014/main" id="{4BF1B8CA-922D-4E28-BD3E-00EF330A1A4A}"/>
              </a:ext>
            </a:extLst>
          </p:cNvPr>
          <p:cNvSpPr>
            <a:spLocks noGrp="1"/>
          </p:cNvSpPr>
          <p:nvPr>
            <p:ph type="body" sz="quarter" idx="29" hasCustomPrompt="1"/>
          </p:nvPr>
        </p:nvSpPr>
        <p:spPr>
          <a:xfrm>
            <a:off x="10045805" y="4400669"/>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2" name="Tekstin paikkamerkki 5">
            <a:extLst>
              <a:ext uri="{FF2B5EF4-FFF2-40B4-BE49-F238E27FC236}">
                <a16:creationId xmlns:a16="http://schemas.microsoft.com/office/drawing/2014/main" id="{21B15FA1-A69D-45C9-B122-2DE0E0E27107}"/>
              </a:ext>
            </a:extLst>
          </p:cNvPr>
          <p:cNvSpPr>
            <a:spLocks noGrp="1"/>
          </p:cNvSpPr>
          <p:nvPr>
            <p:ph type="body" sz="quarter" idx="13" hasCustomPrompt="1"/>
          </p:nvPr>
        </p:nvSpPr>
        <p:spPr>
          <a:xfrm>
            <a:off x="593368" y="400219"/>
            <a:ext cx="5056388" cy="962087"/>
          </a:xfrm>
        </p:spPr>
        <p:txBody>
          <a:bodyPr anchor="t">
            <a:noAutofit/>
          </a:bodyPr>
          <a:lstStyle>
            <a:lvl1pPr marL="0" indent="0">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3" name="Suorakulmio 32">
            <a:extLst>
              <a:ext uri="{FF2B5EF4-FFF2-40B4-BE49-F238E27FC236}">
                <a16:creationId xmlns:a16="http://schemas.microsoft.com/office/drawing/2014/main" id="{A67616A0-9C14-4596-9C27-9367878859F3}"/>
              </a:ext>
            </a:extLst>
          </p:cNvPr>
          <p:cNvSpPr/>
          <p:nvPr userDrawn="1"/>
        </p:nvSpPr>
        <p:spPr>
          <a:xfrm>
            <a:off x="480000" y="477000"/>
            <a:ext cx="110205" cy="262834"/>
          </a:xfrm>
          <a:prstGeom prst="rect">
            <a:avLst/>
          </a:prstGeom>
          <a:solidFill>
            <a:schemeClr val="accent1"/>
          </a:solidFill>
          <a:ln w="9525" cap="flat" cmpd="sng" algn="ctr">
            <a:noFill/>
            <a:prstDash val="solid"/>
          </a:ln>
          <a:effectLst/>
        </p:spPr>
        <p:txBody>
          <a:bodyPr rtlCol="0" anchor="ct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6110990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Älä käytä pohjana 6">
    <p:spTree>
      <p:nvGrpSpPr>
        <p:cNvPr id="1" name=""/>
        <p:cNvGrpSpPr/>
        <p:nvPr/>
      </p:nvGrpSpPr>
      <p:grpSpPr>
        <a:xfrm>
          <a:off x="0" y="0"/>
          <a:ext cx="0" cy="0"/>
          <a:chOff x="0" y="0"/>
          <a:chExt cx="0" cy="0"/>
        </a:xfrm>
      </p:grpSpPr>
      <p:grpSp>
        <p:nvGrpSpPr>
          <p:cNvPr id="3" name="Ryhmä 2">
            <a:extLst>
              <a:ext uri="{FF2B5EF4-FFF2-40B4-BE49-F238E27FC236}">
                <a16:creationId xmlns:a16="http://schemas.microsoft.com/office/drawing/2014/main" id="{CBAB8F81-4FF3-4988-A5E0-2D7B46374F92}"/>
              </a:ext>
            </a:extLst>
          </p:cNvPr>
          <p:cNvGrpSpPr/>
          <p:nvPr userDrawn="1"/>
        </p:nvGrpSpPr>
        <p:grpSpPr>
          <a:xfrm>
            <a:off x="0" y="5552461"/>
            <a:ext cx="12204000" cy="1315587"/>
            <a:chOff x="0" y="5552461"/>
            <a:chExt cx="12204000" cy="1315587"/>
          </a:xfrm>
        </p:grpSpPr>
        <p:grpSp>
          <p:nvGrpSpPr>
            <p:cNvPr id="11" name="Kuva 26">
              <a:extLst>
                <a:ext uri="{FF2B5EF4-FFF2-40B4-BE49-F238E27FC236}">
                  <a16:creationId xmlns:a16="http://schemas.microsoft.com/office/drawing/2014/main" id="{D4D29ECC-00E1-414D-96E3-3F834A662A62}"/>
                </a:ext>
              </a:extLst>
            </p:cNvPr>
            <p:cNvGrpSpPr/>
            <p:nvPr userDrawn="1"/>
          </p:nvGrpSpPr>
          <p:grpSpPr>
            <a:xfrm>
              <a:off x="0" y="5552461"/>
              <a:ext cx="12204000" cy="1281165"/>
              <a:chOff x="1538287" y="2947987"/>
              <a:chExt cx="9115425" cy="962025"/>
            </a:xfrm>
            <a:gradFill>
              <a:gsLst>
                <a:gs pos="44200">
                  <a:schemeClr val="accent2"/>
                </a:gs>
                <a:gs pos="0">
                  <a:schemeClr val="accent4"/>
                </a:gs>
                <a:gs pos="100000">
                  <a:schemeClr val="accent2"/>
                </a:gs>
              </a:gsLst>
              <a:lin ang="0" scaled="0"/>
            </a:gradFill>
          </p:grpSpPr>
          <p:sp>
            <p:nvSpPr>
              <p:cNvPr id="12" name="Vapaamuotoinen: Muoto 11">
                <a:extLst>
                  <a:ext uri="{FF2B5EF4-FFF2-40B4-BE49-F238E27FC236}">
                    <a16:creationId xmlns:a16="http://schemas.microsoft.com/office/drawing/2014/main" id="{1C7A6E61-61CF-4D44-B0DF-2C0C6451B914}"/>
                  </a:ext>
                </a:extLst>
              </p:cNvPr>
              <p:cNvSpPr/>
              <p:nvPr/>
            </p:nvSpPr>
            <p:spPr>
              <a:xfrm>
                <a:off x="8596502" y="2947987"/>
                <a:ext cx="2053780" cy="733710"/>
              </a:xfrm>
              <a:custGeom>
                <a:avLst/>
                <a:gdLst>
                  <a:gd name="connsiteX0" fmla="*/ 0 w 2053780"/>
                  <a:gd name="connsiteY0" fmla="*/ 733711 h 733710"/>
                  <a:gd name="connsiteX1" fmla="*/ 2053781 w 2053780"/>
                  <a:gd name="connsiteY1" fmla="*/ 733711 h 733710"/>
                  <a:gd name="connsiteX2" fmla="*/ 2053781 w 2053780"/>
                  <a:gd name="connsiteY2" fmla="*/ 0 h 733710"/>
                  <a:gd name="connsiteX3" fmla="*/ 312134 w 2053780"/>
                  <a:gd name="connsiteY3" fmla="*/ 445580 h 733710"/>
                </a:gdLst>
                <a:ahLst/>
                <a:cxnLst>
                  <a:cxn ang="0">
                    <a:pos x="connsiteX0" y="connsiteY0"/>
                  </a:cxn>
                  <a:cxn ang="0">
                    <a:pos x="connsiteX1" y="connsiteY1"/>
                  </a:cxn>
                  <a:cxn ang="0">
                    <a:pos x="connsiteX2" y="connsiteY2"/>
                  </a:cxn>
                  <a:cxn ang="0">
                    <a:pos x="connsiteX3" y="connsiteY3"/>
                  </a:cxn>
                </a:cxnLst>
                <a:rect l="l" t="t" r="r" b="b"/>
                <a:pathLst>
                  <a:path w="2053780" h="733710">
                    <a:moveTo>
                      <a:pt x="0" y="733711"/>
                    </a:moveTo>
                    <a:lnTo>
                      <a:pt x="2053781" y="733711"/>
                    </a:lnTo>
                    <a:lnTo>
                      <a:pt x="2053781" y="0"/>
                    </a:lnTo>
                    <a:lnTo>
                      <a:pt x="312134" y="445580"/>
                    </a:lnTo>
                    <a:close/>
                  </a:path>
                </a:pathLst>
              </a:custGeom>
              <a:grpFill/>
              <a:ln w="9525" cap="flat">
                <a:noFill/>
                <a:prstDash val="solid"/>
                <a:miter/>
              </a:ln>
            </p:spPr>
            <p:txBody>
              <a:bodyPr rtlCol="0" anchor="ctr"/>
              <a:lstStyle/>
              <a:p>
                <a:endParaRPr lang="fi-FI"/>
              </a:p>
            </p:txBody>
          </p:sp>
          <p:sp>
            <p:nvSpPr>
              <p:cNvPr id="13" name="Vapaamuotoinen: Muoto 12">
                <a:extLst>
                  <a:ext uri="{FF2B5EF4-FFF2-40B4-BE49-F238E27FC236}">
                    <a16:creationId xmlns:a16="http://schemas.microsoft.com/office/drawing/2014/main" id="{4E27B523-E114-478F-A43B-E33952A68DBB}"/>
                  </a:ext>
                </a:extLst>
              </p:cNvPr>
              <p:cNvSpPr/>
              <p:nvPr/>
            </p:nvSpPr>
            <p:spPr>
              <a:xfrm>
                <a:off x="1538287" y="3681697"/>
                <a:ext cx="9111996" cy="224123"/>
              </a:xfrm>
              <a:custGeom>
                <a:avLst/>
                <a:gdLst>
                  <a:gd name="connsiteX0" fmla="*/ 0 w 9111996"/>
                  <a:gd name="connsiteY0" fmla="*/ 0 h 224123"/>
                  <a:gd name="connsiteX1" fmla="*/ 9111996 w 9111996"/>
                  <a:gd name="connsiteY1" fmla="*/ 0 h 224123"/>
                  <a:gd name="connsiteX2" fmla="*/ 9111996 w 9111996"/>
                  <a:gd name="connsiteY2" fmla="*/ 224123 h 224123"/>
                  <a:gd name="connsiteX3" fmla="*/ 0 w 9111996"/>
                  <a:gd name="connsiteY3" fmla="*/ 224123 h 224123"/>
                </a:gdLst>
                <a:ahLst/>
                <a:cxnLst>
                  <a:cxn ang="0">
                    <a:pos x="connsiteX0" y="connsiteY0"/>
                  </a:cxn>
                  <a:cxn ang="0">
                    <a:pos x="connsiteX1" y="connsiteY1"/>
                  </a:cxn>
                  <a:cxn ang="0">
                    <a:pos x="connsiteX2" y="connsiteY2"/>
                  </a:cxn>
                  <a:cxn ang="0">
                    <a:pos x="connsiteX3" y="connsiteY3"/>
                  </a:cxn>
                </a:cxnLst>
                <a:rect l="l" t="t" r="r" b="b"/>
                <a:pathLst>
                  <a:path w="9111996" h="224123">
                    <a:moveTo>
                      <a:pt x="0" y="0"/>
                    </a:moveTo>
                    <a:lnTo>
                      <a:pt x="9111996" y="0"/>
                    </a:lnTo>
                    <a:lnTo>
                      <a:pt x="9111996" y="224123"/>
                    </a:lnTo>
                    <a:lnTo>
                      <a:pt x="0" y="224123"/>
                    </a:lnTo>
                    <a:close/>
                  </a:path>
                </a:pathLst>
              </a:custGeom>
              <a:grpFill/>
              <a:ln w="9525" cap="flat">
                <a:noFill/>
                <a:prstDash val="solid"/>
                <a:miter/>
              </a:ln>
            </p:spPr>
            <p:txBody>
              <a:bodyPr rtlCol="0" anchor="ctr"/>
              <a:lstStyle/>
              <a:p>
                <a:endParaRPr lang="fi-FI"/>
              </a:p>
            </p:txBody>
          </p:sp>
        </p:grpSp>
        <p:grpSp>
          <p:nvGrpSpPr>
            <p:cNvPr id="28" name="Kuva 26">
              <a:extLst>
                <a:ext uri="{FF2B5EF4-FFF2-40B4-BE49-F238E27FC236}">
                  <a16:creationId xmlns:a16="http://schemas.microsoft.com/office/drawing/2014/main" id="{27EE7607-304C-4173-B638-36841E054904}"/>
                </a:ext>
              </a:extLst>
            </p:cNvPr>
            <p:cNvGrpSpPr/>
            <p:nvPr/>
          </p:nvGrpSpPr>
          <p:grpSpPr>
            <a:xfrm>
              <a:off x="0" y="5586883"/>
              <a:ext cx="12204000" cy="1281165"/>
              <a:chOff x="1538287" y="2947987"/>
              <a:chExt cx="9115425" cy="962025"/>
            </a:xfrm>
            <a:solidFill>
              <a:schemeClr val="tx1"/>
            </a:solidFill>
          </p:grpSpPr>
          <p:sp>
            <p:nvSpPr>
              <p:cNvPr id="29" name="Vapaamuotoinen: Muoto 28">
                <a:extLst>
                  <a:ext uri="{FF2B5EF4-FFF2-40B4-BE49-F238E27FC236}">
                    <a16:creationId xmlns:a16="http://schemas.microsoft.com/office/drawing/2014/main" id="{0F2461F9-8061-4C56-9B19-7C7B34A186DC}"/>
                  </a:ext>
                </a:extLst>
              </p:cNvPr>
              <p:cNvSpPr/>
              <p:nvPr/>
            </p:nvSpPr>
            <p:spPr>
              <a:xfrm>
                <a:off x="8596502" y="2947987"/>
                <a:ext cx="2053780" cy="733710"/>
              </a:xfrm>
              <a:custGeom>
                <a:avLst/>
                <a:gdLst>
                  <a:gd name="connsiteX0" fmla="*/ 0 w 2053780"/>
                  <a:gd name="connsiteY0" fmla="*/ 733711 h 733710"/>
                  <a:gd name="connsiteX1" fmla="*/ 2053781 w 2053780"/>
                  <a:gd name="connsiteY1" fmla="*/ 733711 h 733710"/>
                  <a:gd name="connsiteX2" fmla="*/ 2053781 w 2053780"/>
                  <a:gd name="connsiteY2" fmla="*/ 0 h 733710"/>
                  <a:gd name="connsiteX3" fmla="*/ 312134 w 2053780"/>
                  <a:gd name="connsiteY3" fmla="*/ 445580 h 733710"/>
                </a:gdLst>
                <a:ahLst/>
                <a:cxnLst>
                  <a:cxn ang="0">
                    <a:pos x="connsiteX0" y="connsiteY0"/>
                  </a:cxn>
                  <a:cxn ang="0">
                    <a:pos x="connsiteX1" y="connsiteY1"/>
                  </a:cxn>
                  <a:cxn ang="0">
                    <a:pos x="connsiteX2" y="connsiteY2"/>
                  </a:cxn>
                  <a:cxn ang="0">
                    <a:pos x="connsiteX3" y="connsiteY3"/>
                  </a:cxn>
                </a:cxnLst>
                <a:rect l="l" t="t" r="r" b="b"/>
                <a:pathLst>
                  <a:path w="2053780" h="733710">
                    <a:moveTo>
                      <a:pt x="0" y="733711"/>
                    </a:moveTo>
                    <a:lnTo>
                      <a:pt x="2053781" y="733711"/>
                    </a:lnTo>
                    <a:lnTo>
                      <a:pt x="2053781" y="0"/>
                    </a:lnTo>
                    <a:lnTo>
                      <a:pt x="312134" y="445580"/>
                    </a:lnTo>
                    <a:close/>
                  </a:path>
                </a:pathLst>
              </a:custGeom>
              <a:grpFill/>
              <a:ln w="9525" cap="flat">
                <a:noFill/>
                <a:prstDash val="solid"/>
                <a:miter/>
              </a:ln>
            </p:spPr>
            <p:txBody>
              <a:bodyPr rtlCol="0" anchor="ctr"/>
              <a:lstStyle/>
              <a:p>
                <a:endParaRPr lang="fi-FI"/>
              </a:p>
            </p:txBody>
          </p:sp>
          <p:sp>
            <p:nvSpPr>
              <p:cNvPr id="30" name="Vapaamuotoinen: Muoto 29">
                <a:extLst>
                  <a:ext uri="{FF2B5EF4-FFF2-40B4-BE49-F238E27FC236}">
                    <a16:creationId xmlns:a16="http://schemas.microsoft.com/office/drawing/2014/main" id="{93E6344E-2DCB-4465-99D3-C32706E832BC}"/>
                  </a:ext>
                </a:extLst>
              </p:cNvPr>
              <p:cNvSpPr/>
              <p:nvPr/>
            </p:nvSpPr>
            <p:spPr>
              <a:xfrm>
                <a:off x="1538287" y="3681697"/>
                <a:ext cx="9111996" cy="224123"/>
              </a:xfrm>
              <a:custGeom>
                <a:avLst/>
                <a:gdLst>
                  <a:gd name="connsiteX0" fmla="*/ 0 w 9111996"/>
                  <a:gd name="connsiteY0" fmla="*/ 0 h 224123"/>
                  <a:gd name="connsiteX1" fmla="*/ 9111996 w 9111996"/>
                  <a:gd name="connsiteY1" fmla="*/ 0 h 224123"/>
                  <a:gd name="connsiteX2" fmla="*/ 9111996 w 9111996"/>
                  <a:gd name="connsiteY2" fmla="*/ 224123 h 224123"/>
                  <a:gd name="connsiteX3" fmla="*/ 0 w 9111996"/>
                  <a:gd name="connsiteY3" fmla="*/ 224123 h 224123"/>
                </a:gdLst>
                <a:ahLst/>
                <a:cxnLst>
                  <a:cxn ang="0">
                    <a:pos x="connsiteX0" y="connsiteY0"/>
                  </a:cxn>
                  <a:cxn ang="0">
                    <a:pos x="connsiteX1" y="connsiteY1"/>
                  </a:cxn>
                  <a:cxn ang="0">
                    <a:pos x="connsiteX2" y="connsiteY2"/>
                  </a:cxn>
                  <a:cxn ang="0">
                    <a:pos x="connsiteX3" y="connsiteY3"/>
                  </a:cxn>
                </a:cxnLst>
                <a:rect l="l" t="t" r="r" b="b"/>
                <a:pathLst>
                  <a:path w="9111996" h="224123">
                    <a:moveTo>
                      <a:pt x="0" y="0"/>
                    </a:moveTo>
                    <a:lnTo>
                      <a:pt x="9111996" y="0"/>
                    </a:lnTo>
                    <a:lnTo>
                      <a:pt x="9111996" y="224123"/>
                    </a:lnTo>
                    <a:lnTo>
                      <a:pt x="0" y="224123"/>
                    </a:lnTo>
                    <a:close/>
                  </a:path>
                </a:pathLst>
              </a:custGeom>
              <a:grpFill/>
              <a:ln w="9525" cap="flat">
                <a:noFill/>
                <a:prstDash val="solid"/>
                <a:miter/>
              </a:ln>
            </p:spPr>
            <p:txBody>
              <a:bodyPr rtlCol="0" anchor="ctr"/>
              <a:lstStyle/>
              <a:p>
                <a:endParaRPr lang="fi-FI"/>
              </a:p>
            </p:txBody>
          </p:sp>
        </p:grpSp>
      </p:grpSp>
      <p:pic>
        <p:nvPicPr>
          <p:cNvPr id="14" name="Kuva 13" descr="Kuva, joka sisältää kohteen piirtäminen&#10;&#10;Kuvaus luotu automaattisesti">
            <a:extLst>
              <a:ext uri="{FF2B5EF4-FFF2-40B4-BE49-F238E27FC236}">
                <a16:creationId xmlns:a16="http://schemas.microsoft.com/office/drawing/2014/main" id="{78FC2F2C-DAEA-4222-ADC3-ACF504B200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52673" y="5998704"/>
            <a:ext cx="1627857" cy="820768"/>
          </a:xfrm>
          <a:prstGeom prst="rect">
            <a:avLst/>
          </a:prstGeom>
        </p:spPr>
      </p:pic>
      <p:sp>
        <p:nvSpPr>
          <p:cNvPr id="33" name="Tekstin paikkamerkki 5">
            <a:extLst>
              <a:ext uri="{FF2B5EF4-FFF2-40B4-BE49-F238E27FC236}">
                <a16:creationId xmlns:a16="http://schemas.microsoft.com/office/drawing/2014/main" id="{D6CB9D87-8EED-4375-9A8F-D5F925B9006C}"/>
              </a:ext>
            </a:extLst>
          </p:cNvPr>
          <p:cNvSpPr>
            <a:spLocks noGrp="1"/>
          </p:cNvSpPr>
          <p:nvPr>
            <p:ph type="body" sz="quarter" idx="13" hasCustomPrompt="1"/>
          </p:nvPr>
        </p:nvSpPr>
        <p:spPr>
          <a:xfrm>
            <a:off x="6672000" y="373486"/>
            <a:ext cx="4965861" cy="1203580"/>
          </a:xfrm>
        </p:spPr>
        <p:txBody>
          <a:bodyPr anchor="t">
            <a:noAutofit/>
          </a:bodyPr>
          <a:lstStyle>
            <a:lvl1pPr marL="0" indent="0" algn="ctr">
              <a:buNone/>
              <a:defRPr sz="4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8" name="Sisällön paikkamerkki 2">
            <a:extLst>
              <a:ext uri="{FF2B5EF4-FFF2-40B4-BE49-F238E27FC236}">
                <a16:creationId xmlns:a16="http://schemas.microsoft.com/office/drawing/2014/main" id="{C44DD4B2-FDC0-44C3-8488-32ED2C9697F3}"/>
              </a:ext>
            </a:extLst>
          </p:cNvPr>
          <p:cNvSpPr>
            <a:spLocks noGrp="1"/>
          </p:cNvSpPr>
          <p:nvPr>
            <p:ph sz="half" idx="11" hasCustomPrompt="1"/>
          </p:nvPr>
        </p:nvSpPr>
        <p:spPr>
          <a:xfrm>
            <a:off x="6671295" y="2173620"/>
            <a:ext cx="4965860" cy="3428712"/>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4" name="Kuusikulmio 3">
            <a:extLst>
              <a:ext uri="{FF2B5EF4-FFF2-40B4-BE49-F238E27FC236}">
                <a16:creationId xmlns:a16="http://schemas.microsoft.com/office/drawing/2014/main" id="{AF431C54-C37B-4D48-8C28-49ECF139C5EE}"/>
              </a:ext>
            </a:extLst>
          </p:cNvPr>
          <p:cNvSpPr/>
          <p:nvPr userDrawn="1"/>
        </p:nvSpPr>
        <p:spPr>
          <a:xfrm>
            <a:off x="2125449" y="2322639"/>
            <a:ext cx="2184786" cy="1883436"/>
          </a:xfrm>
          <a:prstGeom prst="hexagon">
            <a:avLst/>
          </a:prstGeom>
          <a:gradFill>
            <a:gsLst>
              <a:gs pos="0">
                <a:schemeClr val="accent1"/>
              </a:gs>
              <a:gs pos="38000">
                <a:srgbClr val="58137C"/>
              </a:gs>
              <a:gs pos="100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1" name="Kuusikulmio 60">
            <a:extLst>
              <a:ext uri="{FF2B5EF4-FFF2-40B4-BE49-F238E27FC236}">
                <a16:creationId xmlns:a16="http://schemas.microsoft.com/office/drawing/2014/main" id="{AC02F912-4D67-4A05-A0D4-6B19FECC94E8}"/>
              </a:ext>
            </a:extLst>
          </p:cNvPr>
          <p:cNvSpPr/>
          <p:nvPr userDrawn="1"/>
        </p:nvSpPr>
        <p:spPr>
          <a:xfrm>
            <a:off x="268074" y="1303464"/>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2" name="Kuusikulmio 61">
            <a:extLst>
              <a:ext uri="{FF2B5EF4-FFF2-40B4-BE49-F238E27FC236}">
                <a16:creationId xmlns:a16="http://schemas.microsoft.com/office/drawing/2014/main" id="{3C829ED0-F58C-4202-B364-F317950555DA}"/>
              </a:ext>
            </a:extLst>
          </p:cNvPr>
          <p:cNvSpPr/>
          <p:nvPr userDrawn="1"/>
        </p:nvSpPr>
        <p:spPr>
          <a:xfrm>
            <a:off x="3982824" y="1322514"/>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3" name="Kuusikulmio 62">
            <a:extLst>
              <a:ext uri="{FF2B5EF4-FFF2-40B4-BE49-F238E27FC236}">
                <a16:creationId xmlns:a16="http://schemas.microsoft.com/office/drawing/2014/main" id="{FC02E246-5E04-4999-A1EC-40B34B585ECF}"/>
              </a:ext>
            </a:extLst>
          </p:cNvPr>
          <p:cNvSpPr/>
          <p:nvPr userDrawn="1"/>
        </p:nvSpPr>
        <p:spPr>
          <a:xfrm>
            <a:off x="2115924" y="312864"/>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4" name="Kuusikulmio 63">
            <a:extLst>
              <a:ext uri="{FF2B5EF4-FFF2-40B4-BE49-F238E27FC236}">
                <a16:creationId xmlns:a16="http://schemas.microsoft.com/office/drawing/2014/main" id="{8D547423-7C06-4A4C-ABC1-3EA06415C3BC}"/>
              </a:ext>
            </a:extLst>
          </p:cNvPr>
          <p:cNvSpPr/>
          <p:nvPr userDrawn="1"/>
        </p:nvSpPr>
        <p:spPr>
          <a:xfrm>
            <a:off x="3982824" y="3332289"/>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5" name="Kuusikulmio 64">
            <a:extLst>
              <a:ext uri="{FF2B5EF4-FFF2-40B4-BE49-F238E27FC236}">
                <a16:creationId xmlns:a16="http://schemas.microsoft.com/office/drawing/2014/main" id="{F7D9F0CC-51B0-44B2-B7DF-D9610B620902}"/>
              </a:ext>
            </a:extLst>
          </p:cNvPr>
          <p:cNvSpPr/>
          <p:nvPr userDrawn="1"/>
        </p:nvSpPr>
        <p:spPr>
          <a:xfrm>
            <a:off x="268074" y="3313239"/>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6" name="Kuusikulmio 65">
            <a:extLst>
              <a:ext uri="{FF2B5EF4-FFF2-40B4-BE49-F238E27FC236}">
                <a16:creationId xmlns:a16="http://schemas.microsoft.com/office/drawing/2014/main" id="{08EF46CD-C64A-4C73-A081-143BAD67A656}"/>
              </a:ext>
            </a:extLst>
          </p:cNvPr>
          <p:cNvSpPr/>
          <p:nvPr userDrawn="1"/>
        </p:nvSpPr>
        <p:spPr>
          <a:xfrm>
            <a:off x="2125449" y="4332414"/>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7" name="Tekstin paikkamerkki 8">
            <a:extLst>
              <a:ext uri="{FF2B5EF4-FFF2-40B4-BE49-F238E27FC236}">
                <a16:creationId xmlns:a16="http://schemas.microsoft.com/office/drawing/2014/main" id="{7474CE46-0DB4-40F5-87A5-05460001D7DB}"/>
              </a:ext>
            </a:extLst>
          </p:cNvPr>
          <p:cNvSpPr>
            <a:spLocks noGrp="1"/>
          </p:cNvSpPr>
          <p:nvPr>
            <p:ph type="body" sz="quarter" idx="24" hasCustomPrompt="1"/>
          </p:nvPr>
        </p:nvSpPr>
        <p:spPr>
          <a:xfrm>
            <a:off x="2479642" y="2676148"/>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68" name="Tekstin paikkamerkki 8">
            <a:extLst>
              <a:ext uri="{FF2B5EF4-FFF2-40B4-BE49-F238E27FC236}">
                <a16:creationId xmlns:a16="http://schemas.microsoft.com/office/drawing/2014/main" id="{C2F40248-4AE3-46A6-8F62-05D896F31737}"/>
              </a:ext>
            </a:extLst>
          </p:cNvPr>
          <p:cNvSpPr>
            <a:spLocks noGrp="1"/>
          </p:cNvSpPr>
          <p:nvPr>
            <p:ph type="body" sz="quarter" idx="25" hasCustomPrompt="1"/>
          </p:nvPr>
        </p:nvSpPr>
        <p:spPr>
          <a:xfrm>
            <a:off x="2479642" y="3053345"/>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69" name="Tekstin paikkamerkki 8">
            <a:extLst>
              <a:ext uri="{FF2B5EF4-FFF2-40B4-BE49-F238E27FC236}">
                <a16:creationId xmlns:a16="http://schemas.microsoft.com/office/drawing/2014/main" id="{EB7C1A39-788F-43D7-BFCF-9A62EE91D463}"/>
              </a:ext>
            </a:extLst>
          </p:cNvPr>
          <p:cNvSpPr>
            <a:spLocks noGrp="1"/>
          </p:cNvSpPr>
          <p:nvPr>
            <p:ph type="body" sz="quarter" idx="26" hasCustomPrompt="1"/>
          </p:nvPr>
        </p:nvSpPr>
        <p:spPr>
          <a:xfrm>
            <a:off x="2479642" y="666373"/>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70" name="Tekstin paikkamerkki 8">
            <a:extLst>
              <a:ext uri="{FF2B5EF4-FFF2-40B4-BE49-F238E27FC236}">
                <a16:creationId xmlns:a16="http://schemas.microsoft.com/office/drawing/2014/main" id="{D47D37BE-4E78-4219-9F60-9EC275D6C4E1}"/>
              </a:ext>
            </a:extLst>
          </p:cNvPr>
          <p:cNvSpPr>
            <a:spLocks noGrp="1"/>
          </p:cNvSpPr>
          <p:nvPr>
            <p:ph type="body" sz="quarter" idx="27" hasCustomPrompt="1"/>
          </p:nvPr>
        </p:nvSpPr>
        <p:spPr>
          <a:xfrm>
            <a:off x="2479642" y="1043570"/>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71" name="Tekstin paikkamerkki 8">
            <a:extLst>
              <a:ext uri="{FF2B5EF4-FFF2-40B4-BE49-F238E27FC236}">
                <a16:creationId xmlns:a16="http://schemas.microsoft.com/office/drawing/2014/main" id="{7BF47711-0D21-443D-95CE-27579CBF1351}"/>
              </a:ext>
            </a:extLst>
          </p:cNvPr>
          <p:cNvSpPr>
            <a:spLocks noGrp="1"/>
          </p:cNvSpPr>
          <p:nvPr>
            <p:ph type="body" sz="quarter" idx="28" hasCustomPrompt="1"/>
          </p:nvPr>
        </p:nvSpPr>
        <p:spPr>
          <a:xfrm>
            <a:off x="2479642" y="4678148"/>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72" name="Tekstin paikkamerkki 8">
            <a:extLst>
              <a:ext uri="{FF2B5EF4-FFF2-40B4-BE49-F238E27FC236}">
                <a16:creationId xmlns:a16="http://schemas.microsoft.com/office/drawing/2014/main" id="{227A3AA3-A089-44F6-B9D6-F69B47EA74D8}"/>
              </a:ext>
            </a:extLst>
          </p:cNvPr>
          <p:cNvSpPr>
            <a:spLocks noGrp="1"/>
          </p:cNvSpPr>
          <p:nvPr>
            <p:ph type="body" sz="quarter" idx="29" hasCustomPrompt="1"/>
          </p:nvPr>
        </p:nvSpPr>
        <p:spPr>
          <a:xfrm>
            <a:off x="2479642" y="5055345"/>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73" name="Tekstin paikkamerkki 8">
            <a:extLst>
              <a:ext uri="{FF2B5EF4-FFF2-40B4-BE49-F238E27FC236}">
                <a16:creationId xmlns:a16="http://schemas.microsoft.com/office/drawing/2014/main" id="{447B25D5-51B4-40DF-BA72-79A1FDC56300}"/>
              </a:ext>
            </a:extLst>
          </p:cNvPr>
          <p:cNvSpPr>
            <a:spLocks noGrp="1"/>
          </p:cNvSpPr>
          <p:nvPr>
            <p:ph type="body" sz="quarter" idx="30" hasCustomPrompt="1"/>
          </p:nvPr>
        </p:nvSpPr>
        <p:spPr>
          <a:xfrm>
            <a:off x="639524" y="3702519"/>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74" name="Tekstin paikkamerkki 8">
            <a:extLst>
              <a:ext uri="{FF2B5EF4-FFF2-40B4-BE49-F238E27FC236}">
                <a16:creationId xmlns:a16="http://schemas.microsoft.com/office/drawing/2014/main" id="{BDE65B74-8A2D-475C-BB2F-23BD2E2EE33F}"/>
              </a:ext>
            </a:extLst>
          </p:cNvPr>
          <p:cNvSpPr>
            <a:spLocks noGrp="1"/>
          </p:cNvSpPr>
          <p:nvPr>
            <p:ph type="body" sz="quarter" idx="31" hasCustomPrompt="1"/>
          </p:nvPr>
        </p:nvSpPr>
        <p:spPr>
          <a:xfrm>
            <a:off x="639524" y="4079716"/>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75" name="Tekstin paikkamerkki 8">
            <a:extLst>
              <a:ext uri="{FF2B5EF4-FFF2-40B4-BE49-F238E27FC236}">
                <a16:creationId xmlns:a16="http://schemas.microsoft.com/office/drawing/2014/main" id="{DEDCC8BE-B2B3-4625-8088-167583706257}"/>
              </a:ext>
            </a:extLst>
          </p:cNvPr>
          <p:cNvSpPr>
            <a:spLocks noGrp="1"/>
          </p:cNvSpPr>
          <p:nvPr>
            <p:ph type="body" sz="quarter" idx="32" hasCustomPrompt="1"/>
          </p:nvPr>
        </p:nvSpPr>
        <p:spPr>
          <a:xfrm>
            <a:off x="4363799" y="3702519"/>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76" name="Tekstin paikkamerkki 8">
            <a:extLst>
              <a:ext uri="{FF2B5EF4-FFF2-40B4-BE49-F238E27FC236}">
                <a16:creationId xmlns:a16="http://schemas.microsoft.com/office/drawing/2014/main" id="{67E2C77A-208F-47D7-B01F-CE1ABF1185F4}"/>
              </a:ext>
            </a:extLst>
          </p:cNvPr>
          <p:cNvSpPr>
            <a:spLocks noGrp="1"/>
          </p:cNvSpPr>
          <p:nvPr>
            <p:ph type="body" sz="quarter" idx="33" hasCustomPrompt="1"/>
          </p:nvPr>
        </p:nvSpPr>
        <p:spPr>
          <a:xfrm>
            <a:off x="4363799" y="4079716"/>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77" name="Tekstin paikkamerkki 8">
            <a:extLst>
              <a:ext uri="{FF2B5EF4-FFF2-40B4-BE49-F238E27FC236}">
                <a16:creationId xmlns:a16="http://schemas.microsoft.com/office/drawing/2014/main" id="{E0655552-F6CC-4A8D-97C8-C924E47A80D7}"/>
              </a:ext>
            </a:extLst>
          </p:cNvPr>
          <p:cNvSpPr>
            <a:spLocks noGrp="1"/>
          </p:cNvSpPr>
          <p:nvPr>
            <p:ph type="body" sz="quarter" idx="34" hasCustomPrompt="1"/>
          </p:nvPr>
        </p:nvSpPr>
        <p:spPr>
          <a:xfrm>
            <a:off x="4363799" y="1612460"/>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78" name="Tekstin paikkamerkki 8">
            <a:extLst>
              <a:ext uri="{FF2B5EF4-FFF2-40B4-BE49-F238E27FC236}">
                <a16:creationId xmlns:a16="http://schemas.microsoft.com/office/drawing/2014/main" id="{7CE06C4A-77C6-4838-BCD1-65836DA8FA4C}"/>
              </a:ext>
            </a:extLst>
          </p:cNvPr>
          <p:cNvSpPr>
            <a:spLocks noGrp="1"/>
          </p:cNvSpPr>
          <p:nvPr>
            <p:ph type="body" sz="quarter" idx="35" hasCustomPrompt="1"/>
          </p:nvPr>
        </p:nvSpPr>
        <p:spPr>
          <a:xfrm>
            <a:off x="4363799" y="1989657"/>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79" name="Tekstin paikkamerkki 8">
            <a:extLst>
              <a:ext uri="{FF2B5EF4-FFF2-40B4-BE49-F238E27FC236}">
                <a16:creationId xmlns:a16="http://schemas.microsoft.com/office/drawing/2014/main" id="{7D8E3458-026D-43B1-A64C-3CEB4C3743A8}"/>
              </a:ext>
            </a:extLst>
          </p:cNvPr>
          <p:cNvSpPr>
            <a:spLocks noGrp="1"/>
          </p:cNvSpPr>
          <p:nvPr>
            <p:ph type="body" sz="quarter" idx="36" hasCustomPrompt="1"/>
          </p:nvPr>
        </p:nvSpPr>
        <p:spPr>
          <a:xfrm>
            <a:off x="635658" y="1612460"/>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80" name="Tekstin paikkamerkki 8">
            <a:extLst>
              <a:ext uri="{FF2B5EF4-FFF2-40B4-BE49-F238E27FC236}">
                <a16:creationId xmlns:a16="http://schemas.microsoft.com/office/drawing/2014/main" id="{A7B37FEA-4131-4165-B517-9DFBEA1B2DBD}"/>
              </a:ext>
            </a:extLst>
          </p:cNvPr>
          <p:cNvSpPr>
            <a:spLocks noGrp="1"/>
          </p:cNvSpPr>
          <p:nvPr>
            <p:ph type="body" sz="quarter" idx="37" hasCustomPrompt="1"/>
          </p:nvPr>
        </p:nvSpPr>
        <p:spPr>
          <a:xfrm>
            <a:off x="635658" y="1989657"/>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Tree>
    <p:extLst>
      <p:ext uri="{BB962C8B-B14F-4D97-AF65-F5344CB8AC3E}">
        <p14:creationId xmlns:p14="http://schemas.microsoft.com/office/powerpoint/2010/main" val="31889089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Älä käytä pohjana 7">
    <p:spTree>
      <p:nvGrpSpPr>
        <p:cNvPr id="1" name=""/>
        <p:cNvGrpSpPr/>
        <p:nvPr/>
      </p:nvGrpSpPr>
      <p:grpSpPr>
        <a:xfrm>
          <a:off x="0" y="0"/>
          <a:ext cx="0" cy="0"/>
          <a:chOff x="0" y="0"/>
          <a:chExt cx="0" cy="0"/>
        </a:xfrm>
      </p:grpSpPr>
      <p:grpSp>
        <p:nvGrpSpPr>
          <p:cNvPr id="3" name="Ryhmä 2">
            <a:extLst>
              <a:ext uri="{FF2B5EF4-FFF2-40B4-BE49-F238E27FC236}">
                <a16:creationId xmlns:a16="http://schemas.microsoft.com/office/drawing/2014/main" id="{CBAB8F81-4FF3-4988-A5E0-2D7B46374F92}"/>
              </a:ext>
            </a:extLst>
          </p:cNvPr>
          <p:cNvGrpSpPr/>
          <p:nvPr userDrawn="1"/>
        </p:nvGrpSpPr>
        <p:grpSpPr>
          <a:xfrm>
            <a:off x="0" y="5552461"/>
            <a:ext cx="12204000" cy="1315587"/>
            <a:chOff x="0" y="5552461"/>
            <a:chExt cx="12204000" cy="1315587"/>
          </a:xfrm>
        </p:grpSpPr>
        <p:grpSp>
          <p:nvGrpSpPr>
            <p:cNvPr id="11" name="Kuva 26">
              <a:extLst>
                <a:ext uri="{FF2B5EF4-FFF2-40B4-BE49-F238E27FC236}">
                  <a16:creationId xmlns:a16="http://schemas.microsoft.com/office/drawing/2014/main" id="{D4D29ECC-00E1-414D-96E3-3F834A662A62}"/>
                </a:ext>
              </a:extLst>
            </p:cNvPr>
            <p:cNvGrpSpPr/>
            <p:nvPr userDrawn="1"/>
          </p:nvGrpSpPr>
          <p:grpSpPr>
            <a:xfrm>
              <a:off x="0" y="5552461"/>
              <a:ext cx="12204000" cy="1281165"/>
              <a:chOff x="1538287" y="2947987"/>
              <a:chExt cx="9115425" cy="962025"/>
            </a:xfrm>
            <a:gradFill>
              <a:gsLst>
                <a:gs pos="44200">
                  <a:schemeClr val="accent2"/>
                </a:gs>
                <a:gs pos="0">
                  <a:schemeClr val="accent4"/>
                </a:gs>
                <a:gs pos="100000">
                  <a:schemeClr val="accent2"/>
                </a:gs>
              </a:gsLst>
              <a:lin ang="0" scaled="0"/>
            </a:gradFill>
          </p:grpSpPr>
          <p:sp>
            <p:nvSpPr>
              <p:cNvPr id="12" name="Vapaamuotoinen: Muoto 11">
                <a:extLst>
                  <a:ext uri="{FF2B5EF4-FFF2-40B4-BE49-F238E27FC236}">
                    <a16:creationId xmlns:a16="http://schemas.microsoft.com/office/drawing/2014/main" id="{1C7A6E61-61CF-4D44-B0DF-2C0C6451B914}"/>
                  </a:ext>
                </a:extLst>
              </p:cNvPr>
              <p:cNvSpPr/>
              <p:nvPr/>
            </p:nvSpPr>
            <p:spPr>
              <a:xfrm>
                <a:off x="8596502" y="2947987"/>
                <a:ext cx="2053780" cy="733710"/>
              </a:xfrm>
              <a:custGeom>
                <a:avLst/>
                <a:gdLst>
                  <a:gd name="connsiteX0" fmla="*/ 0 w 2053780"/>
                  <a:gd name="connsiteY0" fmla="*/ 733711 h 733710"/>
                  <a:gd name="connsiteX1" fmla="*/ 2053781 w 2053780"/>
                  <a:gd name="connsiteY1" fmla="*/ 733711 h 733710"/>
                  <a:gd name="connsiteX2" fmla="*/ 2053781 w 2053780"/>
                  <a:gd name="connsiteY2" fmla="*/ 0 h 733710"/>
                  <a:gd name="connsiteX3" fmla="*/ 312134 w 2053780"/>
                  <a:gd name="connsiteY3" fmla="*/ 445580 h 733710"/>
                </a:gdLst>
                <a:ahLst/>
                <a:cxnLst>
                  <a:cxn ang="0">
                    <a:pos x="connsiteX0" y="connsiteY0"/>
                  </a:cxn>
                  <a:cxn ang="0">
                    <a:pos x="connsiteX1" y="connsiteY1"/>
                  </a:cxn>
                  <a:cxn ang="0">
                    <a:pos x="connsiteX2" y="connsiteY2"/>
                  </a:cxn>
                  <a:cxn ang="0">
                    <a:pos x="connsiteX3" y="connsiteY3"/>
                  </a:cxn>
                </a:cxnLst>
                <a:rect l="l" t="t" r="r" b="b"/>
                <a:pathLst>
                  <a:path w="2053780" h="733710">
                    <a:moveTo>
                      <a:pt x="0" y="733711"/>
                    </a:moveTo>
                    <a:lnTo>
                      <a:pt x="2053781" y="733711"/>
                    </a:lnTo>
                    <a:lnTo>
                      <a:pt x="2053781" y="0"/>
                    </a:lnTo>
                    <a:lnTo>
                      <a:pt x="312134" y="445580"/>
                    </a:lnTo>
                    <a:close/>
                  </a:path>
                </a:pathLst>
              </a:custGeom>
              <a:grpFill/>
              <a:ln w="9525" cap="flat">
                <a:noFill/>
                <a:prstDash val="solid"/>
                <a:miter/>
              </a:ln>
            </p:spPr>
            <p:txBody>
              <a:bodyPr rtlCol="0" anchor="ctr"/>
              <a:lstStyle/>
              <a:p>
                <a:endParaRPr lang="fi-FI"/>
              </a:p>
            </p:txBody>
          </p:sp>
          <p:sp>
            <p:nvSpPr>
              <p:cNvPr id="13" name="Vapaamuotoinen: Muoto 12">
                <a:extLst>
                  <a:ext uri="{FF2B5EF4-FFF2-40B4-BE49-F238E27FC236}">
                    <a16:creationId xmlns:a16="http://schemas.microsoft.com/office/drawing/2014/main" id="{4E27B523-E114-478F-A43B-E33952A68DBB}"/>
                  </a:ext>
                </a:extLst>
              </p:cNvPr>
              <p:cNvSpPr/>
              <p:nvPr/>
            </p:nvSpPr>
            <p:spPr>
              <a:xfrm>
                <a:off x="1538287" y="3681697"/>
                <a:ext cx="9111996" cy="224123"/>
              </a:xfrm>
              <a:custGeom>
                <a:avLst/>
                <a:gdLst>
                  <a:gd name="connsiteX0" fmla="*/ 0 w 9111996"/>
                  <a:gd name="connsiteY0" fmla="*/ 0 h 224123"/>
                  <a:gd name="connsiteX1" fmla="*/ 9111996 w 9111996"/>
                  <a:gd name="connsiteY1" fmla="*/ 0 h 224123"/>
                  <a:gd name="connsiteX2" fmla="*/ 9111996 w 9111996"/>
                  <a:gd name="connsiteY2" fmla="*/ 224123 h 224123"/>
                  <a:gd name="connsiteX3" fmla="*/ 0 w 9111996"/>
                  <a:gd name="connsiteY3" fmla="*/ 224123 h 224123"/>
                </a:gdLst>
                <a:ahLst/>
                <a:cxnLst>
                  <a:cxn ang="0">
                    <a:pos x="connsiteX0" y="connsiteY0"/>
                  </a:cxn>
                  <a:cxn ang="0">
                    <a:pos x="connsiteX1" y="connsiteY1"/>
                  </a:cxn>
                  <a:cxn ang="0">
                    <a:pos x="connsiteX2" y="connsiteY2"/>
                  </a:cxn>
                  <a:cxn ang="0">
                    <a:pos x="connsiteX3" y="connsiteY3"/>
                  </a:cxn>
                </a:cxnLst>
                <a:rect l="l" t="t" r="r" b="b"/>
                <a:pathLst>
                  <a:path w="9111996" h="224123">
                    <a:moveTo>
                      <a:pt x="0" y="0"/>
                    </a:moveTo>
                    <a:lnTo>
                      <a:pt x="9111996" y="0"/>
                    </a:lnTo>
                    <a:lnTo>
                      <a:pt x="9111996" y="224123"/>
                    </a:lnTo>
                    <a:lnTo>
                      <a:pt x="0" y="224123"/>
                    </a:lnTo>
                    <a:close/>
                  </a:path>
                </a:pathLst>
              </a:custGeom>
              <a:grpFill/>
              <a:ln w="9525" cap="flat">
                <a:noFill/>
                <a:prstDash val="solid"/>
                <a:miter/>
              </a:ln>
            </p:spPr>
            <p:txBody>
              <a:bodyPr rtlCol="0" anchor="ctr"/>
              <a:lstStyle/>
              <a:p>
                <a:endParaRPr lang="fi-FI"/>
              </a:p>
            </p:txBody>
          </p:sp>
        </p:grpSp>
        <p:grpSp>
          <p:nvGrpSpPr>
            <p:cNvPr id="28" name="Kuva 26">
              <a:extLst>
                <a:ext uri="{FF2B5EF4-FFF2-40B4-BE49-F238E27FC236}">
                  <a16:creationId xmlns:a16="http://schemas.microsoft.com/office/drawing/2014/main" id="{27EE7607-304C-4173-B638-36841E054904}"/>
                </a:ext>
              </a:extLst>
            </p:cNvPr>
            <p:cNvGrpSpPr/>
            <p:nvPr/>
          </p:nvGrpSpPr>
          <p:grpSpPr>
            <a:xfrm>
              <a:off x="0" y="5586883"/>
              <a:ext cx="12204000" cy="1281165"/>
              <a:chOff x="1538287" y="2947987"/>
              <a:chExt cx="9115425" cy="962025"/>
            </a:xfrm>
            <a:solidFill>
              <a:schemeClr val="tx1"/>
            </a:solidFill>
          </p:grpSpPr>
          <p:sp>
            <p:nvSpPr>
              <p:cNvPr id="29" name="Vapaamuotoinen: Muoto 28">
                <a:extLst>
                  <a:ext uri="{FF2B5EF4-FFF2-40B4-BE49-F238E27FC236}">
                    <a16:creationId xmlns:a16="http://schemas.microsoft.com/office/drawing/2014/main" id="{0F2461F9-8061-4C56-9B19-7C7B34A186DC}"/>
                  </a:ext>
                </a:extLst>
              </p:cNvPr>
              <p:cNvSpPr/>
              <p:nvPr/>
            </p:nvSpPr>
            <p:spPr>
              <a:xfrm>
                <a:off x="8596502" y="2947987"/>
                <a:ext cx="2053780" cy="733710"/>
              </a:xfrm>
              <a:custGeom>
                <a:avLst/>
                <a:gdLst>
                  <a:gd name="connsiteX0" fmla="*/ 0 w 2053780"/>
                  <a:gd name="connsiteY0" fmla="*/ 733711 h 733710"/>
                  <a:gd name="connsiteX1" fmla="*/ 2053781 w 2053780"/>
                  <a:gd name="connsiteY1" fmla="*/ 733711 h 733710"/>
                  <a:gd name="connsiteX2" fmla="*/ 2053781 w 2053780"/>
                  <a:gd name="connsiteY2" fmla="*/ 0 h 733710"/>
                  <a:gd name="connsiteX3" fmla="*/ 312134 w 2053780"/>
                  <a:gd name="connsiteY3" fmla="*/ 445580 h 733710"/>
                </a:gdLst>
                <a:ahLst/>
                <a:cxnLst>
                  <a:cxn ang="0">
                    <a:pos x="connsiteX0" y="connsiteY0"/>
                  </a:cxn>
                  <a:cxn ang="0">
                    <a:pos x="connsiteX1" y="connsiteY1"/>
                  </a:cxn>
                  <a:cxn ang="0">
                    <a:pos x="connsiteX2" y="connsiteY2"/>
                  </a:cxn>
                  <a:cxn ang="0">
                    <a:pos x="connsiteX3" y="connsiteY3"/>
                  </a:cxn>
                </a:cxnLst>
                <a:rect l="l" t="t" r="r" b="b"/>
                <a:pathLst>
                  <a:path w="2053780" h="733710">
                    <a:moveTo>
                      <a:pt x="0" y="733711"/>
                    </a:moveTo>
                    <a:lnTo>
                      <a:pt x="2053781" y="733711"/>
                    </a:lnTo>
                    <a:lnTo>
                      <a:pt x="2053781" y="0"/>
                    </a:lnTo>
                    <a:lnTo>
                      <a:pt x="312134" y="445580"/>
                    </a:lnTo>
                    <a:close/>
                  </a:path>
                </a:pathLst>
              </a:custGeom>
              <a:grpFill/>
              <a:ln w="9525" cap="flat">
                <a:noFill/>
                <a:prstDash val="solid"/>
                <a:miter/>
              </a:ln>
            </p:spPr>
            <p:txBody>
              <a:bodyPr rtlCol="0" anchor="ctr"/>
              <a:lstStyle/>
              <a:p>
                <a:endParaRPr lang="fi-FI"/>
              </a:p>
            </p:txBody>
          </p:sp>
          <p:sp>
            <p:nvSpPr>
              <p:cNvPr id="30" name="Vapaamuotoinen: Muoto 29">
                <a:extLst>
                  <a:ext uri="{FF2B5EF4-FFF2-40B4-BE49-F238E27FC236}">
                    <a16:creationId xmlns:a16="http://schemas.microsoft.com/office/drawing/2014/main" id="{93E6344E-2DCB-4465-99D3-C32706E832BC}"/>
                  </a:ext>
                </a:extLst>
              </p:cNvPr>
              <p:cNvSpPr/>
              <p:nvPr/>
            </p:nvSpPr>
            <p:spPr>
              <a:xfrm>
                <a:off x="1538287" y="3681697"/>
                <a:ext cx="9111996" cy="224123"/>
              </a:xfrm>
              <a:custGeom>
                <a:avLst/>
                <a:gdLst>
                  <a:gd name="connsiteX0" fmla="*/ 0 w 9111996"/>
                  <a:gd name="connsiteY0" fmla="*/ 0 h 224123"/>
                  <a:gd name="connsiteX1" fmla="*/ 9111996 w 9111996"/>
                  <a:gd name="connsiteY1" fmla="*/ 0 h 224123"/>
                  <a:gd name="connsiteX2" fmla="*/ 9111996 w 9111996"/>
                  <a:gd name="connsiteY2" fmla="*/ 224123 h 224123"/>
                  <a:gd name="connsiteX3" fmla="*/ 0 w 9111996"/>
                  <a:gd name="connsiteY3" fmla="*/ 224123 h 224123"/>
                </a:gdLst>
                <a:ahLst/>
                <a:cxnLst>
                  <a:cxn ang="0">
                    <a:pos x="connsiteX0" y="connsiteY0"/>
                  </a:cxn>
                  <a:cxn ang="0">
                    <a:pos x="connsiteX1" y="connsiteY1"/>
                  </a:cxn>
                  <a:cxn ang="0">
                    <a:pos x="connsiteX2" y="connsiteY2"/>
                  </a:cxn>
                  <a:cxn ang="0">
                    <a:pos x="connsiteX3" y="connsiteY3"/>
                  </a:cxn>
                </a:cxnLst>
                <a:rect l="l" t="t" r="r" b="b"/>
                <a:pathLst>
                  <a:path w="9111996" h="224123">
                    <a:moveTo>
                      <a:pt x="0" y="0"/>
                    </a:moveTo>
                    <a:lnTo>
                      <a:pt x="9111996" y="0"/>
                    </a:lnTo>
                    <a:lnTo>
                      <a:pt x="9111996" y="224123"/>
                    </a:lnTo>
                    <a:lnTo>
                      <a:pt x="0" y="224123"/>
                    </a:lnTo>
                    <a:close/>
                  </a:path>
                </a:pathLst>
              </a:custGeom>
              <a:grpFill/>
              <a:ln w="9525" cap="flat">
                <a:noFill/>
                <a:prstDash val="solid"/>
                <a:miter/>
              </a:ln>
            </p:spPr>
            <p:txBody>
              <a:bodyPr rtlCol="0" anchor="ctr"/>
              <a:lstStyle/>
              <a:p>
                <a:endParaRPr lang="fi-FI"/>
              </a:p>
            </p:txBody>
          </p:sp>
        </p:grpSp>
      </p:grpSp>
      <p:pic>
        <p:nvPicPr>
          <p:cNvPr id="14" name="Kuva 13" descr="Kuva, joka sisältää kohteen piirtäminen&#10;&#10;Kuvaus luotu automaattisesti">
            <a:extLst>
              <a:ext uri="{FF2B5EF4-FFF2-40B4-BE49-F238E27FC236}">
                <a16:creationId xmlns:a16="http://schemas.microsoft.com/office/drawing/2014/main" id="{78FC2F2C-DAEA-4222-ADC3-ACF504B200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52673" y="5998704"/>
            <a:ext cx="1627857" cy="820768"/>
          </a:xfrm>
          <a:prstGeom prst="rect">
            <a:avLst/>
          </a:prstGeom>
        </p:spPr>
      </p:pic>
      <p:sp>
        <p:nvSpPr>
          <p:cNvPr id="35" name="Kuusikulmio 34">
            <a:extLst>
              <a:ext uri="{FF2B5EF4-FFF2-40B4-BE49-F238E27FC236}">
                <a16:creationId xmlns:a16="http://schemas.microsoft.com/office/drawing/2014/main" id="{5305B365-DF52-44AD-9F4D-B139D3E974CC}"/>
              </a:ext>
            </a:extLst>
          </p:cNvPr>
          <p:cNvSpPr/>
          <p:nvPr userDrawn="1"/>
        </p:nvSpPr>
        <p:spPr>
          <a:xfrm rot="5400000">
            <a:off x="5081325" y="406905"/>
            <a:ext cx="2184786" cy="1883436"/>
          </a:xfrm>
          <a:prstGeom prst="hexagon">
            <a:avLst/>
          </a:prstGeom>
          <a:gradFill flip="none" rotWithShape="1">
            <a:gsLst>
              <a:gs pos="0">
                <a:schemeClr val="accent1"/>
              </a:gs>
              <a:gs pos="38000">
                <a:srgbClr val="58137C"/>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6" name="Kuusikulmio 35">
            <a:extLst>
              <a:ext uri="{FF2B5EF4-FFF2-40B4-BE49-F238E27FC236}">
                <a16:creationId xmlns:a16="http://schemas.microsoft.com/office/drawing/2014/main" id="{47F32BC4-3EBD-4AD0-996F-A545A4B0C05D}"/>
              </a:ext>
            </a:extLst>
          </p:cNvPr>
          <p:cNvSpPr/>
          <p:nvPr userDrawn="1"/>
        </p:nvSpPr>
        <p:spPr>
          <a:xfrm rot="5400000">
            <a:off x="7097325" y="406905"/>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7" name="Kuusikulmio 36">
            <a:extLst>
              <a:ext uri="{FF2B5EF4-FFF2-40B4-BE49-F238E27FC236}">
                <a16:creationId xmlns:a16="http://schemas.microsoft.com/office/drawing/2014/main" id="{FB92D7E9-8C03-4599-9990-FA0B9EEF5A13}"/>
              </a:ext>
            </a:extLst>
          </p:cNvPr>
          <p:cNvSpPr/>
          <p:nvPr userDrawn="1"/>
        </p:nvSpPr>
        <p:spPr>
          <a:xfrm rot="5400000">
            <a:off x="6089325" y="2206905"/>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9" name="Kuusikulmio 38">
            <a:extLst>
              <a:ext uri="{FF2B5EF4-FFF2-40B4-BE49-F238E27FC236}">
                <a16:creationId xmlns:a16="http://schemas.microsoft.com/office/drawing/2014/main" id="{5306438C-217F-4C18-8751-07E10DC64F0B}"/>
              </a:ext>
            </a:extLst>
          </p:cNvPr>
          <p:cNvSpPr/>
          <p:nvPr userDrawn="1"/>
        </p:nvSpPr>
        <p:spPr>
          <a:xfrm rot="5400000">
            <a:off x="8105325" y="2206905"/>
            <a:ext cx="2184786" cy="1883436"/>
          </a:xfrm>
          <a:prstGeom prst="hexagon">
            <a:avLst/>
          </a:prstGeom>
          <a:gradFill>
            <a:gsLst>
              <a:gs pos="0">
                <a:schemeClr val="accent1"/>
              </a:gs>
              <a:gs pos="38000">
                <a:srgbClr val="58137C"/>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0" name="Kuusikulmio 39">
            <a:extLst>
              <a:ext uri="{FF2B5EF4-FFF2-40B4-BE49-F238E27FC236}">
                <a16:creationId xmlns:a16="http://schemas.microsoft.com/office/drawing/2014/main" id="{7034A83D-5E7C-4D12-AF97-7CBAC50A583F}"/>
              </a:ext>
            </a:extLst>
          </p:cNvPr>
          <p:cNvSpPr/>
          <p:nvPr userDrawn="1"/>
        </p:nvSpPr>
        <p:spPr>
          <a:xfrm rot="5400000">
            <a:off x="7097325" y="4006905"/>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1" name="Kuusikulmio 40">
            <a:extLst>
              <a:ext uri="{FF2B5EF4-FFF2-40B4-BE49-F238E27FC236}">
                <a16:creationId xmlns:a16="http://schemas.microsoft.com/office/drawing/2014/main" id="{BEB9B6EC-CADA-4A96-ACA7-4AD6426BB6A1}"/>
              </a:ext>
            </a:extLst>
          </p:cNvPr>
          <p:cNvSpPr/>
          <p:nvPr userDrawn="1"/>
        </p:nvSpPr>
        <p:spPr>
          <a:xfrm rot="5400000">
            <a:off x="5081325" y="4006905"/>
            <a:ext cx="2184786" cy="1883436"/>
          </a:xfrm>
          <a:prstGeom prst="hexagon">
            <a:avLst/>
          </a:prstGeom>
          <a:gradFill>
            <a:gsLst>
              <a:gs pos="0">
                <a:schemeClr val="accent1"/>
              </a:gs>
              <a:gs pos="38000">
                <a:srgbClr val="58137C"/>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2" name="Tekstin paikkamerkki 5">
            <a:extLst>
              <a:ext uri="{FF2B5EF4-FFF2-40B4-BE49-F238E27FC236}">
                <a16:creationId xmlns:a16="http://schemas.microsoft.com/office/drawing/2014/main" id="{7D6D34E7-F93F-4D58-90F1-37CFE44D3014}"/>
              </a:ext>
            </a:extLst>
          </p:cNvPr>
          <p:cNvSpPr>
            <a:spLocks noGrp="1"/>
          </p:cNvSpPr>
          <p:nvPr>
            <p:ph type="body" sz="quarter" idx="13" hasCustomPrompt="1"/>
          </p:nvPr>
        </p:nvSpPr>
        <p:spPr>
          <a:xfrm>
            <a:off x="7397718" y="1174896"/>
            <a:ext cx="1584000" cy="347454"/>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43" name="Tekstin paikkamerkki 5">
            <a:extLst>
              <a:ext uri="{FF2B5EF4-FFF2-40B4-BE49-F238E27FC236}">
                <a16:creationId xmlns:a16="http://schemas.microsoft.com/office/drawing/2014/main" id="{2F108E2F-548C-4E38-9650-037FF9861516}"/>
              </a:ext>
            </a:extLst>
          </p:cNvPr>
          <p:cNvSpPr>
            <a:spLocks noGrp="1"/>
          </p:cNvSpPr>
          <p:nvPr>
            <p:ph type="body" sz="quarter" idx="14" hasCustomPrompt="1"/>
          </p:nvPr>
        </p:nvSpPr>
        <p:spPr>
          <a:xfrm>
            <a:off x="7397718" y="4774896"/>
            <a:ext cx="1584000" cy="347454"/>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44" name="Tekstin paikkamerkki 5">
            <a:extLst>
              <a:ext uri="{FF2B5EF4-FFF2-40B4-BE49-F238E27FC236}">
                <a16:creationId xmlns:a16="http://schemas.microsoft.com/office/drawing/2014/main" id="{920C3BF6-0A6C-4EF8-B4E5-5D58A5AFE1F4}"/>
              </a:ext>
            </a:extLst>
          </p:cNvPr>
          <p:cNvSpPr>
            <a:spLocks noGrp="1"/>
          </p:cNvSpPr>
          <p:nvPr>
            <p:ph type="body" sz="quarter" idx="15" hasCustomPrompt="1"/>
          </p:nvPr>
        </p:nvSpPr>
        <p:spPr>
          <a:xfrm>
            <a:off x="6389718" y="2974896"/>
            <a:ext cx="1584000" cy="347454"/>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45" name="Tekstin paikkamerkki 8">
            <a:extLst>
              <a:ext uri="{FF2B5EF4-FFF2-40B4-BE49-F238E27FC236}">
                <a16:creationId xmlns:a16="http://schemas.microsoft.com/office/drawing/2014/main" id="{D7F1767F-50F6-4CEA-B02F-361746DB76AF}"/>
              </a:ext>
            </a:extLst>
          </p:cNvPr>
          <p:cNvSpPr>
            <a:spLocks noGrp="1"/>
          </p:cNvSpPr>
          <p:nvPr>
            <p:ph type="body" sz="quarter" idx="19" hasCustomPrompt="1"/>
          </p:nvPr>
        </p:nvSpPr>
        <p:spPr>
          <a:xfrm>
            <a:off x="9197718" y="719160"/>
            <a:ext cx="2808000" cy="1255332"/>
          </a:xfrm>
          <a:solidFill>
            <a:schemeClr val="bg2"/>
          </a:solidFill>
        </p:spPr>
        <p:txBody>
          <a:bodyPr>
            <a:normAutofit/>
          </a:bodyPr>
          <a:lstStyle>
            <a:lvl1pPr marL="0" indent="0" algn="l">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46" name="Tekstin paikkamerkki 8">
            <a:extLst>
              <a:ext uri="{FF2B5EF4-FFF2-40B4-BE49-F238E27FC236}">
                <a16:creationId xmlns:a16="http://schemas.microsoft.com/office/drawing/2014/main" id="{9083C319-FF4B-44FE-9451-B1012D0DD9AC}"/>
              </a:ext>
            </a:extLst>
          </p:cNvPr>
          <p:cNvSpPr>
            <a:spLocks noGrp="1"/>
          </p:cNvSpPr>
          <p:nvPr>
            <p:ph type="body" sz="quarter" idx="20" hasCustomPrompt="1"/>
          </p:nvPr>
        </p:nvSpPr>
        <p:spPr>
          <a:xfrm>
            <a:off x="9197718" y="4322754"/>
            <a:ext cx="2808000" cy="1255332"/>
          </a:xfrm>
          <a:solidFill>
            <a:schemeClr val="bg2"/>
          </a:solidFill>
        </p:spPr>
        <p:txBody>
          <a:bodyPr>
            <a:normAutofit/>
          </a:bodyPr>
          <a:lstStyle>
            <a:lvl1pPr marL="0" indent="0" algn="l">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47" name="Tekstin paikkamerkki 8">
            <a:extLst>
              <a:ext uri="{FF2B5EF4-FFF2-40B4-BE49-F238E27FC236}">
                <a16:creationId xmlns:a16="http://schemas.microsoft.com/office/drawing/2014/main" id="{EDFDAE44-AFCE-47C3-B1B3-C0CF579ACD57}"/>
              </a:ext>
            </a:extLst>
          </p:cNvPr>
          <p:cNvSpPr>
            <a:spLocks noGrp="1"/>
          </p:cNvSpPr>
          <p:nvPr>
            <p:ph type="body" sz="quarter" idx="21" hasCustomPrompt="1"/>
          </p:nvPr>
        </p:nvSpPr>
        <p:spPr>
          <a:xfrm>
            <a:off x="3357141" y="2497299"/>
            <a:ext cx="2808000" cy="1268706"/>
          </a:xfrm>
          <a:solidFill>
            <a:schemeClr val="bg2"/>
          </a:solidFill>
        </p:spPr>
        <p:txBody>
          <a:bodyPr>
            <a:normAutofit/>
          </a:bodyPr>
          <a:lstStyle>
            <a:lvl1pPr marL="0" indent="0" algn="l">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26" name="Tekstin paikkamerkki 5">
            <a:extLst>
              <a:ext uri="{FF2B5EF4-FFF2-40B4-BE49-F238E27FC236}">
                <a16:creationId xmlns:a16="http://schemas.microsoft.com/office/drawing/2014/main" id="{5B542B7F-329F-4551-ABE5-C3BEE06EC1B7}"/>
              </a:ext>
            </a:extLst>
          </p:cNvPr>
          <p:cNvSpPr>
            <a:spLocks noGrp="1"/>
          </p:cNvSpPr>
          <p:nvPr>
            <p:ph type="body" sz="quarter" idx="22" hasCustomPrompt="1"/>
          </p:nvPr>
        </p:nvSpPr>
        <p:spPr>
          <a:xfrm>
            <a:off x="593368" y="400219"/>
            <a:ext cx="5056388" cy="962087"/>
          </a:xfrm>
        </p:spPr>
        <p:txBody>
          <a:bodyPr anchor="t">
            <a:noAutofit/>
          </a:bodyPr>
          <a:lstStyle>
            <a:lvl1pPr marL="0" indent="0">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27" name="Suorakulmio 26">
            <a:extLst>
              <a:ext uri="{FF2B5EF4-FFF2-40B4-BE49-F238E27FC236}">
                <a16:creationId xmlns:a16="http://schemas.microsoft.com/office/drawing/2014/main" id="{84841734-0828-42FC-A46E-2BEA670C87DD}"/>
              </a:ext>
            </a:extLst>
          </p:cNvPr>
          <p:cNvSpPr/>
          <p:nvPr userDrawn="1"/>
        </p:nvSpPr>
        <p:spPr>
          <a:xfrm>
            <a:off x="480000" y="477000"/>
            <a:ext cx="110205" cy="262834"/>
          </a:xfrm>
          <a:prstGeom prst="rect">
            <a:avLst/>
          </a:prstGeom>
          <a:solidFill>
            <a:schemeClr val="accent1"/>
          </a:solidFill>
          <a:ln w="9525" cap="flat" cmpd="sng" algn="ctr">
            <a:noFill/>
            <a:prstDash val="solid"/>
          </a:ln>
          <a:effectLst/>
        </p:spPr>
        <p:txBody>
          <a:bodyPr rtlCol="0" anchor="ct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7032478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Älä käytä pohjana 8">
    <p:spTree>
      <p:nvGrpSpPr>
        <p:cNvPr id="1" name=""/>
        <p:cNvGrpSpPr/>
        <p:nvPr/>
      </p:nvGrpSpPr>
      <p:grpSpPr>
        <a:xfrm>
          <a:off x="0" y="0"/>
          <a:ext cx="0" cy="0"/>
          <a:chOff x="0" y="0"/>
          <a:chExt cx="0" cy="0"/>
        </a:xfrm>
      </p:grpSpPr>
      <p:grpSp>
        <p:nvGrpSpPr>
          <p:cNvPr id="45" name="Kuva 21">
            <a:extLst>
              <a:ext uri="{FF2B5EF4-FFF2-40B4-BE49-F238E27FC236}">
                <a16:creationId xmlns:a16="http://schemas.microsoft.com/office/drawing/2014/main" id="{C953E2E1-0258-4F39-AFF1-E24C3E1E2060}"/>
              </a:ext>
            </a:extLst>
          </p:cNvPr>
          <p:cNvGrpSpPr/>
          <p:nvPr/>
        </p:nvGrpSpPr>
        <p:grpSpPr>
          <a:xfrm>
            <a:off x="6294496" y="2425879"/>
            <a:ext cx="941799" cy="1964918"/>
            <a:chOff x="6294496" y="2425879"/>
            <a:chExt cx="941799" cy="1964918"/>
          </a:xfrm>
          <a:solidFill>
            <a:srgbClr val="8921A6"/>
          </a:solidFill>
        </p:grpSpPr>
        <p:sp>
          <p:nvSpPr>
            <p:cNvPr id="46" name="Vapaamuotoinen: Muoto 45">
              <a:extLst>
                <a:ext uri="{FF2B5EF4-FFF2-40B4-BE49-F238E27FC236}">
                  <a16:creationId xmlns:a16="http://schemas.microsoft.com/office/drawing/2014/main" id="{9167E3A6-7C43-4C8C-98AF-240DC64BC981}"/>
                </a:ext>
              </a:extLst>
            </p:cNvPr>
            <p:cNvSpPr/>
            <p:nvPr/>
          </p:nvSpPr>
          <p:spPr>
            <a:xfrm>
              <a:off x="6294496" y="2425879"/>
              <a:ext cx="941799" cy="1852276"/>
            </a:xfrm>
            <a:custGeom>
              <a:avLst/>
              <a:gdLst>
                <a:gd name="connsiteX0" fmla="*/ 813556 w 941799"/>
                <a:gd name="connsiteY0" fmla="*/ 1852276 h 1852276"/>
                <a:gd name="connsiteX1" fmla="*/ 0 w 941799"/>
                <a:gd name="connsiteY1" fmla="*/ 1852276 h 1852276"/>
                <a:gd name="connsiteX2" fmla="*/ 0 w 941799"/>
                <a:gd name="connsiteY2" fmla="*/ 0 h 1852276"/>
                <a:gd name="connsiteX3" fmla="*/ 941799 w 941799"/>
                <a:gd name="connsiteY3" fmla="*/ 0 h 1852276"/>
                <a:gd name="connsiteX4" fmla="*/ 941799 w 941799"/>
                <a:gd name="connsiteY4" fmla="*/ 31324 h 1852276"/>
                <a:gd name="connsiteX5" fmla="*/ 31324 w 941799"/>
                <a:gd name="connsiteY5" fmla="*/ 31324 h 1852276"/>
                <a:gd name="connsiteX6" fmla="*/ 31324 w 941799"/>
                <a:gd name="connsiteY6" fmla="*/ 1820830 h 1852276"/>
                <a:gd name="connsiteX7" fmla="*/ 813556 w 941799"/>
                <a:gd name="connsiteY7" fmla="*/ 1820830 h 185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1799" h="1852276">
                  <a:moveTo>
                    <a:pt x="813556" y="1852276"/>
                  </a:moveTo>
                  <a:lnTo>
                    <a:pt x="0" y="1852276"/>
                  </a:lnTo>
                  <a:lnTo>
                    <a:pt x="0" y="0"/>
                  </a:lnTo>
                  <a:lnTo>
                    <a:pt x="941799" y="0"/>
                  </a:lnTo>
                  <a:lnTo>
                    <a:pt x="941799" y="31324"/>
                  </a:lnTo>
                  <a:lnTo>
                    <a:pt x="31324" y="31324"/>
                  </a:lnTo>
                  <a:lnTo>
                    <a:pt x="31324" y="1820830"/>
                  </a:lnTo>
                  <a:lnTo>
                    <a:pt x="813556" y="1820830"/>
                  </a:lnTo>
                  <a:close/>
                </a:path>
              </a:pathLst>
            </a:custGeom>
            <a:solidFill>
              <a:schemeClr val="accent2"/>
            </a:solidFill>
            <a:ln w="12246" cap="flat">
              <a:noFill/>
              <a:prstDash val="solid"/>
              <a:miter/>
            </a:ln>
          </p:spPr>
          <p:txBody>
            <a:bodyPr rtlCol="0" anchor="ctr"/>
            <a:lstStyle/>
            <a:p>
              <a:endParaRPr lang="fi-FI"/>
            </a:p>
          </p:txBody>
        </p:sp>
        <p:sp>
          <p:nvSpPr>
            <p:cNvPr id="47" name="Vapaamuotoinen: Muoto 46">
              <a:extLst>
                <a:ext uri="{FF2B5EF4-FFF2-40B4-BE49-F238E27FC236}">
                  <a16:creationId xmlns:a16="http://schemas.microsoft.com/office/drawing/2014/main" id="{860B0895-32CA-4A30-8214-E45CEEB3A705}"/>
                </a:ext>
              </a:extLst>
            </p:cNvPr>
            <p:cNvSpPr/>
            <p:nvPr/>
          </p:nvSpPr>
          <p:spPr>
            <a:xfrm>
              <a:off x="6982634" y="4133943"/>
              <a:ext cx="159566" cy="256854"/>
            </a:xfrm>
            <a:custGeom>
              <a:avLst/>
              <a:gdLst>
                <a:gd name="connsiteX0" fmla="*/ 21374 w 159566"/>
                <a:gd name="connsiteY0" fmla="*/ 256855 h 256854"/>
                <a:gd name="connsiteX1" fmla="*/ 0 w 159566"/>
                <a:gd name="connsiteY1" fmla="*/ 233884 h 256854"/>
                <a:gd name="connsiteX2" fmla="*/ 113380 w 159566"/>
                <a:gd name="connsiteY2" fmla="*/ 128366 h 256854"/>
                <a:gd name="connsiteX3" fmla="*/ 0 w 159566"/>
                <a:gd name="connsiteY3" fmla="*/ 23093 h 256854"/>
                <a:gd name="connsiteX4" fmla="*/ 21374 w 159566"/>
                <a:gd name="connsiteY4" fmla="*/ 0 h 256854"/>
                <a:gd name="connsiteX5" fmla="*/ 159567 w 159566"/>
                <a:gd name="connsiteY5" fmla="*/ 128366 h 25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66" h="256854">
                  <a:moveTo>
                    <a:pt x="21374" y="256855"/>
                  </a:moveTo>
                  <a:lnTo>
                    <a:pt x="0" y="233884"/>
                  </a:lnTo>
                  <a:lnTo>
                    <a:pt x="113380" y="128366"/>
                  </a:lnTo>
                  <a:lnTo>
                    <a:pt x="0" y="23093"/>
                  </a:lnTo>
                  <a:lnTo>
                    <a:pt x="21374" y="0"/>
                  </a:lnTo>
                  <a:lnTo>
                    <a:pt x="159567" y="128366"/>
                  </a:lnTo>
                  <a:close/>
                </a:path>
              </a:pathLst>
            </a:custGeom>
            <a:solidFill>
              <a:schemeClr val="accent2"/>
            </a:solidFill>
            <a:ln w="12246" cap="flat">
              <a:noFill/>
              <a:prstDash val="solid"/>
              <a:miter/>
            </a:ln>
          </p:spPr>
          <p:txBody>
            <a:bodyPr rtlCol="0" anchor="ctr"/>
            <a:lstStyle/>
            <a:p>
              <a:endParaRPr lang="fi-FI"/>
            </a:p>
          </p:txBody>
        </p:sp>
      </p:grpSp>
      <p:grpSp>
        <p:nvGrpSpPr>
          <p:cNvPr id="48" name="Kuva 22">
            <a:extLst>
              <a:ext uri="{FF2B5EF4-FFF2-40B4-BE49-F238E27FC236}">
                <a16:creationId xmlns:a16="http://schemas.microsoft.com/office/drawing/2014/main" id="{7D9444A3-21B5-4FA6-9A1C-A181CF52947E}"/>
              </a:ext>
            </a:extLst>
          </p:cNvPr>
          <p:cNvGrpSpPr/>
          <p:nvPr/>
        </p:nvGrpSpPr>
        <p:grpSpPr>
          <a:xfrm>
            <a:off x="7735001" y="2950082"/>
            <a:ext cx="1067340" cy="1337092"/>
            <a:chOff x="7735001" y="2950082"/>
            <a:chExt cx="1067340" cy="1337092"/>
          </a:xfrm>
          <a:solidFill>
            <a:srgbClr val="8921A6"/>
          </a:solidFill>
        </p:grpSpPr>
        <p:sp>
          <p:nvSpPr>
            <p:cNvPr id="49" name="Vapaamuotoinen: Muoto 48">
              <a:extLst>
                <a:ext uri="{FF2B5EF4-FFF2-40B4-BE49-F238E27FC236}">
                  <a16:creationId xmlns:a16="http://schemas.microsoft.com/office/drawing/2014/main" id="{FA6E4532-D9CC-49FD-A3CF-AA806C8DADE3}"/>
                </a:ext>
              </a:extLst>
            </p:cNvPr>
            <p:cNvSpPr/>
            <p:nvPr/>
          </p:nvSpPr>
          <p:spPr>
            <a:xfrm>
              <a:off x="7735001" y="3062724"/>
              <a:ext cx="1033437" cy="1224449"/>
            </a:xfrm>
            <a:custGeom>
              <a:avLst/>
              <a:gdLst>
                <a:gd name="connsiteX0" fmla="*/ 722043 w 1033437"/>
                <a:gd name="connsiteY0" fmla="*/ 1224450 h 1224449"/>
                <a:gd name="connsiteX1" fmla="*/ 0 w 1033437"/>
                <a:gd name="connsiteY1" fmla="*/ 1224450 h 1224449"/>
                <a:gd name="connsiteX2" fmla="*/ 0 w 1033437"/>
                <a:gd name="connsiteY2" fmla="*/ 1193003 h 1224449"/>
                <a:gd name="connsiteX3" fmla="*/ 690719 w 1033437"/>
                <a:gd name="connsiteY3" fmla="*/ 1193003 h 1224449"/>
                <a:gd name="connsiteX4" fmla="*/ 690719 w 1033437"/>
                <a:gd name="connsiteY4" fmla="*/ 0 h 1224449"/>
                <a:gd name="connsiteX5" fmla="*/ 1033437 w 1033437"/>
                <a:gd name="connsiteY5" fmla="*/ 0 h 1224449"/>
                <a:gd name="connsiteX6" fmla="*/ 1033437 w 1033437"/>
                <a:gd name="connsiteY6" fmla="*/ 31569 h 1224449"/>
                <a:gd name="connsiteX7" fmla="*/ 722043 w 1033437"/>
                <a:gd name="connsiteY7" fmla="*/ 31569 h 122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37" h="1224449">
                  <a:moveTo>
                    <a:pt x="722043" y="1224450"/>
                  </a:moveTo>
                  <a:lnTo>
                    <a:pt x="0" y="1224450"/>
                  </a:lnTo>
                  <a:lnTo>
                    <a:pt x="0" y="1193003"/>
                  </a:lnTo>
                  <a:lnTo>
                    <a:pt x="690719" y="1193003"/>
                  </a:lnTo>
                  <a:lnTo>
                    <a:pt x="690719" y="0"/>
                  </a:lnTo>
                  <a:lnTo>
                    <a:pt x="1033437" y="0"/>
                  </a:lnTo>
                  <a:lnTo>
                    <a:pt x="1033437" y="31569"/>
                  </a:lnTo>
                  <a:lnTo>
                    <a:pt x="722043" y="31569"/>
                  </a:lnTo>
                  <a:close/>
                </a:path>
              </a:pathLst>
            </a:custGeom>
            <a:solidFill>
              <a:schemeClr val="accent2"/>
            </a:solidFill>
            <a:ln w="12262" cap="flat">
              <a:noFill/>
              <a:prstDash val="solid"/>
              <a:miter/>
            </a:ln>
          </p:spPr>
          <p:txBody>
            <a:bodyPr rtlCol="0" anchor="ctr"/>
            <a:lstStyle/>
            <a:p>
              <a:endParaRPr lang="fi-FI"/>
            </a:p>
          </p:txBody>
        </p:sp>
        <p:sp>
          <p:nvSpPr>
            <p:cNvPr id="50" name="Vapaamuotoinen: Muoto 49">
              <a:extLst>
                <a:ext uri="{FF2B5EF4-FFF2-40B4-BE49-F238E27FC236}">
                  <a16:creationId xmlns:a16="http://schemas.microsoft.com/office/drawing/2014/main" id="{58A6F5EE-F738-4BFE-BC89-B14784C5CE96}"/>
                </a:ext>
              </a:extLst>
            </p:cNvPr>
            <p:cNvSpPr/>
            <p:nvPr/>
          </p:nvSpPr>
          <p:spPr>
            <a:xfrm>
              <a:off x="8642897" y="2950082"/>
              <a:ext cx="159443" cy="256854"/>
            </a:xfrm>
            <a:custGeom>
              <a:avLst/>
              <a:gdLst>
                <a:gd name="connsiteX0" fmla="*/ 21497 w 159443"/>
                <a:gd name="connsiteY0" fmla="*/ 256854 h 256854"/>
                <a:gd name="connsiteX1" fmla="*/ 0 w 159443"/>
                <a:gd name="connsiteY1" fmla="*/ 233761 h 256854"/>
                <a:gd name="connsiteX2" fmla="*/ 113380 w 159443"/>
                <a:gd name="connsiteY2" fmla="*/ 128366 h 256854"/>
                <a:gd name="connsiteX3" fmla="*/ 0 w 159443"/>
                <a:gd name="connsiteY3" fmla="*/ 23094 h 256854"/>
                <a:gd name="connsiteX4" fmla="*/ 21497 w 159443"/>
                <a:gd name="connsiteY4" fmla="*/ 0 h 256854"/>
                <a:gd name="connsiteX5" fmla="*/ 159444 w 159443"/>
                <a:gd name="connsiteY5" fmla="*/ 128366 h 25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443" h="256854">
                  <a:moveTo>
                    <a:pt x="21497" y="256854"/>
                  </a:moveTo>
                  <a:lnTo>
                    <a:pt x="0" y="233761"/>
                  </a:lnTo>
                  <a:lnTo>
                    <a:pt x="113380" y="128366"/>
                  </a:lnTo>
                  <a:lnTo>
                    <a:pt x="0" y="23094"/>
                  </a:lnTo>
                  <a:lnTo>
                    <a:pt x="21497" y="0"/>
                  </a:lnTo>
                  <a:lnTo>
                    <a:pt x="159444" y="128366"/>
                  </a:lnTo>
                  <a:close/>
                </a:path>
              </a:pathLst>
            </a:custGeom>
            <a:solidFill>
              <a:schemeClr val="accent2"/>
            </a:solidFill>
            <a:ln w="12262" cap="flat">
              <a:noFill/>
              <a:prstDash val="solid"/>
              <a:miter/>
            </a:ln>
          </p:spPr>
          <p:txBody>
            <a:bodyPr rtlCol="0" anchor="ctr"/>
            <a:lstStyle/>
            <a:p>
              <a:endParaRPr lang="fi-FI"/>
            </a:p>
          </p:txBody>
        </p:sp>
      </p:grpSp>
      <p:grpSp>
        <p:nvGrpSpPr>
          <p:cNvPr id="51" name="Kuva 23">
            <a:extLst>
              <a:ext uri="{FF2B5EF4-FFF2-40B4-BE49-F238E27FC236}">
                <a16:creationId xmlns:a16="http://schemas.microsoft.com/office/drawing/2014/main" id="{A04E9580-DE6C-4D9E-BB5B-0B41E443564D}"/>
              </a:ext>
            </a:extLst>
          </p:cNvPr>
          <p:cNvGrpSpPr/>
          <p:nvPr/>
        </p:nvGrpSpPr>
        <p:grpSpPr>
          <a:xfrm>
            <a:off x="9448592" y="2008036"/>
            <a:ext cx="847583" cy="1085888"/>
            <a:chOff x="9448592" y="2008036"/>
            <a:chExt cx="847583" cy="1085888"/>
          </a:xfrm>
          <a:solidFill>
            <a:srgbClr val="8921A6"/>
          </a:solidFill>
        </p:grpSpPr>
        <p:sp>
          <p:nvSpPr>
            <p:cNvPr id="52" name="Vapaamuotoinen: Muoto 51">
              <a:extLst>
                <a:ext uri="{FF2B5EF4-FFF2-40B4-BE49-F238E27FC236}">
                  <a16:creationId xmlns:a16="http://schemas.microsoft.com/office/drawing/2014/main" id="{899BBB49-0A01-477E-B2CE-34AA89BE68A3}"/>
                </a:ext>
              </a:extLst>
            </p:cNvPr>
            <p:cNvSpPr/>
            <p:nvPr/>
          </p:nvSpPr>
          <p:spPr>
            <a:xfrm>
              <a:off x="9448592" y="2120678"/>
              <a:ext cx="813556" cy="973246"/>
            </a:xfrm>
            <a:custGeom>
              <a:avLst/>
              <a:gdLst>
                <a:gd name="connsiteX0" fmla="*/ 533732 w 813556"/>
                <a:gd name="connsiteY0" fmla="*/ 973246 h 973246"/>
                <a:gd name="connsiteX1" fmla="*/ 0 w 813556"/>
                <a:gd name="connsiteY1" fmla="*/ 973246 h 973246"/>
                <a:gd name="connsiteX2" fmla="*/ 0 w 813556"/>
                <a:gd name="connsiteY2" fmla="*/ 941799 h 973246"/>
                <a:gd name="connsiteX3" fmla="*/ 502285 w 813556"/>
                <a:gd name="connsiteY3" fmla="*/ 941799 h 973246"/>
                <a:gd name="connsiteX4" fmla="*/ 502285 w 813556"/>
                <a:gd name="connsiteY4" fmla="*/ 0 h 973246"/>
                <a:gd name="connsiteX5" fmla="*/ 813557 w 813556"/>
                <a:gd name="connsiteY5" fmla="*/ 0 h 973246"/>
                <a:gd name="connsiteX6" fmla="*/ 813557 w 813556"/>
                <a:gd name="connsiteY6" fmla="*/ 31447 h 973246"/>
                <a:gd name="connsiteX7" fmla="*/ 533732 w 813556"/>
                <a:gd name="connsiteY7" fmla="*/ 31447 h 97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3556" h="973246">
                  <a:moveTo>
                    <a:pt x="533732" y="973246"/>
                  </a:moveTo>
                  <a:lnTo>
                    <a:pt x="0" y="973246"/>
                  </a:lnTo>
                  <a:lnTo>
                    <a:pt x="0" y="941799"/>
                  </a:lnTo>
                  <a:lnTo>
                    <a:pt x="502285" y="941799"/>
                  </a:lnTo>
                  <a:lnTo>
                    <a:pt x="502285" y="0"/>
                  </a:lnTo>
                  <a:lnTo>
                    <a:pt x="813557" y="0"/>
                  </a:lnTo>
                  <a:lnTo>
                    <a:pt x="813557" y="31447"/>
                  </a:lnTo>
                  <a:lnTo>
                    <a:pt x="533732" y="31447"/>
                  </a:lnTo>
                  <a:close/>
                </a:path>
              </a:pathLst>
            </a:custGeom>
            <a:solidFill>
              <a:schemeClr val="accent2"/>
            </a:solidFill>
            <a:ln w="12148" cap="flat">
              <a:noFill/>
              <a:prstDash val="solid"/>
              <a:miter/>
            </a:ln>
          </p:spPr>
          <p:txBody>
            <a:bodyPr rtlCol="0" anchor="ctr"/>
            <a:lstStyle/>
            <a:p>
              <a:endParaRPr lang="fi-FI"/>
            </a:p>
          </p:txBody>
        </p:sp>
        <p:sp>
          <p:nvSpPr>
            <p:cNvPr id="53" name="Vapaamuotoinen: Muoto 52">
              <a:extLst>
                <a:ext uri="{FF2B5EF4-FFF2-40B4-BE49-F238E27FC236}">
                  <a16:creationId xmlns:a16="http://schemas.microsoft.com/office/drawing/2014/main" id="{EDCB2707-1B96-4425-A944-D58A5A518EDE}"/>
                </a:ext>
              </a:extLst>
            </p:cNvPr>
            <p:cNvSpPr/>
            <p:nvPr/>
          </p:nvSpPr>
          <p:spPr>
            <a:xfrm>
              <a:off x="10136731" y="2008036"/>
              <a:ext cx="159443" cy="256731"/>
            </a:xfrm>
            <a:custGeom>
              <a:avLst/>
              <a:gdLst>
                <a:gd name="connsiteX0" fmla="*/ 21374 w 159443"/>
                <a:gd name="connsiteY0" fmla="*/ 256732 h 256731"/>
                <a:gd name="connsiteX1" fmla="*/ 0 w 159443"/>
                <a:gd name="connsiteY1" fmla="*/ 233761 h 256731"/>
                <a:gd name="connsiteX2" fmla="*/ 113380 w 159443"/>
                <a:gd name="connsiteY2" fmla="*/ 128366 h 256731"/>
                <a:gd name="connsiteX3" fmla="*/ 0 w 159443"/>
                <a:gd name="connsiteY3" fmla="*/ 22971 h 256731"/>
                <a:gd name="connsiteX4" fmla="*/ 21374 w 159443"/>
                <a:gd name="connsiteY4" fmla="*/ 0 h 256731"/>
                <a:gd name="connsiteX5" fmla="*/ 159444 w 159443"/>
                <a:gd name="connsiteY5" fmla="*/ 128366 h 25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443" h="256731">
                  <a:moveTo>
                    <a:pt x="21374" y="256732"/>
                  </a:moveTo>
                  <a:lnTo>
                    <a:pt x="0" y="233761"/>
                  </a:lnTo>
                  <a:lnTo>
                    <a:pt x="113380" y="128366"/>
                  </a:lnTo>
                  <a:lnTo>
                    <a:pt x="0" y="22971"/>
                  </a:lnTo>
                  <a:lnTo>
                    <a:pt x="21374" y="0"/>
                  </a:lnTo>
                  <a:lnTo>
                    <a:pt x="159444" y="128366"/>
                  </a:lnTo>
                  <a:close/>
                </a:path>
              </a:pathLst>
            </a:custGeom>
            <a:solidFill>
              <a:schemeClr val="accent2"/>
            </a:solidFill>
            <a:ln w="12148" cap="flat">
              <a:noFill/>
              <a:prstDash val="solid"/>
              <a:miter/>
            </a:ln>
          </p:spPr>
          <p:txBody>
            <a:bodyPr rtlCol="0" anchor="ctr"/>
            <a:lstStyle/>
            <a:p>
              <a:endParaRPr lang="fi-FI"/>
            </a:p>
          </p:txBody>
        </p:sp>
      </p:grpSp>
      <p:grpSp>
        <p:nvGrpSpPr>
          <p:cNvPr id="54" name="Kuva 24">
            <a:extLst>
              <a:ext uri="{FF2B5EF4-FFF2-40B4-BE49-F238E27FC236}">
                <a16:creationId xmlns:a16="http://schemas.microsoft.com/office/drawing/2014/main" id="{799F0F6D-1249-4A7C-9D86-9082D8FAD625}"/>
              </a:ext>
            </a:extLst>
          </p:cNvPr>
          <p:cNvGrpSpPr/>
          <p:nvPr/>
        </p:nvGrpSpPr>
        <p:grpSpPr>
          <a:xfrm>
            <a:off x="10824577" y="2115960"/>
            <a:ext cx="973246" cy="2373109"/>
            <a:chOff x="10824577" y="2115960"/>
            <a:chExt cx="973246" cy="2373109"/>
          </a:xfrm>
          <a:solidFill>
            <a:srgbClr val="8921A6"/>
          </a:solidFill>
        </p:grpSpPr>
        <p:sp>
          <p:nvSpPr>
            <p:cNvPr id="55" name="Vapaamuotoinen: Muoto 54">
              <a:extLst>
                <a:ext uri="{FF2B5EF4-FFF2-40B4-BE49-F238E27FC236}">
                  <a16:creationId xmlns:a16="http://schemas.microsoft.com/office/drawing/2014/main" id="{A81464FF-1C85-4300-BF52-2C7A87563A55}"/>
                </a:ext>
              </a:extLst>
            </p:cNvPr>
            <p:cNvSpPr/>
            <p:nvPr/>
          </p:nvSpPr>
          <p:spPr>
            <a:xfrm>
              <a:off x="10824577" y="2115960"/>
              <a:ext cx="973246" cy="2260344"/>
            </a:xfrm>
            <a:custGeom>
              <a:avLst/>
              <a:gdLst>
                <a:gd name="connsiteX0" fmla="*/ 973246 w 973246"/>
                <a:gd name="connsiteY0" fmla="*/ 2260345 h 2260344"/>
                <a:gd name="connsiteX1" fmla="*/ 599204 w 973246"/>
                <a:gd name="connsiteY1" fmla="*/ 2260345 h 2260344"/>
                <a:gd name="connsiteX2" fmla="*/ 599204 w 973246"/>
                <a:gd name="connsiteY2" fmla="*/ 2229021 h 2260344"/>
                <a:gd name="connsiteX3" fmla="*/ 941923 w 973246"/>
                <a:gd name="connsiteY3" fmla="*/ 2229021 h 2260344"/>
                <a:gd name="connsiteX4" fmla="*/ 941923 w 973246"/>
                <a:gd name="connsiteY4" fmla="*/ 31324 h 2260344"/>
                <a:gd name="connsiteX5" fmla="*/ 0 w 973246"/>
                <a:gd name="connsiteY5" fmla="*/ 31324 h 2260344"/>
                <a:gd name="connsiteX6" fmla="*/ 0 w 973246"/>
                <a:gd name="connsiteY6" fmla="*/ 0 h 2260344"/>
                <a:gd name="connsiteX7" fmla="*/ 973246 w 973246"/>
                <a:gd name="connsiteY7" fmla="*/ 0 h 226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3246" h="2260344">
                  <a:moveTo>
                    <a:pt x="973246" y="2260345"/>
                  </a:moveTo>
                  <a:lnTo>
                    <a:pt x="599204" y="2260345"/>
                  </a:lnTo>
                  <a:lnTo>
                    <a:pt x="599204" y="2229021"/>
                  </a:lnTo>
                  <a:lnTo>
                    <a:pt x="941923" y="2229021"/>
                  </a:lnTo>
                  <a:lnTo>
                    <a:pt x="941923" y="31324"/>
                  </a:lnTo>
                  <a:lnTo>
                    <a:pt x="0" y="31324"/>
                  </a:lnTo>
                  <a:lnTo>
                    <a:pt x="0" y="0"/>
                  </a:lnTo>
                  <a:lnTo>
                    <a:pt x="973246" y="0"/>
                  </a:lnTo>
                  <a:close/>
                </a:path>
              </a:pathLst>
            </a:custGeom>
            <a:solidFill>
              <a:schemeClr val="accent2"/>
            </a:solidFill>
            <a:ln w="12178" cap="flat">
              <a:noFill/>
              <a:prstDash val="solid"/>
              <a:miter/>
            </a:ln>
          </p:spPr>
          <p:txBody>
            <a:bodyPr rtlCol="0" anchor="ctr"/>
            <a:lstStyle/>
            <a:p>
              <a:endParaRPr lang="fi-FI"/>
            </a:p>
          </p:txBody>
        </p:sp>
        <p:sp>
          <p:nvSpPr>
            <p:cNvPr id="56" name="Vapaamuotoinen: Muoto 55">
              <a:extLst>
                <a:ext uri="{FF2B5EF4-FFF2-40B4-BE49-F238E27FC236}">
                  <a16:creationId xmlns:a16="http://schemas.microsoft.com/office/drawing/2014/main" id="{F1006812-4ABD-42CE-A2A7-3C751B50C5A2}"/>
                </a:ext>
              </a:extLst>
            </p:cNvPr>
            <p:cNvSpPr/>
            <p:nvPr/>
          </p:nvSpPr>
          <p:spPr>
            <a:xfrm>
              <a:off x="11389755" y="4232215"/>
              <a:ext cx="159443" cy="256854"/>
            </a:xfrm>
            <a:custGeom>
              <a:avLst/>
              <a:gdLst>
                <a:gd name="connsiteX0" fmla="*/ 137947 w 159443"/>
                <a:gd name="connsiteY0" fmla="*/ 0 h 256854"/>
                <a:gd name="connsiteX1" fmla="*/ 159444 w 159443"/>
                <a:gd name="connsiteY1" fmla="*/ 22971 h 256854"/>
                <a:gd name="connsiteX2" fmla="*/ 46064 w 159443"/>
                <a:gd name="connsiteY2" fmla="*/ 128366 h 256854"/>
                <a:gd name="connsiteX3" fmla="*/ 159444 w 159443"/>
                <a:gd name="connsiteY3" fmla="*/ 233761 h 256854"/>
                <a:gd name="connsiteX4" fmla="*/ 137947 w 159443"/>
                <a:gd name="connsiteY4" fmla="*/ 256855 h 256854"/>
                <a:gd name="connsiteX5" fmla="*/ 0 w 159443"/>
                <a:gd name="connsiteY5" fmla="*/ 128366 h 25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443" h="256854">
                  <a:moveTo>
                    <a:pt x="137947" y="0"/>
                  </a:moveTo>
                  <a:lnTo>
                    <a:pt x="159444" y="22971"/>
                  </a:lnTo>
                  <a:lnTo>
                    <a:pt x="46064" y="128366"/>
                  </a:lnTo>
                  <a:lnTo>
                    <a:pt x="159444" y="233761"/>
                  </a:lnTo>
                  <a:lnTo>
                    <a:pt x="137947" y="256855"/>
                  </a:lnTo>
                  <a:lnTo>
                    <a:pt x="0" y="128366"/>
                  </a:lnTo>
                  <a:close/>
                </a:path>
              </a:pathLst>
            </a:custGeom>
            <a:solidFill>
              <a:schemeClr val="accent2"/>
            </a:solidFill>
            <a:ln w="12178" cap="flat">
              <a:noFill/>
              <a:prstDash val="solid"/>
              <a:miter/>
            </a:ln>
          </p:spPr>
          <p:txBody>
            <a:bodyPr rtlCol="0" anchor="ctr"/>
            <a:lstStyle/>
            <a:p>
              <a:endParaRPr lang="fi-FI"/>
            </a:p>
          </p:txBody>
        </p:sp>
      </p:grpSp>
      <p:grpSp>
        <p:nvGrpSpPr>
          <p:cNvPr id="3" name="Ryhmä 2">
            <a:extLst>
              <a:ext uri="{FF2B5EF4-FFF2-40B4-BE49-F238E27FC236}">
                <a16:creationId xmlns:a16="http://schemas.microsoft.com/office/drawing/2014/main" id="{CBAB8F81-4FF3-4988-A5E0-2D7B46374F92}"/>
              </a:ext>
            </a:extLst>
          </p:cNvPr>
          <p:cNvGrpSpPr/>
          <p:nvPr userDrawn="1"/>
        </p:nvGrpSpPr>
        <p:grpSpPr>
          <a:xfrm>
            <a:off x="0" y="5552461"/>
            <a:ext cx="12204000" cy="1315587"/>
            <a:chOff x="0" y="5552461"/>
            <a:chExt cx="12204000" cy="1315587"/>
          </a:xfrm>
        </p:grpSpPr>
        <p:grpSp>
          <p:nvGrpSpPr>
            <p:cNvPr id="11" name="Kuva 26">
              <a:extLst>
                <a:ext uri="{FF2B5EF4-FFF2-40B4-BE49-F238E27FC236}">
                  <a16:creationId xmlns:a16="http://schemas.microsoft.com/office/drawing/2014/main" id="{D4D29ECC-00E1-414D-96E3-3F834A662A62}"/>
                </a:ext>
              </a:extLst>
            </p:cNvPr>
            <p:cNvGrpSpPr/>
            <p:nvPr userDrawn="1"/>
          </p:nvGrpSpPr>
          <p:grpSpPr>
            <a:xfrm>
              <a:off x="0" y="5552461"/>
              <a:ext cx="12204000" cy="1281165"/>
              <a:chOff x="1538287" y="2947987"/>
              <a:chExt cx="9115425" cy="962025"/>
            </a:xfrm>
            <a:gradFill>
              <a:gsLst>
                <a:gs pos="44200">
                  <a:schemeClr val="accent2"/>
                </a:gs>
                <a:gs pos="0">
                  <a:schemeClr val="accent4"/>
                </a:gs>
                <a:gs pos="100000">
                  <a:schemeClr val="accent2"/>
                </a:gs>
              </a:gsLst>
              <a:lin ang="0" scaled="0"/>
            </a:gradFill>
          </p:grpSpPr>
          <p:sp>
            <p:nvSpPr>
              <p:cNvPr id="12" name="Vapaamuotoinen: Muoto 11">
                <a:extLst>
                  <a:ext uri="{FF2B5EF4-FFF2-40B4-BE49-F238E27FC236}">
                    <a16:creationId xmlns:a16="http://schemas.microsoft.com/office/drawing/2014/main" id="{1C7A6E61-61CF-4D44-B0DF-2C0C6451B914}"/>
                  </a:ext>
                </a:extLst>
              </p:cNvPr>
              <p:cNvSpPr/>
              <p:nvPr/>
            </p:nvSpPr>
            <p:spPr>
              <a:xfrm>
                <a:off x="8596502" y="2947987"/>
                <a:ext cx="2053780" cy="733710"/>
              </a:xfrm>
              <a:custGeom>
                <a:avLst/>
                <a:gdLst>
                  <a:gd name="connsiteX0" fmla="*/ 0 w 2053780"/>
                  <a:gd name="connsiteY0" fmla="*/ 733711 h 733710"/>
                  <a:gd name="connsiteX1" fmla="*/ 2053781 w 2053780"/>
                  <a:gd name="connsiteY1" fmla="*/ 733711 h 733710"/>
                  <a:gd name="connsiteX2" fmla="*/ 2053781 w 2053780"/>
                  <a:gd name="connsiteY2" fmla="*/ 0 h 733710"/>
                  <a:gd name="connsiteX3" fmla="*/ 312134 w 2053780"/>
                  <a:gd name="connsiteY3" fmla="*/ 445580 h 733710"/>
                </a:gdLst>
                <a:ahLst/>
                <a:cxnLst>
                  <a:cxn ang="0">
                    <a:pos x="connsiteX0" y="connsiteY0"/>
                  </a:cxn>
                  <a:cxn ang="0">
                    <a:pos x="connsiteX1" y="connsiteY1"/>
                  </a:cxn>
                  <a:cxn ang="0">
                    <a:pos x="connsiteX2" y="connsiteY2"/>
                  </a:cxn>
                  <a:cxn ang="0">
                    <a:pos x="connsiteX3" y="connsiteY3"/>
                  </a:cxn>
                </a:cxnLst>
                <a:rect l="l" t="t" r="r" b="b"/>
                <a:pathLst>
                  <a:path w="2053780" h="733710">
                    <a:moveTo>
                      <a:pt x="0" y="733711"/>
                    </a:moveTo>
                    <a:lnTo>
                      <a:pt x="2053781" y="733711"/>
                    </a:lnTo>
                    <a:lnTo>
                      <a:pt x="2053781" y="0"/>
                    </a:lnTo>
                    <a:lnTo>
                      <a:pt x="312134" y="445580"/>
                    </a:lnTo>
                    <a:close/>
                  </a:path>
                </a:pathLst>
              </a:custGeom>
              <a:grpFill/>
              <a:ln w="9525" cap="flat">
                <a:noFill/>
                <a:prstDash val="solid"/>
                <a:miter/>
              </a:ln>
            </p:spPr>
            <p:txBody>
              <a:bodyPr rtlCol="0" anchor="ctr"/>
              <a:lstStyle/>
              <a:p>
                <a:endParaRPr lang="fi-FI"/>
              </a:p>
            </p:txBody>
          </p:sp>
          <p:sp>
            <p:nvSpPr>
              <p:cNvPr id="13" name="Vapaamuotoinen: Muoto 12">
                <a:extLst>
                  <a:ext uri="{FF2B5EF4-FFF2-40B4-BE49-F238E27FC236}">
                    <a16:creationId xmlns:a16="http://schemas.microsoft.com/office/drawing/2014/main" id="{4E27B523-E114-478F-A43B-E33952A68DBB}"/>
                  </a:ext>
                </a:extLst>
              </p:cNvPr>
              <p:cNvSpPr/>
              <p:nvPr/>
            </p:nvSpPr>
            <p:spPr>
              <a:xfrm>
                <a:off x="1538287" y="3681697"/>
                <a:ext cx="9111996" cy="224123"/>
              </a:xfrm>
              <a:custGeom>
                <a:avLst/>
                <a:gdLst>
                  <a:gd name="connsiteX0" fmla="*/ 0 w 9111996"/>
                  <a:gd name="connsiteY0" fmla="*/ 0 h 224123"/>
                  <a:gd name="connsiteX1" fmla="*/ 9111996 w 9111996"/>
                  <a:gd name="connsiteY1" fmla="*/ 0 h 224123"/>
                  <a:gd name="connsiteX2" fmla="*/ 9111996 w 9111996"/>
                  <a:gd name="connsiteY2" fmla="*/ 224123 h 224123"/>
                  <a:gd name="connsiteX3" fmla="*/ 0 w 9111996"/>
                  <a:gd name="connsiteY3" fmla="*/ 224123 h 224123"/>
                </a:gdLst>
                <a:ahLst/>
                <a:cxnLst>
                  <a:cxn ang="0">
                    <a:pos x="connsiteX0" y="connsiteY0"/>
                  </a:cxn>
                  <a:cxn ang="0">
                    <a:pos x="connsiteX1" y="connsiteY1"/>
                  </a:cxn>
                  <a:cxn ang="0">
                    <a:pos x="connsiteX2" y="connsiteY2"/>
                  </a:cxn>
                  <a:cxn ang="0">
                    <a:pos x="connsiteX3" y="connsiteY3"/>
                  </a:cxn>
                </a:cxnLst>
                <a:rect l="l" t="t" r="r" b="b"/>
                <a:pathLst>
                  <a:path w="9111996" h="224123">
                    <a:moveTo>
                      <a:pt x="0" y="0"/>
                    </a:moveTo>
                    <a:lnTo>
                      <a:pt x="9111996" y="0"/>
                    </a:lnTo>
                    <a:lnTo>
                      <a:pt x="9111996" y="224123"/>
                    </a:lnTo>
                    <a:lnTo>
                      <a:pt x="0" y="224123"/>
                    </a:lnTo>
                    <a:close/>
                  </a:path>
                </a:pathLst>
              </a:custGeom>
              <a:grpFill/>
              <a:ln w="9525" cap="flat">
                <a:noFill/>
                <a:prstDash val="solid"/>
                <a:miter/>
              </a:ln>
            </p:spPr>
            <p:txBody>
              <a:bodyPr rtlCol="0" anchor="ctr"/>
              <a:lstStyle/>
              <a:p>
                <a:endParaRPr lang="fi-FI"/>
              </a:p>
            </p:txBody>
          </p:sp>
        </p:grpSp>
        <p:grpSp>
          <p:nvGrpSpPr>
            <p:cNvPr id="28" name="Kuva 26">
              <a:extLst>
                <a:ext uri="{FF2B5EF4-FFF2-40B4-BE49-F238E27FC236}">
                  <a16:creationId xmlns:a16="http://schemas.microsoft.com/office/drawing/2014/main" id="{27EE7607-304C-4173-B638-36841E054904}"/>
                </a:ext>
              </a:extLst>
            </p:cNvPr>
            <p:cNvGrpSpPr/>
            <p:nvPr/>
          </p:nvGrpSpPr>
          <p:grpSpPr>
            <a:xfrm>
              <a:off x="0" y="5586883"/>
              <a:ext cx="12204000" cy="1281165"/>
              <a:chOff x="1538287" y="2947987"/>
              <a:chExt cx="9115425" cy="962025"/>
            </a:xfrm>
            <a:solidFill>
              <a:schemeClr val="tx1"/>
            </a:solidFill>
          </p:grpSpPr>
          <p:sp>
            <p:nvSpPr>
              <p:cNvPr id="29" name="Vapaamuotoinen: Muoto 28">
                <a:extLst>
                  <a:ext uri="{FF2B5EF4-FFF2-40B4-BE49-F238E27FC236}">
                    <a16:creationId xmlns:a16="http://schemas.microsoft.com/office/drawing/2014/main" id="{0F2461F9-8061-4C56-9B19-7C7B34A186DC}"/>
                  </a:ext>
                </a:extLst>
              </p:cNvPr>
              <p:cNvSpPr/>
              <p:nvPr/>
            </p:nvSpPr>
            <p:spPr>
              <a:xfrm>
                <a:off x="8596502" y="2947987"/>
                <a:ext cx="2053780" cy="733710"/>
              </a:xfrm>
              <a:custGeom>
                <a:avLst/>
                <a:gdLst>
                  <a:gd name="connsiteX0" fmla="*/ 0 w 2053780"/>
                  <a:gd name="connsiteY0" fmla="*/ 733711 h 733710"/>
                  <a:gd name="connsiteX1" fmla="*/ 2053781 w 2053780"/>
                  <a:gd name="connsiteY1" fmla="*/ 733711 h 733710"/>
                  <a:gd name="connsiteX2" fmla="*/ 2053781 w 2053780"/>
                  <a:gd name="connsiteY2" fmla="*/ 0 h 733710"/>
                  <a:gd name="connsiteX3" fmla="*/ 312134 w 2053780"/>
                  <a:gd name="connsiteY3" fmla="*/ 445580 h 733710"/>
                </a:gdLst>
                <a:ahLst/>
                <a:cxnLst>
                  <a:cxn ang="0">
                    <a:pos x="connsiteX0" y="connsiteY0"/>
                  </a:cxn>
                  <a:cxn ang="0">
                    <a:pos x="connsiteX1" y="connsiteY1"/>
                  </a:cxn>
                  <a:cxn ang="0">
                    <a:pos x="connsiteX2" y="connsiteY2"/>
                  </a:cxn>
                  <a:cxn ang="0">
                    <a:pos x="connsiteX3" y="connsiteY3"/>
                  </a:cxn>
                </a:cxnLst>
                <a:rect l="l" t="t" r="r" b="b"/>
                <a:pathLst>
                  <a:path w="2053780" h="733710">
                    <a:moveTo>
                      <a:pt x="0" y="733711"/>
                    </a:moveTo>
                    <a:lnTo>
                      <a:pt x="2053781" y="733711"/>
                    </a:lnTo>
                    <a:lnTo>
                      <a:pt x="2053781" y="0"/>
                    </a:lnTo>
                    <a:lnTo>
                      <a:pt x="312134" y="445580"/>
                    </a:lnTo>
                    <a:close/>
                  </a:path>
                </a:pathLst>
              </a:custGeom>
              <a:grpFill/>
              <a:ln w="9525" cap="flat">
                <a:noFill/>
                <a:prstDash val="solid"/>
                <a:miter/>
              </a:ln>
            </p:spPr>
            <p:txBody>
              <a:bodyPr rtlCol="0" anchor="ctr"/>
              <a:lstStyle/>
              <a:p>
                <a:endParaRPr lang="fi-FI"/>
              </a:p>
            </p:txBody>
          </p:sp>
          <p:sp>
            <p:nvSpPr>
              <p:cNvPr id="30" name="Vapaamuotoinen: Muoto 29">
                <a:extLst>
                  <a:ext uri="{FF2B5EF4-FFF2-40B4-BE49-F238E27FC236}">
                    <a16:creationId xmlns:a16="http://schemas.microsoft.com/office/drawing/2014/main" id="{93E6344E-2DCB-4465-99D3-C32706E832BC}"/>
                  </a:ext>
                </a:extLst>
              </p:cNvPr>
              <p:cNvSpPr/>
              <p:nvPr/>
            </p:nvSpPr>
            <p:spPr>
              <a:xfrm>
                <a:off x="1538287" y="3681697"/>
                <a:ext cx="9111996" cy="224123"/>
              </a:xfrm>
              <a:custGeom>
                <a:avLst/>
                <a:gdLst>
                  <a:gd name="connsiteX0" fmla="*/ 0 w 9111996"/>
                  <a:gd name="connsiteY0" fmla="*/ 0 h 224123"/>
                  <a:gd name="connsiteX1" fmla="*/ 9111996 w 9111996"/>
                  <a:gd name="connsiteY1" fmla="*/ 0 h 224123"/>
                  <a:gd name="connsiteX2" fmla="*/ 9111996 w 9111996"/>
                  <a:gd name="connsiteY2" fmla="*/ 224123 h 224123"/>
                  <a:gd name="connsiteX3" fmla="*/ 0 w 9111996"/>
                  <a:gd name="connsiteY3" fmla="*/ 224123 h 224123"/>
                </a:gdLst>
                <a:ahLst/>
                <a:cxnLst>
                  <a:cxn ang="0">
                    <a:pos x="connsiteX0" y="connsiteY0"/>
                  </a:cxn>
                  <a:cxn ang="0">
                    <a:pos x="connsiteX1" y="connsiteY1"/>
                  </a:cxn>
                  <a:cxn ang="0">
                    <a:pos x="connsiteX2" y="connsiteY2"/>
                  </a:cxn>
                  <a:cxn ang="0">
                    <a:pos x="connsiteX3" y="connsiteY3"/>
                  </a:cxn>
                </a:cxnLst>
                <a:rect l="l" t="t" r="r" b="b"/>
                <a:pathLst>
                  <a:path w="9111996" h="224123">
                    <a:moveTo>
                      <a:pt x="0" y="0"/>
                    </a:moveTo>
                    <a:lnTo>
                      <a:pt x="9111996" y="0"/>
                    </a:lnTo>
                    <a:lnTo>
                      <a:pt x="9111996" y="224123"/>
                    </a:lnTo>
                    <a:lnTo>
                      <a:pt x="0" y="224123"/>
                    </a:lnTo>
                    <a:close/>
                  </a:path>
                </a:pathLst>
              </a:custGeom>
              <a:grpFill/>
              <a:ln w="9525" cap="flat">
                <a:noFill/>
                <a:prstDash val="solid"/>
                <a:miter/>
              </a:ln>
            </p:spPr>
            <p:txBody>
              <a:bodyPr rtlCol="0" anchor="ctr"/>
              <a:lstStyle/>
              <a:p>
                <a:endParaRPr lang="fi-FI"/>
              </a:p>
            </p:txBody>
          </p:sp>
        </p:grpSp>
      </p:grpSp>
      <p:pic>
        <p:nvPicPr>
          <p:cNvPr id="14" name="Kuva 13" descr="Kuva, joka sisältää kohteen piirtäminen&#10;&#10;Kuvaus luotu automaattisesti">
            <a:extLst>
              <a:ext uri="{FF2B5EF4-FFF2-40B4-BE49-F238E27FC236}">
                <a16:creationId xmlns:a16="http://schemas.microsoft.com/office/drawing/2014/main" id="{78FC2F2C-DAEA-4222-ADC3-ACF504B200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52673" y="5998704"/>
            <a:ext cx="1627857" cy="820768"/>
          </a:xfrm>
          <a:prstGeom prst="rect">
            <a:avLst/>
          </a:prstGeom>
        </p:spPr>
      </p:pic>
      <p:grpSp>
        <p:nvGrpSpPr>
          <p:cNvPr id="21" name="Ryhmä 20">
            <a:extLst>
              <a:ext uri="{FF2B5EF4-FFF2-40B4-BE49-F238E27FC236}">
                <a16:creationId xmlns:a16="http://schemas.microsoft.com/office/drawing/2014/main" id="{BA6C35F0-B6CF-4B70-95DC-14C8D1123C9D}"/>
              </a:ext>
            </a:extLst>
          </p:cNvPr>
          <p:cNvGrpSpPr/>
          <p:nvPr userDrawn="1"/>
        </p:nvGrpSpPr>
        <p:grpSpPr>
          <a:xfrm>
            <a:off x="6884463" y="2008036"/>
            <a:ext cx="835686" cy="835686"/>
            <a:chOff x="6816000" y="1330527"/>
            <a:chExt cx="648000" cy="648000"/>
          </a:xfrm>
        </p:grpSpPr>
        <p:sp>
          <p:nvSpPr>
            <p:cNvPr id="2" name="Ellipsi 1">
              <a:extLst>
                <a:ext uri="{FF2B5EF4-FFF2-40B4-BE49-F238E27FC236}">
                  <a16:creationId xmlns:a16="http://schemas.microsoft.com/office/drawing/2014/main" id="{D2C10AFB-6A30-4C95-A35A-FE4188592730}"/>
                </a:ext>
              </a:extLst>
            </p:cNvPr>
            <p:cNvSpPr/>
            <p:nvPr userDrawn="1"/>
          </p:nvSpPr>
          <p:spPr>
            <a:xfrm>
              <a:off x="6816000" y="1330527"/>
              <a:ext cx="648000" cy="64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3">
              <a:extLst>
                <a:ext uri="{FF2B5EF4-FFF2-40B4-BE49-F238E27FC236}">
                  <a16:creationId xmlns:a16="http://schemas.microsoft.com/office/drawing/2014/main" id="{258A72DD-C135-456A-AD77-546FC5F8AC3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39988" y="1509375"/>
              <a:ext cx="203886" cy="302314"/>
            </a:xfrm>
            <a:prstGeom prst="rect">
              <a:avLst/>
            </a:prstGeom>
          </p:spPr>
        </p:pic>
      </p:grpSp>
      <p:grpSp>
        <p:nvGrpSpPr>
          <p:cNvPr id="20" name="Ryhmä 19">
            <a:extLst>
              <a:ext uri="{FF2B5EF4-FFF2-40B4-BE49-F238E27FC236}">
                <a16:creationId xmlns:a16="http://schemas.microsoft.com/office/drawing/2014/main" id="{5ADB2F65-9ECC-48A1-8F90-BE702DF3F75D}"/>
              </a:ext>
            </a:extLst>
          </p:cNvPr>
          <p:cNvGrpSpPr/>
          <p:nvPr userDrawn="1"/>
        </p:nvGrpSpPr>
        <p:grpSpPr>
          <a:xfrm>
            <a:off x="7124839" y="3831210"/>
            <a:ext cx="835686" cy="835686"/>
            <a:chOff x="7824000" y="2061000"/>
            <a:chExt cx="648000" cy="648000"/>
          </a:xfrm>
        </p:grpSpPr>
        <p:sp>
          <p:nvSpPr>
            <p:cNvPr id="15" name="Ellipsi 14">
              <a:extLst>
                <a:ext uri="{FF2B5EF4-FFF2-40B4-BE49-F238E27FC236}">
                  <a16:creationId xmlns:a16="http://schemas.microsoft.com/office/drawing/2014/main" id="{118104D2-B104-4C93-B2F3-BA79EB0DE781}"/>
                </a:ext>
              </a:extLst>
            </p:cNvPr>
            <p:cNvSpPr/>
            <p:nvPr userDrawn="1"/>
          </p:nvSpPr>
          <p:spPr>
            <a:xfrm>
              <a:off x="7824000" y="2061000"/>
              <a:ext cx="648000" cy="64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Kuva 4">
              <a:extLst>
                <a:ext uri="{FF2B5EF4-FFF2-40B4-BE49-F238E27FC236}">
                  <a16:creationId xmlns:a16="http://schemas.microsoft.com/office/drawing/2014/main" id="{A4500954-66F0-4B69-8B70-22B33DA0CA7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037131" y="2255081"/>
              <a:ext cx="240787" cy="240787"/>
            </a:xfrm>
            <a:prstGeom prst="rect">
              <a:avLst/>
            </a:prstGeom>
          </p:spPr>
        </p:pic>
      </p:grpSp>
      <p:grpSp>
        <p:nvGrpSpPr>
          <p:cNvPr id="19" name="Ryhmä 18">
            <a:extLst>
              <a:ext uri="{FF2B5EF4-FFF2-40B4-BE49-F238E27FC236}">
                <a16:creationId xmlns:a16="http://schemas.microsoft.com/office/drawing/2014/main" id="{E4F20E7B-354D-4203-A52B-80E687FCEF9E}"/>
              </a:ext>
            </a:extLst>
          </p:cNvPr>
          <p:cNvGrpSpPr/>
          <p:nvPr userDrawn="1"/>
        </p:nvGrpSpPr>
        <p:grpSpPr>
          <a:xfrm>
            <a:off x="8803692" y="2628561"/>
            <a:ext cx="835686" cy="835686"/>
            <a:chOff x="8801747" y="2628940"/>
            <a:chExt cx="648000" cy="648000"/>
          </a:xfrm>
        </p:grpSpPr>
        <p:sp>
          <p:nvSpPr>
            <p:cNvPr id="16" name="Ellipsi 15">
              <a:extLst>
                <a:ext uri="{FF2B5EF4-FFF2-40B4-BE49-F238E27FC236}">
                  <a16:creationId xmlns:a16="http://schemas.microsoft.com/office/drawing/2014/main" id="{9839D54A-1566-4591-B0CB-D34AE9FD2126}"/>
                </a:ext>
              </a:extLst>
            </p:cNvPr>
            <p:cNvSpPr/>
            <p:nvPr userDrawn="1"/>
          </p:nvSpPr>
          <p:spPr>
            <a:xfrm>
              <a:off x="8801747" y="2628940"/>
              <a:ext cx="648000" cy="64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6" name="Kuva 5">
              <a:extLst>
                <a:ext uri="{FF2B5EF4-FFF2-40B4-BE49-F238E27FC236}">
                  <a16:creationId xmlns:a16="http://schemas.microsoft.com/office/drawing/2014/main" id="{4E6D9866-453B-48F6-9076-7E392DEA972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968585" y="2790562"/>
              <a:ext cx="314465" cy="300489"/>
            </a:xfrm>
            <a:prstGeom prst="rect">
              <a:avLst/>
            </a:prstGeom>
          </p:spPr>
        </p:pic>
      </p:grpSp>
      <p:grpSp>
        <p:nvGrpSpPr>
          <p:cNvPr id="9" name="Ryhmä 8">
            <a:extLst>
              <a:ext uri="{FF2B5EF4-FFF2-40B4-BE49-F238E27FC236}">
                <a16:creationId xmlns:a16="http://schemas.microsoft.com/office/drawing/2014/main" id="{5AEA557B-3EE3-4D81-9DF5-87FC93AA940F}"/>
              </a:ext>
            </a:extLst>
          </p:cNvPr>
          <p:cNvGrpSpPr/>
          <p:nvPr userDrawn="1"/>
        </p:nvGrpSpPr>
        <p:grpSpPr>
          <a:xfrm>
            <a:off x="10296175" y="1698117"/>
            <a:ext cx="835686" cy="835686"/>
            <a:chOff x="10920000" y="2061000"/>
            <a:chExt cx="648000" cy="648000"/>
          </a:xfrm>
        </p:grpSpPr>
        <p:sp>
          <p:nvSpPr>
            <p:cNvPr id="18" name="Ellipsi 17">
              <a:extLst>
                <a:ext uri="{FF2B5EF4-FFF2-40B4-BE49-F238E27FC236}">
                  <a16:creationId xmlns:a16="http://schemas.microsoft.com/office/drawing/2014/main" id="{DE4620E0-8BF9-4B1C-BAE7-AF5E5C0924F4}"/>
                </a:ext>
              </a:extLst>
            </p:cNvPr>
            <p:cNvSpPr/>
            <p:nvPr userDrawn="1"/>
          </p:nvSpPr>
          <p:spPr>
            <a:xfrm>
              <a:off x="10920000" y="2061000"/>
              <a:ext cx="648000" cy="64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 name="Kuva 6">
              <a:extLst>
                <a:ext uri="{FF2B5EF4-FFF2-40B4-BE49-F238E27FC236}">
                  <a16:creationId xmlns:a16="http://schemas.microsoft.com/office/drawing/2014/main" id="{DD0F3176-B715-49CC-ABB9-8206B62050AF}"/>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1086837" y="2227574"/>
              <a:ext cx="305063" cy="305063"/>
            </a:xfrm>
            <a:prstGeom prst="rect">
              <a:avLst/>
            </a:prstGeom>
          </p:spPr>
        </p:pic>
      </p:grpSp>
      <p:sp>
        <p:nvSpPr>
          <p:cNvPr id="17" name="Ellipsi 16">
            <a:extLst>
              <a:ext uri="{FF2B5EF4-FFF2-40B4-BE49-F238E27FC236}">
                <a16:creationId xmlns:a16="http://schemas.microsoft.com/office/drawing/2014/main" id="{4E2CD22A-24B5-401F-B0E0-9964B95BE956}"/>
              </a:ext>
            </a:extLst>
          </p:cNvPr>
          <p:cNvSpPr/>
          <p:nvPr userDrawn="1"/>
        </p:nvSpPr>
        <p:spPr>
          <a:xfrm>
            <a:off x="10546760" y="3921704"/>
            <a:ext cx="835686" cy="835686"/>
          </a:xfrm>
          <a:prstGeom prst="ellipse">
            <a:avLst/>
          </a:prstGeom>
          <a:gradFill>
            <a:gsLst>
              <a:gs pos="0">
                <a:schemeClr val="accent1"/>
              </a:gs>
              <a:gs pos="38000">
                <a:srgbClr val="58137C"/>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Kuva 7">
            <a:extLst>
              <a:ext uri="{FF2B5EF4-FFF2-40B4-BE49-F238E27FC236}">
                <a16:creationId xmlns:a16="http://schemas.microsoft.com/office/drawing/2014/main" id="{C24283C4-BD32-4608-BD75-6C0FD208EDC9}"/>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823340" y="4129825"/>
            <a:ext cx="295895" cy="438740"/>
          </a:xfrm>
          <a:prstGeom prst="rect">
            <a:avLst/>
          </a:prstGeom>
        </p:spPr>
      </p:pic>
      <p:sp>
        <p:nvSpPr>
          <p:cNvPr id="31" name="Tekstin paikkamerkki 8">
            <a:extLst>
              <a:ext uri="{FF2B5EF4-FFF2-40B4-BE49-F238E27FC236}">
                <a16:creationId xmlns:a16="http://schemas.microsoft.com/office/drawing/2014/main" id="{25CADE24-5454-4BC4-A389-16C3F5404404}"/>
              </a:ext>
            </a:extLst>
          </p:cNvPr>
          <p:cNvSpPr>
            <a:spLocks noGrp="1"/>
          </p:cNvSpPr>
          <p:nvPr userDrawn="1">
            <p:ph type="body" sz="quarter" idx="18" hasCustomPrompt="1"/>
          </p:nvPr>
        </p:nvSpPr>
        <p:spPr>
          <a:xfrm>
            <a:off x="6502149" y="888302"/>
            <a:ext cx="1476400" cy="361950"/>
          </a:xfrm>
        </p:spPr>
        <p:txBody>
          <a:bodyPr>
            <a:normAutofit/>
          </a:bodyPr>
          <a:lstStyle>
            <a:lvl1pPr marL="0" indent="0">
              <a:buNone/>
              <a:defRPr sz="1600" b="1"/>
            </a:lvl1pPr>
          </a:lstStyle>
          <a:p>
            <a:pPr lvl="0"/>
            <a:r>
              <a:rPr lang="fi-FI"/>
              <a:t>Idea</a:t>
            </a:r>
          </a:p>
        </p:txBody>
      </p:sp>
      <p:sp>
        <p:nvSpPr>
          <p:cNvPr id="32" name="Tekstin paikkamerkki 8">
            <a:extLst>
              <a:ext uri="{FF2B5EF4-FFF2-40B4-BE49-F238E27FC236}">
                <a16:creationId xmlns:a16="http://schemas.microsoft.com/office/drawing/2014/main" id="{F20819E3-8B27-4594-BE2F-CB6FD6E111D0}"/>
              </a:ext>
            </a:extLst>
          </p:cNvPr>
          <p:cNvSpPr>
            <a:spLocks noGrp="1"/>
          </p:cNvSpPr>
          <p:nvPr userDrawn="1">
            <p:ph type="body" sz="quarter" idx="19" hasCustomPrompt="1"/>
          </p:nvPr>
        </p:nvSpPr>
        <p:spPr>
          <a:xfrm>
            <a:off x="6502149" y="1267463"/>
            <a:ext cx="1476400" cy="718839"/>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3" name="Tekstin paikkamerkki 8">
            <a:extLst>
              <a:ext uri="{FF2B5EF4-FFF2-40B4-BE49-F238E27FC236}">
                <a16:creationId xmlns:a16="http://schemas.microsoft.com/office/drawing/2014/main" id="{03194535-F571-4E6A-B759-55F7779E5147}"/>
              </a:ext>
            </a:extLst>
          </p:cNvPr>
          <p:cNvSpPr>
            <a:spLocks noGrp="1"/>
          </p:cNvSpPr>
          <p:nvPr userDrawn="1">
            <p:ph type="body" sz="quarter" idx="20" hasCustomPrompt="1"/>
          </p:nvPr>
        </p:nvSpPr>
        <p:spPr>
          <a:xfrm>
            <a:off x="6774324" y="4809132"/>
            <a:ext cx="1476400" cy="499804"/>
          </a:xfrm>
        </p:spPr>
        <p:txBody>
          <a:bodyPr>
            <a:normAutofit/>
          </a:bodyPr>
          <a:lstStyle>
            <a:lvl1pPr marL="0" indent="0">
              <a:buNone/>
              <a:defRPr sz="1600" b="1"/>
            </a:lvl1pPr>
          </a:lstStyle>
          <a:p>
            <a:pPr lvl="0"/>
            <a:r>
              <a:rPr lang="fi-FI"/>
              <a:t>Markkina-ymmärrys</a:t>
            </a:r>
          </a:p>
        </p:txBody>
      </p:sp>
      <p:sp>
        <p:nvSpPr>
          <p:cNvPr id="34" name="Tekstin paikkamerkki 8">
            <a:extLst>
              <a:ext uri="{FF2B5EF4-FFF2-40B4-BE49-F238E27FC236}">
                <a16:creationId xmlns:a16="http://schemas.microsoft.com/office/drawing/2014/main" id="{B67AD745-CFC0-4A54-9008-81F058A2CF13}"/>
              </a:ext>
            </a:extLst>
          </p:cNvPr>
          <p:cNvSpPr>
            <a:spLocks noGrp="1"/>
          </p:cNvSpPr>
          <p:nvPr userDrawn="1">
            <p:ph type="body" sz="quarter" idx="21" hasCustomPrompt="1"/>
          </p:nvPr>
        </p:nvSpPr>
        <p:spPr>
          <a:xfrm>
            <a:off x="6774324" y="5321598"/>
            <a:ext cx="1476400" cy="718839"/>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5" name="Tekstin paikkamerkki 8">
            <a:extLst>
              <a:ext uri="{FF2B5EF4-FFF2-40B4-BE49-F238E27FC236}">
                <a16:creationId xmlns:a16="http://schemas.microsoft.com/office/drawing/2014/main" id="{FAAF514B-2491-4E10-A84C-BA6D28FCC1BA}"/>
              </a:ext>
            </a:extLst>
          </p:cNvPr>
          <p:cNvSpPr>
            <a:spLocks noGrp="1"/>
          </p:cNvSpPr>
          <p:nvPr userDrawn="1">
            <p:ph type="body" sz="quarter" idx="22" hasCustomPrompt="1"/>
          </p:nvPr>
        </p:nvSpPr>
        <p:spPr>
          <a:xfrm>
            <a:off x="8445516" y="1471087"/>
            <a:ext cx="1476400" cy="361950"/>
          </a:xfrm>
        </p:spPr>
        <p:txBody>
          <a:bodyPr>
            <a:normAutofit/>
          </a:bodyPr>
          <a:lstStyle>
            <a:lvl1pPr marL="0" indent="0">
              <a:buNone/>
              <a:defRPr sz="1600" b="1"/>
            </a:lvl1pPr>
          </a:lstStyle>
          <a:p>
            <a:pPr lvl="0"/>
            <a:r>
              <a:rPr lang="fi-FI"/>
              <a:t>Tuotekehitys</a:t>
            </a:r>
          </a:p>
        </p:txBody>
      </p:sp>
      <p:sp>
        <p:nvSpPr>
          <p:cNvPr id="36" name="Tekstin paikkamerkki 8">
            <a:extLst>
              <a:ext uri="{FF2B5EF4-FFF2-40B4-BE49-F238E27FC236}">
                <a16:creationId xmlns:a16="http://schemas.microsoft.com/office/drawing/2014/main" id="{599FF55C-695E-467B-B718-C7E5011C0533}"/>
              </a:ext>
            </a:extLst>
          </p:cNvPr>
          <p:cNvSpPr>
            <a:spLocks noGrp="1"/>
          </p:cNvSpPr>
          <p:nvPr userDrawn="1">
            <p:ph type="body" sz="quarter" idx="23" hasCustomPrompt="1"/>
          </p:nvPr>
        </p:nvSpPr>
        <p:spPr>
          <a:xfrm>
            <a:off x="8445516" y="1850248"/>
            <a:ext cx="1476400" cy="718839"/>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9" name="Tekstin paikkamerkki 8">
            <a:extLst>
              <a:ext uri="{FF2B5EF4-FFF2-40B4-BE49-F238E27FC236}">
                <a16:creationId xmlns:a16="http://schemas.microsoft.com/office/drawing/2014/main" id="{90DF724C-B02E-4491-9C66-2EC38580A188}"/>
              </a:ext>
            </a:extLst>
          </p:cNvPr>
          <p:cNvSpPr>
            <a:spLocks noGrp="1"/>
          </p:cNvSpPr>
          <p:nvPr userDrawn="1">
            <p:ph type="body" sz="quarter" idx="24" hasCustomPrompt="1"/>
          </p:nvPr>
        </p:nvSpPr>
        <p:spPr>
          <a:xfrm>
            <a:off x="10253871" y="571024"/>
            <a:ext cx="1476400" cy="361950"/>
          </a:xfrm>
        </p:spPr>
        <p:txBody>
          <a:bodyPr>
            <a:normAutofit/>
          </a:bodyPr>
          <a:lstStyle>
            <a:lvl1pPr marL="0" indent="0">
              <a:buNone/>
              <a:defRPr sz="1600" b="1"/>
            </a:lvl1pPr>
          </a:lstStyle>
          <a:p>
            <a:pPr lvl="0"/>
            <a:r>
              <a:rPr lang="fi-FI"/>
              <a:t>Tuotanto</a:t>
            </a:r>
          </a:p>
        </p:txBody>
      </p:sp>
      <p:sp>
        <p:nvSpPr>
          <p:cNvPr id="40" name="Tekstin paikkamerkki 8">
            <a:extLst>
              <a:ext uri="{FF2B5EF4-FFF2-40B4-BE49-F238E27FC236}">
                <a16:creationId xmlns:a16="http://schemas.microsoft.com/office/drawing/2014/main" id="{E102C9F7-7E38-4697-8959-B364B368D972}"/>
              </a:ext>
            </a:extLst>
          </p:cNvPr>
          <p:cNvSpPr>
            <a:spLocks noGrp="1"/>
          </p:cNvSpPr>
          <p:nvPr userDrawn="1">
            <p:ph type="body" sz="quarter" idx="25" hasCustomPrompt="1"/>
          </p:nvPr>
        </p:nvSpPr>
        <p:spPr>
          <a:xfrm>
            <a:off x="10253871" y="950185"/>
            <a:ext cx="1476400" cy="718839"/>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41" name="Tekstin paikkamerkki 8">
            <a:extLst>
              <a:ext uri="{FF2B5EF4-FFF2-40B4-BE49-F238E27FC236}">
                <a16:creationId xmlns:a16="http://schemas.microsoft.com/office/drawing/2014/main" id="{3320FA18-D91C-4C24-BB47-A3F666933969}"/>
              </a:ext>
            </a:extLst>
          </p:cNvPr>
          <p:cNvSpPr>
            <a:spLocks noGrp="1"/>
          </p:cNvSpPr>
          <p:nvPr userDrawn="1">
            <p:ph type="body" sz="quarter" idx="26" hasCustomPrompt="1"/>
          </p:nvPr>
        </p:nvSpPr>
        <p:spPr>
          <a:xfrm>
            <a:off x="9053360" y="4189404"/>
            <a:ext cx="1476400" cy="578276"/>
          </a:xfrm>
        </p:spPr>
        <p:txBody>
          <a:bodyPr>
            <a:normAutofit/>
          </a:bodyPr>
          <a:lstStyle>
            <a:lvl1pPr marL="0" indent="0">
              <a:buNone/>
              <a:defRPr sz="1600" b="1"/>
            </a:lvl1pPr>
          </a:lstStyle>
          <a:p>
            <a:pPr lvl="0"/>
            <a:r>
              <a:rPr lang="fi-FI"/>
              <a:t>Lanseeraus</a:t>
            </a:r>
          </a:p>
        </p:txBody>
      </p:sp>
      <p:sp>
        <p:nvSpPr>
          <p:cNvPr id="42" name="Tekstin paikkamerkki 8">
            <a:extLst>
              <a:ext uri="{FF2B5EF4-FFF2-40B4-BE49-F238E27FC236}">
                <a16:creationId xmlns:a16="http://schemas.microsoft.com/office/drawing/2014/main" id="{A322AC42-0943-4AF3-8040-163B2A806E60}"/>
              </a:ext>
            </a:extLst>
          </p:cNvPr>
          <p:cNvSpPr>
            <a:spLocks noGrp="1"/>
          </p:cNvSpPr>
          <p:nvPr userDrawn="1">
            <p:ph type="body" sz="quarter" idx="27" hasCustomPrompt="1"/>
          </p:nvPr>
        </p:nvSpPr>
        <p:spPr>
          <a:xfrm>
            <a:off x="9053360" y="4568565"/>
            <a:ext cx="1476400" cy="1148467"/>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44" name="Sisällön paikkamerkki 2">
            <a:extLst>
              <a:ext uri="{FF2B5EF4-FFF2-40B4-BE49-F238E27FC236}">
                <a16:creationId xmlns:a16="http://schemas.microsoft.com/office/drawing/2014/main" id="{8B0C711F-AB24-42FB-A559-FBD5A3576C42}"/>
              </a:ext>
            </a:extLst>
          </p:cNvPr>
          <p:cNvSpPr>
            <a:spLocks noGrp="1"/>
          </p:cNvSpPr>
          <p:nvPr userDrawn="1">
            <p:ph sz="half" idx="11" hasCustomPrompt="1"/>
          </p:nvPr>
        </p:nvSpPr>
        <p:spPr>
          <a:xfrm>
            <a:off x="481434" y="2205000"/>
            <a:ext cx="4965860" cy="3959811"/>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57" name="Tekstin paikkamerkki 5">
            <a:extLst>
              <a:ext uri="{FF2B5EF4-FFF2-40B4-BE49-F238E27FC236}">
                <a16:creationId xmlns:a16="http://schemas.microsoft.com/office/drawing/2014/main" id="{01035236-892B-4E73-8174-ACC34BE60991}"/>
              </a:ext>
            </a:extLst>
          </p:cNvPr>
          <p:cNvSpPr>
            <a:spLocks noGrp="1"/>
          </p:cNvSpPr>
          <p:nvPr>
            <p:ph type="body" sz="quarter" idx="13" hasCustomPrompt="1"/>
          </p:nvPr>
        </p:nvSpPr>
        <p:spPr>
          <a:xfrm>
            <a:off x="593368" y="400219"/>
            <a:ext cx="5056388" cy="962087"/>
          </a:xfrm>
        </p:spPr>
        <p:txBody>
          <a:bodyPr anchor="t">
            <a:noAutofit/>
          </a:bodyPr>
          <a:lstStyle>
            <a:lvl1pPr marL="0" indent="0">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58" name="Suorakulmio 57">
            <a:extLst>
              <a:ext uri="{FF2B5EF4-FFF2-40B4-BE49-F238E27FC236}">
                <a16:creationId xmlns:a16="http://schemas.microsoft.com/office/drawing/2014/main" id="{3AC12411-AEF5-45C0-ABCA-F42FCA5CD310}"/>
              </a:ext>
            </a:extLst>
          </p:cNvPr>
          <p:cNvSpPr/>
          <p:nvPr userDrawn="1"/>
        </p:nvSpPr>
        <p:spPr>
          <a:xfrm>
            <a:off x="480000" y="477000"/>
            <a:ext cx="110205" cy="262834"/>
          </a:xfrm>
          <a:prstGeom prst="rect">
            <a:avLst/>
          </a:prstGeom>
          <a:solidFill>
            <a:schemeClr val="accent1"/>
          </a:solidFill>
          <a:ln w="9525" cap="flat" cmpd="sng" algn="ctr">
            <a:noFill/>
            <a:prstDash val="solid"/>
          </a:ln>
          <a:effectLst/>
        </p:spPr>
        <p:txBody>
          <a:bodyPr rtlCol="0" anchor="ct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42629830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Älä käytä pohjana 9">
    <p:spTree>
      <p:nvGrpSpPr>
        <p:cNvPr id="1" name=""/>
        <p:cNvGrpSpPr/>
        <p:nvPr/>
      </p:nvGrpSpPr>
      <p:grpSpPr>
        <a:xfrm>
          <a:off x="0" y="0"/>
          <a:ext cx="0" cy="0"/>
          <a:chOff x="0" y="0"/>
          <a:chExt cx="0" cy="0"/>
        </a:xfrm>
      </p:grpSpPr>
      <p:sp>
        <p:nvSpPr>
          <p:cNvPr id="24" name="Kuva 1">
            <a:extLst>
              <a:ext uri="{FF2B5EF4-FFF2-40B4-BE49-F238E27FC236}">
                <a16:creationId xmlns:a16="http://schemas.microsoft.com/office/drawing/2014/main" id="{6B6E7E1B-ACC9-48C4-BD82-2720C3681F23}"/>
              </a:ext>
            </a:extLst>
          </p:cNvPr>
          <p:cNvSpPr/>
          <p:nvPr userDrawn="1"/>
        </p:nvSpPr>
        <p:spPr>
          <a:xfrm>
            <a:off x="0" y="293420"/>
            <a:ext cx="12189675" cy="6525187"/>
          </a:xfrm>
          <a:custGeom>
            <a:avLst/>
            <a:gdLst>
              <a:gd name="connsiteX0" fmla="*/ 12189675 w 12189675"/>
              <a:gd name="connsiteY0" fmla="*/ 2131763 h 6525187"/>
              <a:gd name="connsiteX1" fmla="*/ 12051482 w 12189675"/>
              <a:gd name="connsiteY1" fmla="*/ 1941564 h 6525187"/>
              <a:gd name="connsiteX2" fmla="*/ 5474002 w 12189675"/>
              <a:gd name="connsiteY2" fmla="*/ 899648 h 6525187"/>
              <a:gd name="connsiteX3" fmla="*/ 0 w 12189675"/>
              <a:gd name="connsiteY3" fmla="*/ 4876685 h 6525187"/>
              <a:gd name="connsiteX4" fmla="*/ 0 w 12189675"/>
              <a:gd name="connsiteY4" fmla="*/ 6525188 h 6525187"/>
              <a:gd name="connsiteX5" fmla="*/ 12189675 w 12189675"/>
              <a:gd name="connsiteY5" fmla="*/ 6525188 h 6525187"/>
              <a:gd name="connsiteX6" fmla="*/ 12189675 w 12189675"/>
              <a:gd name="connsiteY6" fmla="*/ 2131763 h 652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525187">
                <a:moveTo>
                  <a:pt x="12189675" y="2131763"/>
                </a:moveTo>
                <a:lnTo>
                  <a:pt x="12051482" y="1941564"/>
                </a:lnTo>
                <a:cubicBezTo>
                  <a:pt x="10522660" y="-162675"/>
                  <a:pt x="7577983" y="-628916"/>
                  <a:pt x="5474002" y="899648"/>
                </a:cubicBezTo>
                <a:lnTo>
                  <a:pt x="0" y="4876685"/>
                </a:lnTo>
                <a:lnTo>
                  <a:pt x="0" y="6525188"/>
                </a:lnTo>
                <a:lnTo>
                  <a:pt x="12189675" y="6525188"/>
                </a:lnTo>
                <a:lnTo>
                  <a:pt x="12189675" y="2131763"/>
                </a:lnTo>
                <a:close/>
              </a:path>
            </a:pathLst>
          </a:custGeom>
          <a:gradFill>
            <a:gsLst>
              <a:gs pos="15000">
                <a:schemeClr val="accent1"/>
              </a:gs>
              <a:gs pos="50000">
                <a:schemeClr val="accent4"/>
              </a:gs>
              <a:gs pos="86000">
                <a:schemeClr val="accent1"/>
              </a:gs>
            </a:gsLst>
            <a:lin ang="16200000" scaled="1"/>
          </a:gradFill>
          <a:ln w="8610" cap="flat">
            <a:noFill/>
            <a:prstDash val="solid"/>
            <a:miter/>
          </a:ln>
        </p:spPr>
        <p:txBody>
          <a:bodyPr rtlCol="0" anchor="ctr"/>
          <a:lstStyle/>
          <a:p>
            <a:endParaRPr lang="fi-FI"/>
          </a:p>
        </p:txBody>
      </p:sp>
      <p:sp>
        <p:nvSpPr>
          <p:cNvPr id="4" name="Kuva 1">
            <a:extLst>
              <a:ext uri="{FF2B5EF4-FFF2-40B4-BE49-F238E27FC236}">
                <a16:creationId xmlns:a16="http://schemas.microsoft.com/office/drawing/2014/main" id="{5FF6F94E-BD35-454A-AB70-78905872FE3D}"/>
              </a:ext>
            </a:extLst>
          </p:cNvPr>
          <p:cNvSpPr/>
          <p:nvPr/>
        </p:nvSpPr>
        <p:spPr>
          <a:xfrm>
            <a:off x="0" y="331520"/>
            <a:ext cx="12189675" cy="6525187"/>
          </a:xfrm>
          <a:custGeom>
            <a:avLst/>
            <a:gdLst>
              <a:gd name="connsiteX0" fmla="*/ 12189675 w 12189675"/>
              <a:gd name="connsiteY0" fmla="*/ 2131763 h 6525187"/>
              <a:gd name="connsiteX1" fmla="*/ 12051482 w 12189675"/>
              <a:gd name="connsiteY1" fmla="*/ 1941564 h 6525187"/>
              <a:gd name="connsiteX2" fmla="*/ 5474002 w 12189675"/>
              <a:gd name="connsiteY2" fmla="*/ 899648 h 6525187"/>
              <a:gd name="connsiteX3" fmla="*/ 0 w 12189675"/>
              <a:gd name="connsiteY3" fmla="*/ 4876685 h 6525187"/>
              <a:gd name="connsiteX4" fmla="*/ 0 w 12189675"/>
              <a:gd name="connsiteY4" fmla="*/ 6525188 h 6525187"/>
              <a:gd name="connsiteX5" fmla="*/ 12189675 w 12189675"/>
              <a:gd name="connsiteY5" fmla="*/ 6525188 h 6525187"/>
              <a:gd name="connsiteX6" fmla="*/ 12189675 w 12189675"/>
              <a:gd name="connsiteY6" fmla="*/ 2131763 h 652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525187">
                <a:moveTo>
                  <a:pt x="12189675" y="2131763"/>
                </a:moveTo>
                <a:lnTo>
                  <a:pt x="12051482" y="1941564"/>
                </a:lnTo>
                <a:cubicBezTo>
                  <a:pt x="10522660" y="-162675"/>
                  <a:pt x="7577983" y="-628916"/>
                  <a:pt x="5474002" y="899648"/>
                </a:cubicBezTo>
                <a:lnTo>
                  <a:pt x="0" y="4876685"/>
                </a:lnTo>
                <a:lnTo>
                  <a:pt x="0" y="6525188"/>
                </a:lnTo>
                <a:lnTo>
                  <a:pt x="12189675" y="6525188"/>
                </a:lnTo>
                <a:lnTo>
                  <a:pt x="12189675" y="2131763"/>
                </a:lnTo>
                <a:close/>
              </a:path>
            </a:pathLst>
          </a:custGeom>
          <a:solidFill>
            <a:schemeClr val="tx1"/>
          </a:solidFill>
          <a:ln w="8610" cap="flat">
            <a:noFill/>
            <a:prstDash val="solid"/>
            <a:miter/>
          </a:ln>
        </p:spPr>
        <p:txBody>
          <a:bodyPr rtlCol="0" anchor="ctr"/>
          <a:lstStyle/>
          <a:p>
            <a:endParaRPr lang="fi-FI"/>
          </a:p>
        </p:txBody>
      </p:sp>
      <p:sp>
        <p:nvSpPr>
          <p:cNvPr id="5" name="Vapaamuotoinen: Muoto 4">
            <a:extLst>
              <a:ext uri="{FF2B5EF4-FFF2-40B4-BE49-F238E27FC236}">
                <a16:creationId xmlns:a16="http://schemas.microsoft.com/office/drawing/2014/main" id="{DDF85F34-5511-4D7A-88FF-6B121EC546D0}"/>
              </a:ext>
            </a:extLst>
          </p:cNvPr>
          <p:cNvSpPr/>
          <p:nvPr/>
        </p:nvSpPr>
        <p:spPr>
          <a:xfrm>
            <a:off x="5088000" y="5298655"/>
            <a:ext cx="3064478" cy="1005935"/>
          </a:xfrm>
          <a:custGeom>
            <a:avLst/>
            <a:gdLst>
              <a:gd name="connsiteX0" fmla="*/ 0 w 3064478"/>
              <a:gd name="connsiteY0" fmla="*/ 0 h 1005935"/>
              <a:gd name="connsiteX1" fmla="*/ 3064478 w 3064478"/>
              <a:gd name="connsiteY1" fmla="*/ 0 h 1005935"/>
              <a:gd name="connsiteX2" fmla="*/ 3064478 w 3064478"/>
              <a:gd name="connsiteY2" fmla="*/ 1005935 h 1005935"/>
              <a:gd name="connsiteX3" fmla="*/ 0 w 3064478"/>
              <a:gd name="connsiteY3" fmla="*/ 1005935 h 1005935"/>
            </a:gdLst>
            <a:ahLst/>
            <a:cxnLst>
              <a:cxn ang="0">
                <a:pos x="connsiteX0" y="connsiteY0"/>
              </a:cxn>
              <a:cxn ang="0">
                <a:pos x="connsiteX1" y="connsiteY1"/>
              </a:cxn>
              <a:cxn ang="0">
                <a:pos x="connsiteX2" y="connsiteY2"/>
              </a:cxn>
              <a:cxn ang="0">
                <a:pos x="connsiteX3" y="connsiteY3"/>
              </a:cxn>
            </a:cxnLst>
            <a:rect l="l" t="t" r="r" b="b"/>
            <a:pathLst>
              <a:path w="3064478" h="1005935">
                <a:moveTo>
                  <a:pt x="0" y="0"/>
                </a:moveTo>
                <a:lnTo>
                  <a:pt x="3064478" y="0"/>
                </a:lnTo>
                <a:lnTo>
                  <a:pt x="3064478" y="1005935"/>
                </a:lnTo>
                <a:lnTo>
                  <a:pt x="0" y="1005935"/>
                </a:lnTo>
                <a:close/>
              </a:path>
            </a:pathLst>
          </a:custGeom>
          <a:solidFill>
            <a:srgbClr val="696969"/>
          </a:solidFill>
          <a:ln w="9525" cap="flat">
            <a:noFill/>
            <a:prstDash val="solid"/>
            <a:miter/>
          </a:ln>
        </p:spPr>
        <p:txBody>
          <a:bodyPr rtlCol="0" anchor="ctr"/>
          <a:lstStyle/>
          <a:p>
            <a:endParaRPr lang="fi-FI"/>
          </a:p>
        </p:txBody>
      </p:sp>
      <p:sp>
        <p:nvSpPr>
          <p:cNvPr id="6" name="Vapaamuotoinen: Muoto 5">
            <a:extLst>
              <a:ext uri="{FF2B5EF4-FFF2-40B4-BE49-F238E27FC236}">
                <a16:creationId xmlns:a16="http://schemas.microsoft.com/office/drawing/2014/main" id="{BAADCDC6-C7E5-4352-846B-4D74CE8262B9}"/>
              </a:ext>
            </a:extLst>
          </p:cNvPr>
          <p:cNvSpPr/>
          <p:nvPr/>
        </p:nvSpPr>
        <p:spPr>
          <a:xfrm>
            <a:off x="5088000" y="4290434"/>
            <a:ext cx="3627786" cy="1013079"/>
          </a:xfrm>
          <a:custGeom>
            <a:avLst/>
            <a:gdLst>
              <a:gd name="connsiteX0" fmla="*/ 0 w 3627786"/>
              <a:gd name="connsiteY0" fmla="*/ 0 h 1013079"/>
              <a:gd name="connsiteX1" fmla="*/ 3627787 w 3627786"/>
              <a:gd name="connsiteY1" fmla="*/ 0 h 1013079"/>
              <a:gd name="connsiteX2" fmla="*/ 3627787 w 3627786"/>
              <a:gd name="connsiteY2" fmla="*/ 1013079 h 1013079"/>
              <a:gd name="connsiteX3" fmla="*/ 0 w 3627786"/>
              <a:gd name="connsiteY3" fmla="*/ 1013079 h 1013079"/>
            </a:gdLst>
            <a:ahLst/>
            <a:cxnLst>
              <a:cxn ang="0">
                <a:pos x="connsiteX0" y="connsiteY0"/>
              </a:cxn>
              <a:cxn ang="0">
                <a:pos x="connsiteX1" y="connsiteY1"/>
              </a:cxn>
              <a:cxn ang="0">
                <a:pos x="connsiteX2" y="connsiteY2"/>
              </a:cxn>
              <a:cxn ang="0">
                <a:pos x="connsiteX3" y="connsiteY3"/>
              </a:cxn>
            </a:cxnLst>
            <a:rect l="l" t="t" r="r" b="b"/>
            <a:pathLst>
              <a:path w="3627786" h="1013079">
                <a:moveTo>
                  <a:pt x="0" y="0"/>
                </a:moveTo>
                <a:lnTo>
                  <a:pt x="3627787" y="0"/>
                </a:lnTo>
                <a:lnTo>
                  <a:pt x="3627787" y="1013079"/>
                </a:lnTo>
                <a:lnTo>
                  <a:pt x="0" y="1013079"/>
                </a:lnTo>
                <a:close/>
              </a:path>
            </a:pathLst>
          </a:custGeom>
          <a:solidFill>
            <a:srgbClr val="272727"/>
          </a:solidFill>
          <a:ln w="9525" cap="flat">
            <a:noFill/>
            <a:prstDash val="solid"/>
            <a:miter/>
          </a:ln>
        </p:spPr>
        <p:txBody>
          <a:bodyPr rtlCol="0" anchor="ctr"/>
          <a:lstStyle/>
          <a:p>
            <a:endParaRPr lang="fi-FI"/>
          </a:p>
        </p:txBody>
      </p:sp>
      <p:sp>
        <p:nvSpPr>
          <p:cNvPr id="7" name="Vapaamuotoinen: Muoto 6">
            <a:extLst>
              <a:ext uri="{FF2B5EF4-FFF2-40B4-BE49-F238E27FC236}">
                <a16:creationId xmlns:a16="http://schemas.microsoft.com/office/drawing/2014/main" id="{35E26A31-8372-482F-85C6-77957446CD50}"/>
              </a:ext>
            </a:extLst>
          </p:cNvPr>
          <p:cNvSpPr/>
          <p:nvPr/>
        </p:nvSpPr>
        <p:spPr>
          <a:xfrm>
            <a:off x="5088000" y="3277260"/>
            <a:ext cx="4191285" cy="1013078"/>
          </a:xfrm>
          <a:custGeom>
            <a:avLst/>
            <a:gdLst>
              <a:gd name="connsiteX0" fmla="*/ 0 w 4191285"/>
              <a:gd name="connsiteY0" fmla="*/ 0 h 1013078"/>
              <a:gd name="connsiteX1" fmla="*/ 4191286 w 4191285"/>
              <a:gd name="connsiteY1" fmla="*/ 0 h 1013078"/>
              <a:gd name="connsiteX2" fmla="*/ 4191286 w 4191285"/>
              <a:gd name="connsiteY2" fmla="*/ 1013079 h 1013078"/>
              <a:gd name="connsiteX3" fmla="*/ 0 w 4191285"/>
              <a:gd name="connsiteY3" fmla="*/ 1013079 h 1013078"/>
            </a:gdLst>
            <a:ahLst/>
            <a:cxnLst>
              <a:cxn ang="0">
                <a:pos x="connsiteX0" y="connsiteY0"/>
              </a:cxn>
              <a:cxn ang="0">
                <a:pos x="connsiteX1" y="connsiteY1"/>
              </a:cxn>
              <a:cxn ang="0">
                <a:pos x="connsiteX2" y="connsiteY2"/>
              </a:cxn>
              <a:cxn ang="0">
                <a:pos x="connsiteX3" y="connsiteY3"/>
              </a:cxn>
            </a:cxnLst>
            <a:rect l="l" t="t" r="r" b="b"/>
            <a:pathLst>
              <a:path w="4191285" h="1013078">
                <a:moveTo>
                  <a:pt x="0" y="0"/>
                </a:moveTo>
                <a:lnTo>
                  <a:pt x="4191286" y="0"/>
                </a:lnTo>
                <a:lnTo>
                  <a:pt x="4191286" y="1013079"/>
                </a:lnTo>
                <a:lnTo>
                  <a:pt x="0" y="1013079"/>
                </a:lnTo>
                <a:close/>
              </a:path>
            </a:pathLst>
          </a:custGeom>
          <a:solidFill>
            <a:srgbClr val="4A4A4A"/>
          </a:solidFill>
          <a:ln w="9525" cap="flat">
            <a:noFill/>
            <a:prstDash val="solid"/>
            <a:miter/>
          </a:ln>
        </p:spPr>
        <p:txBody>
          <a:bodyPr rtlCol="0" anchor="ctr"/>
          <a:lstStyle/>
          <a:p>
            <a:endParaRPr lang="fi-FI"/>
          </a:p>
        </p:txBody>
      </p:sp>
      <p:sp>
        <p:nvSpPr>
          <p:cNvPr id="11" name="Vapaamuotoinen: Muoto 10">
            <a:extLst>
              <a:ext uri="{FF2B5EF4-FFF2-40B4-BE49-F238E27FC236}">
                <a16:creationId xmlns:a16="http://schemas.microsoft.com/office/drawing/2014/main" id="{DE67281E-4FB0-462B-A8DC-33CAE2411123}"/>
              </a:ext>
            </a:extLst>
          </p:cNvPr>
          <p:cNvSpPr/>
          <p:nvPr/>
        </p:nvSpPr>
        <p:spPr>
          <a:xfrm>
            <a:off x="9279285" y="3609682"/>
            <a:ext cx="563499" cy="1006030"/>
          </a:xfrm>
          <a:custGeom>
            <a:avLst/>
            <a:gdLst>
              <a:gd name="connsiteX0" fmla="*/ 0 w 563499"/>
              <a:gd name="connsiteY0" fmla="*/ 325279 h 1006030"/>
              <a:gd name="connsiteX1" fmla="*/ 0 w 563499"/>
              <a:gd name="connsiteY1" fmla="*/ 1006031 h 1006030"/>
              <a:gd name="connsiteX2" fmla="*/ 563499 w 563499"/>
              <a:gd name="connsiteY2" fmla="*/ 680752 h 1006030"/>
              <a:gd name="connsiteX3" fmla="*/ 563499 w 563499"/>
              <a:gd name="connsiteY3" fmla="*/ 0 h 1006030"/>
            </a:gdLst>
            <a:ahLst/>
            <a:cxnLst>
              <a:cxn ang="0">
                <a:pos x="connsiteX0" y="connsiteY0"/>
              </a:cxn>
              <a:cxn ang="0">
                <a:pos x="connsiteX1" y="connsiteY1"/>
              </a:cxn>
              <a:cxn ang="0">
                <a:pos x="connsiteX2" y="connsiteY2"/>
              </a:cxn>
              <a:cxn ang="0">
                <a:pos x="connsiteX3" y="connsiteY3"/>
              </a:cxn>
            </a:cxnLst>
            <a:rect l="l" t="t" r="r" b="b"/>
            <a:pathLst>
              <a:path w="563499" h="1006030">
                <a:moveTo>
                  <a:pt x="0" y="325279"/>
                </a:moveTo>
                <a:lnTo>
                  <a:pt x="0" y="1006031"/>
                </a:lnTo>
                <a:lnTo>
                  <a:pt x="563499" y="680752"/>
                </a:lnTo>
                <a:lnTo>
                  <a:pt x="563499" y="0"/>
                </a:lnTo>
                <a:close/>
              </a:path>
            </a:pathLst>
          </a:custGeom>
          <a:solidFill>
            <a:srgbClr val="4A4A4A"/>
          </a:solidFill>
          <a:ln w="9525" cap="flat">
            <a:noFill/>
            <a:prstDash val="solid"/>
            <a:miter/>
          </a:ln>
        </p:spPr>
        <p:txBody>
          <a:bodyPr rtlCol="0" anchor="ctr"/>
          <a:lstStyle/>
          <a:p>
            <a:endParaRPr lang="fi-FI"/>
          </a:p>
        </p:txBody>
      </p:sp>
      <p:sp>
        <p:nvSpPr>
          <p:cNvPr id="12" name="Vapaamuotoinen: Muoto 11">
            <a:extLst>
              <a:ext uri="{FF2B5EF4-FFF2-40B4-BE49-F238E27FC236}">
                <a16:creationId xmlns:a16="http://schemas.microsoft.com/office/drawing/2014/main" id="{B4F7B659-0BAE-43A5-938B-6FB7BCD321C6}"/>
              </a:ext>
            </a:extLst>
          </p:cNvPr>
          <p:cNvSpPr/>
          <p:nvPr/>
        </p:nvSpPr>
        <p:spPr>
          <a:xfrm>
            <a:off x="8715882" y="3284403"/>
            <a:ext cx="1126902" cy="650557"/>
          </a:xfrm>
          <a:custGeom>
            <a:avLst/>
            <a:gdLst>
              <a:gd name="connsiteX0" fmla="*/ 563404 w 1126902"/>
              <a:gd name="connsiteY0" fmla="*/ 650558 h 650557"/>
              <a:gd name="connsiteX1" fmla="*/ 0 w 1126902"/>
              <a:gd name="connsiteY1" fmla="*/ 325279 h 650557"/>
              <a:gd name="connsiteX2" fmla="*/ 563404 w 1126902"/>
              <a:gd name="connsiteY2" fmla="*/ 0 h 650557"/>
              <a:gd name="connsiteX3" fmla="*/ 1126903 w 1126902"/>
              <a:gd name="connsiteY3" fmla="*/ 325279 h 650557"/>
            </a:gdLst>
            <a:ahLst/>
            <a:cxnLst>
              <a:cxn ang="0">
                <a:pos x="connsiteX0" y="connsiteY0"/>
              </a:cxn>
              <a:cxn ang="0">
                <a:pos x="connsiteX1" y="connsiteY1"/>
              </a:cxn>
              <a:cxn ang="0">
                <a:pos x="connsiteX2" y="connsiteY2"/>
              </a:cxn>
              <a:cxn ang="0">
                <a:pos x="connsiteX3" y="connsiteY3"/>
              </a:cxn>
            </a:cxnLst>
            <a:rect l="l" t="t" r="r" b="b"/>
            <a:pathLst>
              <a:path w="1126902" h="650557">
                <a:moveTo>
                  <a:pt x="563404" y="650558"/>
                </a:moveTo>
                <a:lnTo>
                  <a:pt x="0" y="325279"/>
                </a:lnTo>
                <a:lnTo>
                  <a:pt x="563404" y="0"/>
                </a:lnTo>
                <a:lnTo>
                  <a:pt x="1126903" y="325279"/>
                </a:lnTo>
                <a:close/>
              </a:path>
            </a:pathLst>
          </a:custGeom>
          <a:solidFill>
            <a:srgbClr val="787878"/>
          </a:solidFill>
          <a:ln w="9525" cap="flat">
            <a:noFill/>
            <a:prstDash val="solid"/>
            <a:miter/>
          </a:ln>
        </p:spPr>
        <p:txBody>
          <a:bodyPr rtlCol="0" anchor="ctr"/>
          <a:lstStyle/>
          <a:p>
            <a:endParaRPr lang="fi-FI"/>
          </a:p>
        </p:txBody>
      </p:sp>
      <p:sp>
        <p:nvSpPr>
          <p:cNvPr id="13" name="Vapaamuotoinen: Muoto 12">
            <a:extLst>
              <a:ext uri="{FF2B5EF4-FFF2-40B4-BE49-F238E27FC236}">
                <a16:creationId xmlns:a16="http://schemas.microsoft.com/office/drawing/2014/main" id="{FE123AD2-D993-4AEE-91C5-35AB3BC5676F}"/>
              </a:ext>
            </a:extLst>
          </p:cNvPr>
          <p:cNvSpPr/>
          <p:nvPr/>
        </p:nvSpPr>
        <p:spPr>
          <a:xfrm>
            <a:off x="8715882" y="3609682"/>
            <a:ext cx="563403" cy="1006030"/>
          </a:xfrm>
          <a:custGeom>
            <a:avLst/>
            <a:gdLst>
              <a:gd name="connsiteX0" fmla="*/ 563404 w 563403"/>
              <a:gd name="connsiteY0" fmla="*/ 325279 h 1006030"/>
              <a:gd name="connsiteX1" fmla="*/ 563404 w 563403"/>
              <a:gd name="connsiteY1" fmla="*/ 1006031 h 1006030"/>
              <a:gd name="connsiteX2" fmla="*/ 0 w 563403"/>
              <a:gd name="connsiteY2" fmla="*/ 680752 h 1006030"/>
              <a:gd name="connsiteX3" fmla="*/ 0 w 563403"/>
              <a:gd name="connsiteY3" fmla="*/ 0 h 1006030"/>
            </a:gdLst>
            <a:ahLst/>
            <a:cxnLst>
              <a:cxn ang="0">
                <a:pos x="connsiteX0" y="connsiteY0"/>
              </a:cxn>
              <a:cxn ang="0">
                <a:pos x="connsiteX1" y="connsiteY1"/>
              </a:cxn>
              <a:cxn ang="0">
                <a:pos x="connsiteX2" y="connsiteY2"/>
              </a:cxn>
              <a:cxn ang="0">
                <a:pos x="connsiteX3" y="connsiteY3"/>
              </a:cxn>
            </a:cxnLst>
            <a:rect l="l" t="t" r="r" b="b"/>
            <a:pathLst>
              <a:path w="563403" h="1006030">
                <a:moveTo>
                  <a:pt x="563404" y="325279"/>
                </a:moveTo>
                <a:lnTo>
                  <a:pt x="563404" y="1006031"/>
                </a:lnTo>
                <a:lnTo>
                  <a:pt x="0" y="680752"/>
                </a:lnTo>
                <a:lnTo>
                  <a:pt x="0" y="0"/>
                </a:lnTo>
                <a:close/>
              </a:path>
            </a:pathLst>
          </a:custGeom>
          <a:solidFill>
            <a:srgbClr val="999999"/>
          </a:solidFill>
          <a:ln w="9525" cap="flat">
            <a:noFill/>
            <a:prstDash val="solid"/>
            <a:miter/>
          </a:ln>
        </p:spPr>
        <p:txBody>
          <a:bodyPr rtlCol="0" anchor="ctr"/>
          <a:lstStyle/>
          <a:p>
            <a:endParaRPr lang="fi-FI"/>
          </a:p>
        </p:txBody>
      </p:sp>
      <p:sp>
        <p:nvSpPr>
          <p:cNvPr id="14" name="Vapaamuotoinen: Muoto 13">
            <a:extLst>
              <a:ext uri="{FF2B5EF4-FFF2-40B4-BE49-F238E27FC236}">
                <a16:creationId xmlns:a16="http://schemas.microsoft.com/office/drawing/2014/main" id="{A7A032BB-5257-406D-9E70-C66C758DF06B}"/>
              </a:ext>
            </a:extLst>
          </p:cNvPr>
          <p:cNvSpPr/>
          <p:nvPr/>
        </p:nvSpPr>
        <p:spPr>
          <a:xfrm>
            <a:off x="8715882" y="4622666"/>
            <a:ext cx="563403" cy="1006030"/>
          </a:xfrm>
          <a:custGeom>
            <a:avLst/>
            <a:gdLst>
              <a:gd name="connsiteX0" fmla="*/ 0 w 563403"/>
              <a:gd name="connsiteY0" fmla="*/ 325279 h 1006030"/>
              <a:gd name="connsiteX1" fmla="*/ 0 w 563403"/>
              <a:gd name="connsiteY1" fmla="*/ 1006030 h 1006030"/>
              <a:gd name="connsiteX2" fmla="*/ 563404 w 563403"/>
              <a:gd name="connsiteY2" fmla="*/ 680752 h 1006030"/>
              <a:gd name="connsiteX3" fmla="*/ 563404 w 563403"/>
              <a:gd name="connsiteY3" fmla="*/ 0 h 1006030"/>
            </a:gdLst>
            <a:ahLst/>
            <a:cxnLst>
              <a:cxn ang="0">
                <a:pos x="connsiteX0" y="connsiteY0"/>
              </a:cxn>
              <a:cxn ang="0">
                <a:pos x="connsiteX1" y="connsiteY1"/>
              </a:cxn>
              <a:cxn ang="0">
                <a:pos x="connsiteX2" y="connsiteY2"/>
              </a:cxn>
              <a:cxn ang="0">
                <a:pos x="connsiteX3" y="connsiteY3"/>
              </a:cxn>
            </a:cxnLst>
            <a:rect l="l" t="t" r="r" b="b"/>
            <a:pathLst>
              <a:path w="563403" h="1006030">
                <a:moveTo>
                  <a:pt x="0" y="325279"/>
                </a:moveTo>
                <a:lnTo>
                  <a:pt x="0" y="1006030"/>
                </a:lnTo>
                <a:lnTo>
                  <a:pt x="563404" y="680752"/>
                </a:lnTo>
                <a:lnTo>
                  <a:pt x="563404" y="0"/>
                </a:lnTo>
                <a:close/>
              </a:path>
            </a:pathLst>
          </a:custGeom>
          <a:solidFill>
            <a:srgbClr val="272727"/>
          </a:solidFill>
          <a:ln w="9525" cap="flat">
            <a:noFill/>
            <a:prstDash val="solid"/>
            <a:miter/>
          </a:ln>
        </p:spPr>
        <p:txBody>
          <a:bodyPr rtlCol="0" anchor="ctr"/>
          <a:lstStyle/>
          <a:p>
            <a:endParaRPr lang="fi-FI"/>
          </a:p>
        </p:txBody>
      </p:sp>
      <p:sp>
        <p:nvSpPr>
          <p:cNvPr id="15" name="Vapaamuotoinen: Muoto 14">
            <a:extLst>
              <a:ext uri="{FF2B5EF4-FFF2-40B4-BE49-F238E27FC236}">
                <a16:creationId xmlns:a16="http://schemas.microsoft.com/office/drawing/2014/main" id="{CDCA7CAA-F5EF-4283-AD4A-67B9D269D712}"/>
              </a:ext>
            </a:extLst>
          </p:cNvPr>
          <p:cNvSpPr/>
          <p:nvPr/>
        </p:nvSpPr>
        <p:spPr>
          <a:xfrm>
            <a:off x="8152478" y="4297482"/>
            <a:ext cx="1126807" cy="650462"/>
          </a:xfrm>
          <a:custGeom>
            <a:avLst/>
            <a:gdLst>
              <a:gd name="connsiteX0" fmla="*/ 563404 w 1126807"/>
              <a:gd name="connsiteY0" fmla="*/ 650462 h 650462"/>
              <a:gd name="connsiteX1" fmla="*/ 0 w 1126807"/>
              <a:gd name="connsiteY1" fmla="*/ 325183 h 650462"/>
              <a:gd name="connsiteX2" fmla="*/ 563404 w 1126807"/>
              <a:gd name="connsiteY2" fmla="*/ 0 h 650462"/>
              <a:gd name="connsiteX3" fmla="*/ 1126807 w 1126807"/>
              <a:gd name="connsiteY3" fmla="*/ 325183 h 650462"/>
            </a:gdLst>
            <a:ahLst/>
            <a:cxnLst>
              <a:cxn ang="0">
                <a:pos x="connsiteX0" y="connsiteY0"/>
              </a:cxn>
              <a:cxn ang="0">
                <a:pos x="connsiteX1" y="connsiteY1"/>
              </a:cxn>
              <a:cxn ang="0">
                <a:pos x="connsiteX2" y="connsiteY2"/>
              </a:cxn>
              <a:cxn ang="0">
                <a:pos x="connsiteX3" y="connsiteY3"/>
              </a:cxn>
            </a:cxnLst>
            <a:rect l="l" t="t" r="r" b="b"/>
            <a:pathLst>
              <a:path w="1126807" h="650462">
                <a:moveTo>
                  <a:pt x="563404" y="650462"/>
                </a:moveTo>
                <a:lnTo>
                  <a:pt x="0" y="325183"/>
                </a:lnTo>
                <a:lnTo>
                  <a:pt x="563404" y="0"/>
                </a:lnTo>
                <a:lnTo>
                  <a:pt x="1126807" y="325183"/>
                </a:lnTo>
                <a:close/>
              </a:path>
            </a:pathLst>
          </a:custGeom>
          <a:solidFill>
            <a:srgbClr val="545454"/>
          </a:solidFill>
          <a:ln w="9525" cap="flat">
            <a:noFill/>
            <a:prstDash val="solid"/>
            <a:miter/>
          </a:ln>
        </p:spPr>
        <p:txBody>
          <a:bodyPr rtlCol="0" anchor="ctr"/>
          <a:lstStyle/>
          <a:p>
            <a:endParaRPr lang="fi-FI"/>
          </a:p>
        </p:txBody>
      </p:sp>
      <p:sp>
        <p:nvSpPr>
          <p:cNvPr id="16" name="Vapaamuotoinen: Muoto 15">
            <a:extLst>
              <a:ext uri="{FF2B5EF4-FFF2-40B4-BE49-F238E27FC236}">
                <a16:creationId xmlns:a16="http://schemas.microsoft.com/office/drawing/2014/main" id="{50DE8A5C-1182-4C24-8918-50B9A192F08F}"/>
              </a:ext>
            </a:extLst>
          </p:cNvPr>
          <p:cNvSpPr/>
          <p:nvPr/>
        </p:nvSpPr>
        <p:spPr>
          <a:xfrm>
            <a:off x="8152478" y="4622666"/>
            <a:ext cx="563403" cy="1006030"/>
          </a:xfrm>
          <a:custGeom>
            <a:avLst/>
            <a:gdLst>
              <a:gd name="connsiteX0" fmla="*/ 563404 w 563403"/>
              <a:gd name="connsiteY0" fmla="*/ 325279 h 1006030"/>
              <a:gd name="connsiteX1" fmla="*/ 563404 w 563403"/>
              <a:gd name="connsiteY1" fmla="*/ 1006030 h 1006030"/>
              <a:gd name="connsiteX2" fmla="*/ 0 w 563403"/>
              <a:gd name="connsiteY2" fmla="*/ 680752 h 1006030"/>
              <a:gd name="connsiteX3" fmla="*/ 0 w 563403"/>
              <a:gd name="connsiteY3" fmla="*/ 0 h 1006030"/>
            </a:gdLst>
            <a:ahLst/>
            <a:cxnLst>
              <a:cxn ang="0">
                <a:pos x="connsiteX0" y="connsiteY0"/>
              </a:cxn>
              <a:cxn ang="0">
                <a:pos x="connsiteX1" y="connsiteY1"/>
              </a:cxn>
              <a:cxn ang="0">
                <a:pos x="connsiteX2" y="connsiteY2"/>
              </a:cxn>
              <a:cxn ang="0">
                <a:pos x="connsiteX3" y="connsiteY3"/>
              </a:cxn>
            </a:cxnLst>
            <a:rect l="l" t="t" r="r" b="b"/>
            <a:pathLst>
              <a:path w="563403" h="1006030">
                <a:moveTo>
                  <a:pt x="563404" y="325279"/>
                </a:moveTo>
                <a:lnTo>
                  <a:pt x="563404" y="1006030"/>
                </a:lnTo>
                <a:lnTo>
                  <a:pt x="0" y="680752"/>
                </a:lnTo>
                <a:lnTo>
                  <a:pt x="0" y="0"/>
                </a:lnTo>
                <a:close/>
              </a:path>
            </a:pathLst>
          </a:custGeom>
          <a:solidFill>
            <a:srgbClr val="6F6F6F"/>
          </a:solidFill>
          <a:ln w="9525"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EC95E2F5-1D7D-41F2-8077-7D0B5FD11122}"/>
              </a:ext>
            </a:extLst>
          </p:cNvPr>
          <p:cNvSpPr/>
          <p:nvPr/>
        </p:nvSpPr>
        <p:spPr>
          <a:xfrm>
            <a:off x="8152478" y="5623934"/>
            <a:ext cx="563403" cy="1006030"/>
          </a:xfrm>
          <a:custGeom>
            <a:avLst/>
            <a:gdLst>
              <a:gd name="connsiteX0" fmla="*/ 0 w 563403"/>
              <a:gd name="connsiteY0" fmla="*/ 325279 h 1006030"/>
              <a:gd name="connsiteX1" fmla="*/ 0 w 563403"/>
              <a:gd name="connsiteY1" fmla="*/ 1006031 h 1006030"/>
              <a:gd name="connsiteX2" fmla="*/ 563404 w 563403"/>
              <a:gd name="connsiteY2" fmla="*/ 680752 h 1006030"/>
              <a:gd name="connsiteX3" fmla="*/ 563404 w 563403"/>
              <a:gd name="connsiteY3" fmla="*/ 0 h 1006030"/>
            </a:gdLst>
            <a:ahLst/>
            <a:cxnLst>
              <a:cxn ang="0">
                <a:pos x="connsiteX0" y="connsiteY0"/>
              </a:cxn>
              <a:cxn ang="0">
                <a:pos x="connsiteX1" y="connsiteY1"/>
              </a:cxn>
              <a:cxn ang="0">
                <a:pos x="connsiteX2" y="connsiteY2"/>
              </a:cxn>
              <a:cxn ang="0">
                <a:pos x="connsiteX3" y="connsiteY3"/>
              </a:cxn>
            </a:cxnLst>
            <a:rect l="l" t="t" r="r" b="b"/>
            <a:pathLst>
              <a:path w="563403" h="1006030">
                <a:moveTo>
                  <a:pt x="0" y="325279"/>
                </a:moveTo>
                <a:lnTo>
                  <a:pt x="0" y="1006031"/>
                </a:lnTo>
                <a:lnTo>
                  <a:pt x="563404" y="680752"/>
                </a:lnTo>
                <a:lnTo>
                  <a:pt x="563404" y="0"/>
                </a:lnTo>
                <a:close/>
              </a:path>
            </a:pathLst>
          </a:custGeom>
          <a:solidFill>
            <a:srgbClr val="696969"/>
          </a:solidFill>
          <a:ln w="9525"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0C0758DD-F629-40E4-A72A-41F0FA62C524}"/>
              </a:ext>
            </a:extLst>
          </p:cNvPr>
          <p:cNvSpPr/>
          <p:nvPr/>
        </p:nvSpPr>
        <p:spPr>
          <a:xfrm>
            <a:off x="7588979" y="5298655"/>
            <a:ext cx="1126902" cy="650557"/>
          </a:xfrm>
          <a:custGeom>
            <a:avLst/>
            <a:gdLst>
              <a:gd name="connsiteX0" fmla="*/ 563499 w 1126902"/>
              <a:gd name="connsiteY0" fmla="*/ 650558 h 650557"/>
              <a:gd name="connsiteX1" fmla="*/ 0 w 1126902"/>
              <a:gd name="connsiteY1" fmla="*/ 325279 h 650557"/>
              <a:gd name="connsiteX2" fmla="*/ 563499 w 1126902"/>
              <a:gd name="connsiteY2" fmla="*/ 0 h 650557"/>
              <a:gd name="connsiteX3" fmla="*/ 1126903 w 1126902"/>
              <a:gd name="connsiteY3" fmla="*/ 325279 h 650557"/>
            </a:gdLst>
            <a:ahLst/>
            <a:cxnLst>
              <a:cxn ang="0">
                <a:pos x="connsiteX0" y="connsiteY0"/>
              </a:cxn>
              <a:cxn ang="0">
                <a:pos x="connsiteX1" y="connsiteY1"/>
              </a:cxn>
              <a:cxn ang="0">
                <a:pos x="connsiteX2" y="connsiteY2"/>
              </a:cxn>
              <a:cxn ang="0">
                <a:pos x="connsiteX3" y="connsiteY3"/>
              </a:cxn>
            </a:cxnLst>
            <a:rect l="l" t="t" r="r" b="b"/>
            <a:pathLst>
              <a:path w="1126902" h="650557">
                <a:moveTo>
                  <a:pt x="563499" y="650558"/>
                </a:moveTo>
                <a:lnTo>
                  <a:pt x="0" y="325279"/>
                </a:lnTo>
                <a:lnTo>
                  <a:pt x="563499" y="0"/>
                </a:lnTo>
                <a:lnTo>
                  <a:pt x="1126903" y="325279"/>
                </a:lnTo>
                <a:close/>
              </a:path>
            </a:pathLst>
          </a:custGeom>
          <a:solidFill>
            <a:srgbClr val="8F8F8F"/>
          </a:solidFill>
          <a:ln w="9525"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D2DF592E-8F2E-4C51-B25F-CF26C91ADF0D}"/>
              </a:ext>
            </a:extLst>
          </p:cNvPr>
          <p:cNvSpPr/>
          <p:nvPr/>
        </p:nvSpPr>
        <p:spPr>
          <a:xfrm>
            <a:off x="7588979" y="5623934"/>
            <a:ext cx="563499" cy="1006030"/>
          </a:xfrm>
          <a:custGeom>
            <a:avLst/>
            <a:gdLst>
              <a:gd name="connsiteX0" fmla="*/ 563499 w 563499"/>
              <a:gd name="connsiteY0" fmla="*/ 325279 h 1006030"/>
              <a:gd name="connsiteX1" fmla="*/ 563499 w 563499"/>
              <a:gd name="connsiteY1" fmla="*/ 1006031 h 1006030"/>
              <a:gd name="connsiteX2" fmla="*/ 0 w 563499"/>
              <a:gd name="connsiteY2" fmla="*/ 680752 h 1006030"/>
              <a:gd name="connsiteX3" fmla="*/ 0 w 563499"/>
              <a:gd name="connsiteY3" fmla="*/ 0 h 1006030"/>
            </a:gdLst>
            <a:ahLst/>
            <a:cxnLst>
              <a:cxn ang="0">
                <a:pos x="connsiteX0" y="connsiteY0"/>
              </a:cxn>
              <a:cxn ang="0">
                <a:pos x="connsiteX1" y="connsiteY1"/>
              </a:cxn>
              <a:cxn ang="0">
                <a:pos x="connsiteX2" y="connsiteY2"/>
              </a:cxn>
              <a:cxn ang="0">
                <a:pos x="connsiteX3" y="connsiteY3"/>
              </a:cxn>
            </a:cxnLst>
            <a:rect l="l" t="t" r="r" b="b"/>
            <a:pathLst>
              <a:path w="563499" h="1006030">
                <a:moveTo>
                  <a:pt x="563499" y="325279"/>
                </a:moveTo>
                <a:lnTo>
                  <a:pt x="563499" y="1006031"/>
                </a:lnTo>
                <a:lnTo>
                  <a:pt x="0" y="680752"/>
                </a:lnTo>
                <a:lnTo>
                  <a:pt x="0" y="0"/>
                </a:lnTo>
                <a:close/>
              </a:path>
            </a:pathLst>
          </a:custGeom>
          <a:solidFill>
            <a:srgbClr val="A7A7A7"/>
          </a:solidFill>
          <a:ln w="9525" cap="flat">
            <a:noFill/>
            <a:prstDash val="solid"/>
            <a:miter/>
          </a:ln>
        </p:spPr>
        <p:txBody>
          <a:bodyPr rtlCol="0" anchor="ctr"/>
          <a:lstStyle/>
          <a:p>
            <a:endParaRPr lang="fi-FI"/>
          </a:p>
        </p:txBody>
      </p:sp>
      <p:sp>
        <p:nvSpPr>
          <p:cNvPr id="8" name="Vapaamuotoinen: Muoto 7">
            <a:extLst>
              <a:ext uri="{FF2B5EF4-FFF2-40B4-BE49-F238E27FC236}">
                <a16:creationId xmlns:a16="http://schemas.microsoft.com/office/drawing/2014/main" id="{37ABEFA7-D7FE-46A5-9122-F9DEAA1C0D3C}"/>
              </a:ext>
            </a:extLst>
          </p:cNvPr>
          <p:cNvSpPr/>
          <p:nvPr/>
        </p:nvSpPr>
        <p:spPr>
          <a:xfrm>
            <a:off x="5088000" y="2267324"/>
            <a:ext cx="4191285" cy="1013079"/>
          </a:xfrm>
          <a:custGeom>
            <a:avLst/>
            <a:gdLst>
              <a:gd name="connsiteX0" fmla="*/ 0 w 4191285"/>
              <a:gd name="connsiteY0" fmla="*/ 0 h 1013079"/>
              <a:gd name="connsiteX1" fmla="*/ 4191286 w 4191285"/>
              <a:gd name="connsiteY1" fmla="*/ 0 h 1013079"/>
              <a:gd name="connsiteX2" fmla="*/ 4191286 w 4191285"/>
              <a:gd name="connsiteY2" fmla="*/ 1013079 h 1013079"/>
              <a:gd name="connsiteX3" fmla="*/ 0 w 4191285"/>
              <a:gd name="connsiteY3" fmla="*/ 1013079 h 1013079"/>
            </a:gdLst>
            <a:ahLst/>
            <a:cxnLst>
              <a:cxn ang="0">
                <a:pos x="connsiteX0" y="connsiteY0"/>
              </a:cxn>
              <a:cxn ang="0">
                <a:pos x="connsiteX1" y="connsiteY1"/>
              </a:cxn>
              <a:cxn ang="0">
                <a:pos x="connsiteX2" y="connsiteY2"/>
              </a:cxn>
              <a:cxn ang="0">
                <a:pos x="connsiteX3" y="connsiteY3"/>
              </a:cxn>
            </a:cxnLst>
            <a:rect l="l" t="t" r="r" b="b"/>
            <a:pathLst>
              <a:path w="4191285" h="1013079">
                <a:moveTo>
                  <a:pt x="0" y="0"/>
                </a:moveTo>
                <a:lnTo>
                  <a:pt x="4191286" y="0"/>
                </a:lnTo>
                <a:lnTo>
                  <a:pt x="4191286" y="1013079"/>
                </a:lnTo>
                <a:lnTo>
                  <a:pt x="0" y="1013079"/>
                </a:lnTo>
                <a:close/>
              </a:path>
            </a:pathLst>
          </a:custGeom>
          <a:solidFill>
            <a:srgbClr val="0074A2"/>
          </a:solidFill>
          <a:ln w="9525" cap="flat">
            <a:noFill/>
            <a:prstDash val="solid"/>
            <a:miter/>
          </a:ln>
        </p:spPr>
        <p:txBody>
          <a:bodyPr rtlCol="0" anchor="ctr"/>
          <a:lstStyle/>
          <a:p>
            <a:endParaRPr lang="fi-FI"/>
          </a:p>
        </p:txBody>
      </p:sp>
      <p:sp>
        <p:nvSpPr>
          <p:cNvPr id="9" name="Vapaamuotoinen: Muoto 8">
            <a:extLst>
              <a:ext uri="{FF2B5EF4-FFF2-40B4-BE49-F238E27FC236}">
                <a16:creationId xmlns:a16="http://schemas.microsoft.com/office/drawing/2014/main" id="{543439A9-AF86-46E7-A678-385186C73CFA}"/>
              </a:ext>
            </a:extLst>
          </p:cNvPr>
          <p:cNvSpPr/>
          <p:nvPr/>
        </p:nvSpPr>
        <p:spPr>
          <a:xfrm>
            <a:off x="9842784" y="1895372"/>
            <a:ext cx="563308" cy="1707165"/>
          </a:xfrm>
          <a:custGeom>
            <a:avLst/>
            <a:gdLst>
              <a:gd name="connsiteX0" fmla="*/ 0 w 563308"/>
              <a:gd name="connsiteY0" fmla="*/ 325279 h 1707165"/>
              <a:gd name="connsiteX1" fmla="*/ 0 w 563308"/>
              <a:gd name="connsiteY1" fmla="*/ 1707166 h 1707165"/>
              <a:gd name="connsiteX2" fmla="*/ 563309 w 563308"/>
              <a:gd name="connsiteY2" fmla="*/ 1381887 h 1707165"/>
              <a:gd name="connsiteX3" fmla="*/ 563309 w 563308"/>
              <a:gd name="connsiteY3" fmla="*/ 0 h 1707165"/>
            </a:gdLst>
            <a:ahLst/>
            <a:cxnLst>
              <a:cxn ang="0">
                <a:pos x="connsiteX0" y="connsiteY0"/>
              </a:cxn>
              <a:cxn ang="0">
                <a:pos x="connsiteX1" y="connsiteY1"/>
              </a:cxn>
              <a:cxn ang="0">
                <a:pos x="connsiteX2" y="connsiteY2"/>
              </a:cxn>
              <a:cxn ang="0">
                <a:pos x="connsiteX3" y="connsiteY3"/>
              </a:cxn>
            </a:cxnLst>
            <a:rect l="l" t="t" r="r" b="b"/>
            <a:pathLst>
              <a:path w="563308" h="1707165">
                <a:moveTo>
                  <a:pt x="0" y="325279"/>
                </a:moveTo>
                <a:lnTo>
                  <a:pt x="0" y="1707166"/>
                </a:lnTo>
                <a:lnTo>
                  <a:pt x="563309" y="1381887"/>
                </a:lnTo>
                <a:lnTo>
                  <a:pt x="563309" y="0"/>
                </a:lnTo>
                <a:close/>
              </a:path>
            </a:pathLst>
          </a:custGeom>
          <a:solidFill>
            <a:srgbClr val="00638A"/>
          </a:solidFill>
          <a:ln w="9525" cap="flat">
            <a:noFill/>
            <a:prstDash val="solid"/>
            <a:miter/>
          </a:ln>
        </p:spPr>
        <p:txBody>
          <a:bodyPr rtlCol="0" anchor="ctr"/>
          <a:lstStyle/>
          <a:p>
            <a:endParaRPr lang="fi-FI"/>
          </a:p>
        </p:txBody>
      </p:sp>
      <p:sp>
        <p:nvSpPr>
          <p:cNvPr id="10" name="Vapaamuotoinen: Muoto 9">
            <a:extLst>
              <a:ext uri="{FF2B5EF4-FFF2-40B4-BE49-F238E27FC236}">
                <a16:creationId xmlns:a16="http://schemas.microsoft.com/office/drawing/2014/main" id="{7ED19725-6FFA-4A86-A068-E45E593FAAA2}"/>
              </a:ext>
            </a:extLst>
          </p:cNvPr>
          <p:cNvSpPr/>
          <p:nvPr/>
        </p:nvSpPr>
        <p:spPr>
          <a:xfrm>
            <a:off x="9279285" y="1895372"/>
            <a:ext cx="563499" cy="1707165"/>
          </a:xfrm>
          <a:custGeom>
            <a:avLst/>
            <a:gdLst>
              <a:gd name="connsiteX0" fmla="*/ 563499 w 563499"/>
              <a:gd name="connsiteY0" fmla="*/ 325279 h 1707165"/>
              <a:gd name="connsiteX1" fmla="*/ 563499 w 563499"/>
              <a:gd name="connsiteY1" fmla="*/ 1707166 h 1707165"/>
              <a:gd name="connsiteX2" fmla="*/ 0 w 563499"/>
              <a:gd name="connsiteY2" fmla="*/ 1381887 h 1707165"/>
              <a:gd name="connsiteX3" fmla="*/ 0 w 563499"/>
              <a:gd name="connsiteY3" fmla="*/ 0 h 1707165"/>
            </a:gdLst>
            <a:ahLst/>
            <a:cxnLst>
              <a:cxn ang="0">
                <a:pos x="connsiteX0" y="connsiteY0"/>
              </a:cxn>
              <a:cxn ang="0">
                <a:pos x="connsiteX1" y="connsiteY1"/>
              </a:cxn>
              <a:cxn ang="0">
                <a:pos x="connsiteX2" y="connsiteY2"/>
              </a:cxn>
              <a:cxn ang="0">
                <a:pos x="connsiteX3" y="connsiteY3"/>
              </a:cxn>
            </a:cxnLst>
            <a:rect l="l" t="t" r="r" b="b"/>
            <a:pathLst>
              <a:path w="563499" h="1707165">
                <a:moveTo>
                  <a:pt x="563499" y="325279"/>
                </a:moveTo>
                <a:lnTo>
                  <a:pt x="563499" y="1707166"/>
                </a:lnTo>
                <a:lnTo>
                  <a:pt x="0" y="1381887"/>
                </a:lnTo>
                <a:lnTo>
                  <a:pt x="0" y="0"/>
                </a:lnTo>
                <a:close/>
              </a:path>
            </a:pathLst>
          </a:custGeom>
          <a:solidFill>
            <a:schemeClr val="accent3"/>
          </a:solidFill>
          <a:ln w="9525"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42E2D496-BF25-48E4-9CFD-B7ECA5A347CA}"/>
              </a:ext>
            </a:extLst>
          </p:cNvPr>
          <p:cNvSpPr/>
          <p:nvPr/>
        </p:nvSpPr>
        <p:spPr>
          <a:xfrm>
            <a:off x="9047733" y="1522278"/>
            <a:ext cx="1026509" cy="832008"/>
          </a:xfrm>
          <a:custGeom>
            <a:avLst/>
            <a:gdLst>
              <a:gd name="connsiteX0" fmla="*/ 0 w 1026509"/>
              <a:gd name="connsiteY0" fmla="*/ 239459 h 832008"/>
              <a:gd name="connsiteX1" fmla="*/ 513302 w 1026509"/>
              <a:gd name="connsiteY1" fmla="*/ 0 h 832008"/>
              <a:gd name="connsiteX2" fmla="*/ 1026509 w 1026509"/>
              <a:gd name="connsiteY2" fmla="*/ 832009 h 832008"/>
            </a:gdLst>
            <a:ahLst/>
            <a:cxnLst>
              <a:cxn ang="0">
                <a:pos x="connsiteX0" y="connsiteY0"/>
              </a:cxn>
              <a:cxn ang="0">
                <a:pos x="connsiteX1" y="connsiteY1"/>
              </a:cxn>
              <a:cxn ang="0">
                <a:pos x="connsiteX2" y="connsiteY2"/>
              </a:cxn>
            </a:cxnLst>
            <a:rect l="l" t="t" r="r" b="b"/>
            <a:pathLst>
              <a:path w="1026509" h="832008">
                <a:moveTo>
                  <a:pt x="0" y="239459"/>
                </a:moveTo>
                <a:lnTo>
                  <a:pt x="513302" y="0"/>
                </a:lnTo>
                <a:lnTo>
                  <a:pt x="1026509" y="832009"/>
                </a:lnTo>
                <a:close/>
              </a:path>
            </a:pathLst>
          </a:custGeom>
          <a:solidFill>
            <a:schemeClr val="accent3"/>
          </a:solidFill>
          <a:ln w="9525" cap="flat">
            <a:noFill/>
            <a:prstDash val="solid"/>
            <a:miter/>
          </a:ln>
        </p:spPr>
        <p:txBody>
          <a:bodyPr rtlCol="0" anchor="ctr"/>
          <a:lstStyle/>
          <a:p>
            <a:endParaRPr lang="fi-FI"/>
          </a:p>
        </p:txBody>
      </p:sp>
      <p:sp>
        <p:nvSpPr>
          <p:cNvPr id="21" name="Vapaamuotoinen: Muoto 20">
            <a:extLst>
              <a:ext uri="{FF2B5EF4-FFF2-40B4-BE49-F238E27FC236}">
                <a16:creationId xmlns:a16="http://schemas.microsoft.com/office/drawing/2014/main" id="{299F201A-A6BE-49EF-B773-DA60CFF9C3FD}"/>
              </a:ext>
            </a:extLst>
          </p:cNvPr>
          <p:cNvSpPr/>
          <p:nvPr/>
        </p:nvSpPr>
        <p:spPr>
          <a:xfrm>
            <a:off x="9561035" y="1197000"/>
            <a:ext cx="1076611" cy="1157287"/>
          </a:xfrm>
          <a:custGeom>
            <a:avLst/>
            <a:gdLst>
              <a:gd name="connsiteX0" fmla="*/ 0 w 1076611"/>
              <a:gd name="connsiteY0" fmla="*/ 325279 h 1157287"/>
              <a:gd name="connsiteX1" fmla="*/ 563404 w 1076611"/>
              <a:gd name="connsiteY1" fmla="*/ 0 h 1157287"/>
              <a:gd name="connsiteX2" fmla="*/ 1076611 w 1076611"/>
              <a:gd name="connsiteY2" fmla="*/ 832104 h 1157287"/>
              <a:gd name="connsiteX3" fmla="*/ 513207 w 1076611"/>
              <a:gd name="connsiteY3" fmla="*/ 1157288 h 1157287"/>
            </a:gdLst>
            <a:ahLst/>
            <a:cxnLst>
              <a:cxn ang="0">
                <a:pos x="connsiteX0" y="connsiteY0"/>
              </a:cxn>
              <a:cxn ang="0">
                <a:pos x="connsiteX1" y="connsiteY1"/>
              </a:cxn>
              <a:cxn ang="0">
                <a:pos x="connsiteX2" y="connsiteY2"/>
              </a:cxn>
              <a:cxn ang="0">
                <a:pos x="connsiteX3" y="connsiteY3"/>
              </a:cxn>
            </a:cxnLst>
            <a:rect l="l" t="t" r="r" b="b"/>
            <a:pathLst>
              <a:path w="1076611" h="1157287">
                <a:moveTo>
                  <a:pt x="0" y="325279"/>
                </a:moveTo>
                <a:lnTo>
                  <a:pt x="563404" y="0"/>
                </a:lnTo>
                <a:lnTo>
                  <a:pt x="1076611" y="832104"/>
                </a:lnTo>
                <a:lnTo>
                  <a:pt x="513207" y="1157288"/>
                </a:lnTo>
                <a:close/>
              </a:path>
            </a:pathLst>
          </a:custGeom>
          <a:solidFill>
            <a:srgbClr val="0074A2"/>
          </a:solidFill>
          <a:ln w="9525" cap="flat">
            <a:noFill/>
            <a:prstDash val="solid"/>
            <a:miter/>
          </a:ln>
        </p:spPr>
        <p:txBody>
          <a:bodyPr rtlCol="0" anchor="ctr"/>
          <a:lstStyle/>
          <a:p>
            <a:endParaRPr lang="fi-FI"/>
          </a:p>
        </p:txBody>
      </p:sp>
      <p:sp>
        <p:nvSpPr>
          <p:cNvPr id="22" name="Vapaamuotoinen: Muoto 21">
            <a:extLst>
              <a:ext uri="{FF2B5EF4-FFF2-40B4-BE49-F238E27FC236}">
                <a16:creationId xmlns:a16="http://schemas.microsoft.com/office/drawing/2014/main" id="{62C07FD0-7B71-4381-878D-AA5FCCD2F099}"/>
              </a:ext>
            </a:extLst>
          </p:cNvPr>
          <p:cNvSpPr/>
          <p:nvPr/>
        </p:nvSpPr>
        <p:spPr>
          <a:xfrm>
            <a:off x="9047733" y="1197000"/>
            <a:ext cx="1076706" cy="564737"/>
          </a:xfrm>
          <a:custGeom>
            <a:avLst/>
            <a:gdLst>
              <a:gd name="connsiteX0" fmla="*/ 0 w 1076706"/>
              <a:gd name="connsiteY0" fmla="*/ 564737 h 564737"/>
              <a:gd name="connsiteX1" fmla="*/ 513302 w 1076706"/>
              <a:gd name="connsiteY1" fmla="*/ 325279 h 564737"/>
              <a:gd name="connsiteX2" fmla="*/ 1076706 w 1076706"/>
              <a:gd name="connsiteY2" fmla="*/ 0 h 564737"/>
              <a:gd name="connsiteX3" fmla="*/ 563404 w 1076706"/>
              <a:gd name="connsiteY3" fmla="*/ 239459 h 564737"/>
            </a:gdLst>
            <a:ahLst/>
            <a:cxnLst>
              <a:cxn ang="0">
                <a:pos x="connsiteX0" y="connsiteY0"/>
              </a:cxn>
              <a:cxn ang="0">
                <a:pos x="connsiteX1" y="connsiteY1"/>
              </a:cxn>
              <a:cxn ang="0">
                <a:pos x="connsiteX2" y="connsiteY2"/>
              </a:cxn>
              <a:cxn ang="0">
                <a:pos x="connsiteX3" y="connsiteY3"/>
              </a:cxn>
            </a:cxnLst>
            <a:rect l="l" t="t" r="r" b="b"/>
            <a:pathLst>
              <a:path w="1076706" h="564737">
                <a:moveTo>
                  <a:pt x="0" y="564737"/>
                </a:moveTo>
                <a:lnTo>
                  <a:pt x="513302" y="325279"/>
                </a:lnTo>
                <a:lnTo>
                  <a:pt x="1076706" y="0"/>
                </a:lnTo>
                <a:lnTo>
                  <a:pt x="563404" y="239459"/>
                </a:lnTo>
                <a:close/>
              </a:path>
            </a:pathLst>
          </a:custGeom>
          <a:solidFill>
            <a:schemeClr val="accent3"/>
          </a:solidFill>
          <a:ln w="9525" cap="flat">
            <a:noFill/>
            <a:prstDash val="solid"/>
            <a:miter/>
          </a:ln>
        </p:spPr>
        <p:txBody>
          <a:bodyPr rtlCol="0" anchor="ctr"/>
          <a:lstStyle/>
          <a:p>
            <a:endParaRPr lang="fi-FI"/>
          </a:p>
        </p:txBody>
      </p:sp>
      <p:sp>
        <p:nvSpPr>
          <p:cNvPr id="25" name="Tekstin paikkamerkki 5">
            <a:extLst>
              <a:ext uri="{FF2B5EF4-FFF2-40B4-BE49-F238E27FC236}">
                <a16:creationId xmlns:a16="http://schemas.microsoft.com/office/drawing/2014/main" id="{867FB450-73D8-4730-942A-5F9CD913210D}"/>
              </a:ext>
            </a:extLst>
          </p:cNvPr>
          <p:cNvSpPr>
            <a:spLocks noGrp="1"/>
          </p:cNvSpPr>
          <p:nvPr>
            <p:ph type="body" sz="quarter" idx="14" hasCustomPrompt="1"/>
          </p:nvPr>
        </p:nvSpPr>
        <p:spPr>
          <a:xfrm>
            <a:off x="5160000" y="2497904"/>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1</a:t>
            </a:r>
          </a:p>
        </p:txBody>
      </p:sp>
      <p:sp>
        <p:nvSpPr>
          <p:cNvPr id="28" name="Tekstin paikkamerkki 5">
            <a:extLst>
              <a:ext uri="{FF2B5EF4-FFF2-40B4-BE49-F238E27FC236}">
                <a16:creationId xmlns:a16="http://schemas.microsoft.com/office/drawing/2014/main" id="{BD61551C-5111-45FE-BC7C-F5F733D5D311}"/>
              </a:ext>
            </a:extLst>
          </p:cNvPr>
          <p:cNvSpPr>
            <a:spLocks noGrp="1"/>
          </p:cNvSpPr>
          <p:nvPr>
            <p:ph type="body" sz="quarter" idx="20" hasCustomPrompt="1"/>
          </p:nvPr>
        </p:nvSpPr>
        <p:spPr>
          <a:xfrm>
            <a:off x="5160000" y="3507840"/>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2</a:t>
            </a:r>
          </a:p>
        </p:txBody>
      </p:sp>
      <p:sp>
        <p:nvSpPr>
          <p:cNvPr id="29" name="Tekstin paikkamerkki 5">
            <a:extLst>
              <a:ext uri="{FF2B5EF4-FFF2-40B4-BE49-F238E27FC236}">
                <a16:creationId xmlns:a16="http://schemas.microsoft.com/office/drawing/2014/main" id="{0EF3F93E-76F2-4FDC-A548-4CAEBF3B02FE}"/>
              </a:ext>
            </a:extLst>
          </p:cNvPr>
          <p:cNvSpPr>
            <a:spLocks noGrp="1"/>
          </p:cNvSpPr>
          <p:nvPr>
            <p:ph type="body" sz="quarter" idx="21" hasCustomPrompt="1"/>
          </p:nvPr>
        </p:nvSpPr>
        <p:spPr>
          <a:xfrm>
            <a:off x="5160000" y="4521014"/>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3</a:t>
            </a:r>
          </a:p>
        </p:txBody>
      </p:sp>
      <p:sp>
        <p:nvSpPr>
          <p:cNvPr id="30" name="Tekstin paikkamerkki 5">
            <a:extLst>
              <a:ext uri="{FF2B5EF4-FFF2-40B4-BE49-F238E27FC236}">
                <a16:creationId xmlns:a16="http://schemas.microsoft.com/office/drawing/2014/main" id="{75D4F463-3FB0-40AA-80EB-11428D43EB9D}"/>
              </a:ext>
            </a:extLst>
          </p:cNvPr>
          <p:cNvSpPr>
            <a:spLocks noGrp="1"/>
          </p:cNvSpPr>
          <p:nvPr>
            <p:ph type="body" sz="quarter" idx="22" hasCustomPrompt="1"/>
          </p:nvPr>
        </p:nvSpPr>
        <p:spPr>
          <a:xfrm>
            <a:off x="5160000" y="5525663"/>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4</a:t>
            </a:r>
          </a:p>
        </p:txBody>
      </p:sp>
      <p:sp>
        <p:nvSpPr>
          <p:cNvPr id="31" name="Tekstin paikkamerkki 8">
            <a:extLst>
              <a:ext uri="{FF2B5EF4-FFF2-40B4-BE49-F238E27FC236}">
                <a16:creationId xmlns:a16="http://schemas.microsoft.com/office/drawing/2014/main" id="{761B57B1-E001-48EC-B253-C153A64416DB}"/>
              </a:ext>
            </a:extLst>
          </p:cNvPr>
          <p:cNvSpPr>
            <a:spLocks noGrp="1"/>
          </p:cNvSpPr>
          <p:nvPr>
            <p:ph type="body" sz="quarter" idx="23" hasCustomPrompt="1"/>
          </p:nvPr>
        </p:nvSpPr>
        <p:spPr>
          <a:xfrm>
            <a:off x="5882039" y="5591914"/>
            <a:ext cx="1476400" cy="581158"/>
          </a:xfrm>
        </p:spPr>
        <p:txBody>
          <a:bodyPr>
            <a:normAutofit/>
          </a:bodyPr>
          <a:lstStyle>
            <a:lvl1pPr marL="0" indent="0">
              <a:buNone/>
              <a:defRPr sz="1600" b="1">
                <a:solidFill>
                  <a:schemeClr val="bg1"/>
                </a:solidFill>
              </a:defRPr>
            </a:lvl1pPr>
          </a:lstStyle>
          <a:p>
            <a:pPr lvl="0"/>
            <a:r>
              <a:rPr lang="fi-FI"/>
              <a:t>Markkina-ymmärrys</a:t>
            </a:r>
          </a:p>
        </p:txBody>
      </p:sp>
      <p:sp>
        <p:nvSpPr>
          <p:cNvPr id="32" name="Tekstin paikkamerkki 8">
            <a:extLst>
              <a:ext uri="{FF2B5EF4-FFF2-40B4-BE49-F238E27FC236}">
                <a16:creationId xmlns:a16="http://schemas.microsoft.com/office/drawing/2014/main" id="{39B52A5E-BC02-4058-ACD4-FD35C161912C}"/>
              </a:ext>
            </a:extLst>
          </p:cNvPr>
          <p:cNvSpPr>
            <a:spLocks noGrp="1"/>
          </p:cNvSpPr>
          <p:nvPr>
            <p:ph type="body" sz="quarter" idx="24" hasCustomPrompt="1"/>
          </p:nvPr>
        </p:nvSpPr>
        <p:spPr>
          <a:xfrm>
            <a:off x="5882039" y="4669333"/>
            <a:ext cx="1476400" cy="303948"/>
          </a:xfrm>
        </p:spPr>
        <p:txBody>
          <a:bodyPr>
            <a:normAutofit/>
          </a:bodyPr>
          <a:lstStyle>
            <a:lvl1pPr marL="0" indent="0">
              <a:buNone/>
              <a:defRPr sz="1800" b="1">
                <a:solidFill>
                  <a:schemeClr val="bg1"/>
                </a:solidFill>
              </a:defRPr>
            </a:lvl1pPr>
          </a:lstStyle>
          <a:p>
            <a:pPr lvl="0"/>
            <a:r>
              <a:rPr lang="fi-FI"/>
              <a:t>Tuote</a:t>
            </a:r>
          </a:p>
        </p:txBody>
      </p:sp>
      <p:sp>
        <p:nvSpPr>
          <p:cNvPr id="33" name="Tekstin paikkamerkki 8">
            <a:extLst>
              <a:ext uri="{FF2B5EF4-FFF2-40B4-BE49-F238E27FC236}">
                <a16:creationId xmlns:a16="http://schemas.microsoft.com/office/drawing/2014/main" id="{382DA687-4A42-4D1A-8346-F3A4C95D1D4A}"/>
              </a:ext>
            </a:extLst>
          </p:cNvPr>
          <p:cNvSpPr>
            <a:spLocks noGrp="1"/>
          </p:cNvSpPr>
          <p:nvPr>
            <p:ph type="body" sz="quarter" idx="25" hasCustomPrompt="1"/>
          </p:nvPr>
        </p:nvSpPr>
        <p:spPr>
          <a:xfrm>
            <a:off x="5882039" y="3659302"/>
            <a:ext cx="1476400" cy="303948"/>
          </a:xfrm>
        </p:spPr>
        <p:txBody>
          <a:bodyPr>
            <a:normAutofit/>
          </a:bodyPr>
          <a:lstStyle>
            <a:lvl1pPr marL="0" indent="0">
              <a:buNone/>
              <a:defRPr sz="1800" b="1">
                <a:solidFill>
                  <a:schemeClr val="bg1"/>
                </a:solidFill>
              </a:defRPr>
            </a:lvl1pPr>
          </a:lstStyle>
          <a:p>
            <a:pPr lvl="0"/>
            <a:r>
              <a:rPr lang="fi-FI"/>
              <a:t>Tarina</a:t>
            </a:r>
          </a:p>
        </p:txBody>
      </p:sp>
      <p:sp>
        <p:nvSpPr>
          <p:cNvPr id="34" name="Tekstin paikkamerkki 8">
            <a:extLst>
              <a:ext uri="{FF2B5EF4-FFF2-40B4-BE49-F238E27FC236}">
                <a16:creationId xmlns:a16="http://schemas.microsoft.com/office/drawing/2014/main" id="{98510178-6482-4708-A57B-A4EA8F8989B8}"/>
              </a:ext>
            </a:extLst>
          </p:cNvPr>
          <p:cNvSpPr>
            <a:spLocks noGrp="1"/>
          </p:cNvSpPr>
          <p:nvPr>
            <p:ph type="body" sz="quarter" idx="26" hasCustomPrompt="1"/>
          </p:nvPr>
        </p:nvSpPr>
        <p:spPr>
          <a:xfrm>
            <a:off x="5882039" y="2620318"/>
            <a:ext cx="1476400" cy="303948"/>
          </a:xfrm>
        </p:spPr>
        <p:txBody>
          <a:bodyPr>
            <a:normAutofit/>
          </a:bodyPr>
          <a:lstStyle>
            <a:lvl1pPr marL="0" indent="0">
              <a:buNone/>
              <a:defRPr sz="1800" b="1">
                <a:solidFill>
                  <a:schemeClr val="bg1"/>
                </a:solidFill>
              </a:defRPr>
            </a:lvl1pPr>
          </a:lstStyle>
          <a:p>
            <a:pPr lvl="0"/>
            <a:r>
              <a:rPr lang="fi-FI"/>
              <a:t>Tuotanto</a:t>
            </a:r>
          </a:p>
        </p:txBody>
      </p:sp>
      <p:pic>
        <p:nvPicPr>
          <p:cNvPr id="36" name="Kuva 35" descr="Kuva, joka sisältää kohteen piirtäminen&#10;&#10;Kuvaus luotu automaattisesti">
            <a:extLst>
              <a:ext uri="{FF2B5EF4-FFF2-40B4-BE49-F238E27FC236}">
                <a16:creationId xmlns:a16="http://schemas.microsoft.com/office/drawing/2014/main" id="{ED813880-5922-4617-B664-EDD5514DEC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35" name="Tekstin paikkamerkki 5">
            <a:extLst>
              <a:ext uri="{FF2B5EF4-FFF2-40B4-BE49-F238E27FC236}">
                <a16:creationId xmlns:a16="http://schemas.microsoft.com/office/drawing/2014/main" id="{61A99B38-2E07-4236-BEE9-D9CFDC732123}"/>
              </a:ext>
            </a:extLst>
          </p:cNvPr>
          <p:cNvSpPr>
            <a:spLocks noGrp="1"/>
          </p:cNvSpPr>
          <p:nvPr>
            <p:ph type="body" sz="quarter" idx="13" hasCustomPrompt="1"/>
          </p:nvPr>
        </p:nvSpPr>
        <p:spPr>
          <a:xfrm>
            <a:off x="593368" y="400219"/>
            <a:ext cx="5056388" cy="962087"/>
          </a:xfrm>
        </p:spPr>
        <p:txBody>
          <a:bodyPr anchor="t">
            <a:noAutofit/>
          </a:bodyPr>
          <a:lstStyle>
            <a:lvl1pPr marL="0" indent="0">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7" name="Suorakulmio 36">
            <a:extLst>
              <a:ext uri="{FF2B5EF4-FFF2-40B4-BE49-F238E27FC236}">
                <a16:creationId xmlns:a16="http://schemas.microsoft.com/office/drawing/2014/main" id="{4217A757-7DA2-4954-9A54-24359AD736D0}"/>
              </a:ext>
            </a:extLst>
          </p:cNvPr>
          <p:cNvSpPr/>
          <p:nvPr userDrawn="1"/>
        </p:nvSpPr>
        <p:spPr>
          <a:xfrm>
            <a:off x="480000" y="477000"/>
            <a:ext cx="110205" cy="262834"/>
          </a:xfrm>
          <a:prstGeom prst="rect">
            <a:avLst/>
          </a:prstGeom>
          <a:solidFill>
            <a:schemeClr val="accent1"/>
          </a:solidFill>
          <a:ln w="9525" cap="flat" cmpd="sng" algn="ctr">
            <a:noFill/>
            <a:prstDash val="solid"/>
          </a:ln>
          <a:effectLst/>
        </p:spPr>
        <p:txBody>
          <a:bodyPr rtlCol="0" anchor="ct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189569173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Älä käytä pohjana 10">
    <p:spTree>
      <p:nvGrpSpPr>
        <p:cNvPr id="1" name=""/>
        <p:cNvGrpSpPr/>
        <p:nvPr/>
      </p:nvGrpSpPr>
      <p:grpSpPr>
        <a:xfrm>
          <a:off x="0" y="0"/>
          <a:ext cx="0" cy="0"/>
          <a:chOff x="0" y="0"/>
          <a:chExt cx="0" cy="0"/>
        </a:xfrm>
      </p:grpSpPr>
      <p:grpSp>
        <p:nvGrpSpPr>
          <p:cNvPr id="3" name="Ryhmä 2">
            <a:extLst>
              <a:ext uri="{FF2B5EF4-FFF2-40B4-BE49-F238E27FC236}">
                <a16:creationId xmlns:a16="http://schemas.microsoft.com/office/drawing/2014/main" id="{7DEC73CB-5B0F-4B49-B711-F2AF3537AA07}"/>
              </a:ext>
            </a:extLst>
          </p:cNvPr>
          <p:cNvGrpSpPr/>
          <p:nvPr userDrawn="1"/>
        </p:nvGrpSpPr>
        <p:grpSpPr>
          <a:xfrm>
            <a:off x="6022906" y="0"/>
            <a:ext cx="6169094" cy="6861015"/>
            <a:chOff x="6022906" y="0"/>
            <a:chExt cx="6169094" cy="6861015"/>
          </a:xfrm>
        </p:grpSpPr>
        <p:sp>
          <p:nvSpPr>
            <p:cNvPr id="52" name="Kuva 1">
              <a:extLst>
                <a:ext uri="{FF2B5EF4-FFF2-40B4-BE49-F238E27FC236}">
                  <a16:creationId xmlns:a16="http://schemas.microsoft.com/office/drawing/2014/main" id="{CDEA46B1-77B5-41ED-AB17-BD1AC72B7D32}"/>
                </a:ext>
              </a:extLst>
            </p:cNvPr>
            <p:cNvSpPr/>
            <p:nvPr userDrawn="1"/>
          </p:nvSpPr>
          <p:spPr>
            <a:xfrm>
              <a:off x="6022906" y="0"/>
              <a:ext cx="6135843" cy="6861015"/>
            </a:xfrm>
            <a:custGeom>
              <a:avLst/>
              <a:gdLst>
                <a:gd name="connsiteX0" fmla="*/ 899640 w 6135843"/>
                <a:gd name="connsiteY0" fmla="*/ 5513711 h 6861015"/>
                <a:gd name="connsiteX1" fmla="*/ 1878542 w 6135843"/>
                <a:gd name="connsiteY1" fmla="*/ 6861015 h 6861015"/>
                <a:gd name="connsiteX2" fmla="*/ 6135844 w 6135843"/>
                <a:gd name="connsiteY2" fmla="*/ 6861015 h 6861015"/>
                <a:gd name="connsiteX3" fmla="*/ 6135844 w 6135843"/>
                <a:gd name="connsiteY3" fmla="*/ 0 h 6861015"/>
                <a:gd name="connsiteX4" fmla="*/ 881375 w 6135843"/>
                <a:gd name="connsiteY4" fmla="*/ 0 h 6861015"/>
                <a:gd name="connsiteX5" fmla="*/ 899640 w 6135843"/>
                <a:gd name="connsiteY5" fmla="*/ 5513711 h 686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5843" h="6861015">
                  <a:moveTo>
                    <a:pt x="899640" y="5513711"/>
                  </a:moveTo>
                  <a:lnTo>
                    <a:pt x="1878542" y="6861015"/>
                  </a:lnTo>
                  <a:lnTo>
                    <a:pt x="6135844" y="6861015"/>
                  </a:lnTo>
                  <a:lnTo>
                    <a:pt x="6135844" y="0"/>
                  </a:lnTo>
                  <a:lnTo>
                    <a:pt x="881375" y="0"/>
                  </a:lnTo>
                  <a:cubicBezTo>
                    <a:pt x="-268891" y="1605082"/>
                    <a:pt x="-324633" y="3828591"/>
                    <a:pt x="899640" y="5513711"/>
                  </a:cubicBezTo>
                  <a:close/>
                </a:path>
              </a:pathLst>
            </a:custGeom>
            <a:gradFill>
              <a:gsLst>
                <a:gs pos="0">
                  <a:schemeClr val="accent2"/>
                </a:gs>
                <a:gs pos="46000">
                  <a:schemeClr val="accent4"/>
                </a:gs>
                <a:gs pos="100000">
                  <a:schemeClr val="accent2"/>
                </a:gs>
              </a:gsLst>
              <a:lin ang="0" scaled="0"/>
            </a:gradFill>
            <a:ln w="8615" cap="flat">
              <a:noFill/>
              <a:prstDash val="solid"/>
              <a:miter/>
            </a:ln>
          </p:spPr>
          <p:txBody>
            <a:bodyPr rtlCol="0" anchor="ctr"/>
            <a:lstStyle/>
            <a:p>
              <a:endParaRPr lang="fi-FI"/>
            </a:p>
          </p:txBody>
        </p:sp>
        <p:sp>
          <p:nvSpPr>
            <p:cNvPr id="11" name="Kuva 1">
              <a:extLst>
                <a:ext uri="{FF2B5EF4-FFF2-40B4-BE49-F238E27FC236}">
                  <a16:creationId xmlns:a16="http://schemas.microsoft.com/office/drawing/2014/main" id="{663FCDAE-2CD4-4F50-9C34-046450A4AD53}"/>
                </a:ext>
              </a:extLst>
            </p:cNvPr>
            <p:cNvSpPr/>
            <p:nvPr userDrawn="1"/>
          </p:nvSpPr>
          <p:spPr>
            <a:xfrm>
              <a:off x="6056157" y="0"/>
              <a:ext cx="6135843" cy="6861015"/>
            </a:xfrm>
            <a:custGeom>
              <a:avLst/>
              <a:gdLst>
                <a:gd name="connsiteX0" fmla="*/ 899640 w 6135843"/>
                <a:gd name="connsiteY0" fmla="*/ 5513711 h 6861015"/>
                <a:gd name="connsiteX1" fmla="*/ 1878542 w 6135843"/>
                <a:gd name="connsiteY1" fmla="*/ 6861015 h 6861015"/>
                <a:gd name="connsiteX2" fmla="*/ 6135844 w 6135843"/>
                <a:gd name="connsiteY2" fmla="*/ 6861015 h 6861015"/>
                <a:gd name="connsiteX3" fmla="*/ 6135844 w 6135843"/>
                <a:gd name="connsiteY3" fmla="*/ 0 h 6861015"/>
                <a:gd name="connsiteX4" fmla="*/ 881375 w 6135843"/>
                <a:gd name="connsiteY4" fmla="*/ 0 h 6861015"/>
                <a:gd name="connsiteX5" fmla="*/ 899640 w 6135843"/>
                <a:gd name="connsiteY5" fmla="*/ 5513711 h 686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5843" h="6861015">
                  <a:moveTo>
                    <a:pt x="899640" y="5513711"/>
                  </a:moveTo>
                  <a:lnTo>
                    <a:pt x="1878542" y="6861015"/>
                  </a:lnTo>
                  <a:lnTo>
                    <a:pt x="6135844" y="6861015"/>
                  </a:lnTo>
                  <a:lnTo>
                    <a:pt x="6135844" y="0"/>
                  </a:lnTo>
                  <a:lnTo>
                    <a:pt x="881375" y="0"/>
                  </a:lnTo>
                  <a:cubicBezTo>
                    <a:pt x="-268891" y="1605082"/>
                    <a:pt x="-324633" y="3828591"/>
                    <a:pt x="899640" y="5513711"/>
                  </a:cubicBezTo>
                  <a:close/>
                </a:path>
              </a:pathLst>
            </a:custGeom>
            <a:solidFill>
              <a:schemeClr val="tx1"/>
            </a:solidFill>
            <a:ln w="8615" cap="flat">
              <a:noFill/>
              <a:prstDash val="solid"/>
              <a:miter/>
            </a:ln>
          </p:spPr>
          <p:txBody>
            <a:bodyPr rtlCol="0" anchor="ctr"/>
            <a:lstStyle/>
            <a:p>
              <a:endParaRPr lang="fi-FI"/>
            </a:p>
          </p:txBody>
        </p:sp>
      </p:grpSp>
      <p:pic>
        <p:nvPicPr>
          <p:cNvPr id="14" name="Kuva 13" descr="Kuva, joka sisältää kohteen piirtäminen&#10;&#10;Kuvaus luotu automaattisesti">
            <a:extLst>
              <a:ext uri="{FF2B5EF4-FFF2-40B4-BE49-F238E27FC236}">
                <a16:creationId xmlns:a16="http://schemas.microsoft.com/office/drawing/2014/main" id="{78FC2F2C-DAEA-4222-ADC3-ACF504B200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64143" y="6113004"/>
            <a:ext cx="1627857" cy="820768"/>
          </a:xfrm>
          <a:prstGeom prst="rect">
            <a:avLst/>
          </a:prstGeom>
        </p:spPr>
      </p:pic>
      <p:grpSp>
        <p:nvGrpSpPr>
          <p:cNvPr id="10" name="Kuva 21">
            <a:extLst>
              <a:ext uri="{FF2B5EF4-FFF2-40B4-BE49-F238E27FC236}">
                <a16:creationId xmlns:a16="http://schemas.microsoft.com/office/drawing/2014/main" id="{B66A77CB-A273-46F0-81CB-35C5842574DC}"/>
              </a:ext>
            </a:extLst>
          </p:cNvPr>
          <p:cNvGrpSpPr/>
          <p:nvPr userDrawn="1"/>
        </p:nvGrpSpPr>
        <p:grpSpPr>
          <a:xfrm>
            <a:off x="6562464" y="2212762"/>
            <a:ext cx="941799" cy="1964918"/>
            <a:chOff x="6294496" y="2425879"/>
            <a:chExt cx="941799" cy="1964918"/>
          </a:xfrm>
          <a:solidFill>
            <a:schemeClr val="accent2"/>
          </a:solidFill>
        </p:grpSpPr>
        <p:sp>
          <p:nvSpPr>
            <p:cNvPr id="12" name="Vapaamuotoinen: Muoto 11">
              <a:extLst>
                <a:ext uri="{FF2B5EF4-FFF2-40B4-BE49-F238E27FC236}">
                  <a16:creationId xmlns:a16="http://schemas.microsoft.com/office/drawing/2014/main" id="{66760FB4-6773-407D-B1A5-4272F1C15B91}"/>
                </a:ext>
              </a:extLst>
            </p:cNvPr>
            <p:cNvSpPr/>
            <p:nvPr/>
          </p:nvSpPr>
          <p:spPr>
            <a:xfrm>
              <a:off x="6294496" y="2425879"/>
              <a:ext cx="941799" cy="1852276"/>
            </a:xfrm>
            <a:custGeom>
              <a:avLst/>
              <a:gdLst>
                <a:gd name="connsiteX0" fmla="*/ 813556 w 941799"/>
                <a:gd name="connsiteY0" fmla="*/ 1852276 h 1852276"/>
                <a:gd name="connsiteX1" fmla="*/ 0 w 941799"/>
                <a:gd name="connsiteY1" fmla="*/ 1852276 h 1852276"/>
                <a:gd name="connsiteX2" fmla="*/ 0 w 941799"/>
                <a:gd name="connsiteY2" fmla="*/ 0 h 1852276"/>
                <a:gd name="connsiteX3" fmla="*/ 941799 w 941799"/>
                <a:gd name="connsiteY3" fmla="*/ 0 h 1852276"/>
                <a:gd name="connsiteX4" fmla="*/ 941799 w 941799"/>
                <a:gd name="connsiteY4" fmla="*/ 31324 h 1852276"/>
                <a:gd name="connsiteX5" fmla="*/ 31324 w 941799"/>
                <a:gd name="connsiteY5" fmla="*/ 31324 h 1852276"/>
                <a:gd name="connsiteX6" fmla="*/ 31324 w 941799"/>
                <a:gd name="connsiteY6" fmla="*/ 1820830 h 1852276"/>
                <a:gd name="connsiteX7" fmla="*/ 813556 w 941799"/>
                <a:gd name="connsiteY7" fmla="*/ 1820830 h 185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1799" h="1852276">
                  <a:moveTo>
                    <a:pt x="813556" y="1852276"/>
                  </a:moveTo>
                  <a:lnTo>
                    <a:pt x="0" y="1852276"/>
                  </a:lnTo>
                  <a:lnTo>
                    <a:pt x="0" y="0"/>
                  </a:lnTo>
                  <a:lnTo>
                    <a:pt x="941799" y="0"/>
                  </a:lnTo>
                  <a:lnTo>
                    <a:pt x="941799" y="31324"/>
                  </a:lnTo>
                  <a:lnTo>
                    <a:pt x="31324" y="31324"/>
                  </a:lnTo>
                  <a:lnTo>
                    <a:pt x="31324" y="1820830"/>
                  </a:lnTo>
                  <a:lnTo>
                    <a:pt x="813556" y="1820830"/>
                  </a:lnTo>
                  <a:close/>
                </a:path>
              </a:pathLst>
            </a:custGeom>
            <a:grpFill/>
            <a:ln w="12246" cap="flat">
              <a:noFill/>
              <a:prstDash val="solid"/>
              <a:miter/>
            </a:ln>
          </p:spPr>
          <p:txBody>
            <a:bodyPr rtlCol="0" anchor="ctr"/>
            <a:lstStyle/>
            <a:p>
              <a:endParaRPr lang="fi-FI"/>
            </a:p>
          </p:txBody>
        </p:sp>
        <p:sp>
          <p:nvSpPr>
            <p:cNvPr id="13" name="Vapaamuotoinen: Muoto 12">
              <a:extLst>
                <a:ext uri="{FF2B5EF4-FFF2-40B4-BE49-F238E27FC236}">
                  <a16:creationId xmlns:a16="http://schemas.microsoft.com/office/drawing/2014/main" id="{36205A2C-DD61-4B85-B79D-98595E8925C3}"/>
                </a:ext>
              </a:extLst>
            </p:cNvPr>
            <p:cNvSpPr/>
            <p:nvPr/>
          </p:nvSpPr>
          <p:spPr>
            <a:xfrm>
              <a:off x="6982634" y="4133943"/>
              <a:ext cx="159566" cy="256854"/>
            </a:xfrm>
            <a:custGeom>
              <a:avLst/>
              <a:gdLst>
                <a:gd name="connsiteX0" fmla="*/ 21374 w 159566"/>
                <a:gd name="connsiteY0" fmla="*/ 256855 h 256854"/>
                <a:gd name="connsiteX1" fmla="*/ 0 w 159566"/>
                <a:gd name="connsiteY1" fmla="*/ 233884 h 256854"/>
                <a:gd name="connsiteX2" fmla="*/ 113380 w 159566"/>
                <a:gd name="connsiteY2" fmla="*/ 128366 h 256854"/>
                <a:gd name="connsiteX3" fmla="*/ 0 w 159566"/>
                <a:gd name="connsiteY3" fmla="*/ 23093 h 256854"/>
                <a:gd name="connsiteX4" fmla="*/ 21374 w 159566"/>
                <a:gd name="connsiteY4" fmla="*/ 0 h 256854"/>
                <a:gd name="connsiteX5" fmla="*/ 159567 w 159566"/>
                <a:gd name="connsiteY5" fmla="*/ 128366 h 25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66" h="256854">
                  <a:moveTo>
                    <a:pt x="21374" y="256855"/>
                  </a:moveTo>
                  <a:lnTo>
                    <a:pt x="0" y="233884"/>
                  </a:lnTo>
                  <a:lnTo>
                    <a:pt x="113380" y="128366"/>
                  </a:lnTo>
                  <a:lnTo>
                    <a:pt x="0" y="23093"/>
                  </a:lnTo>
                  <a:lnTo>
                    <a:pt x="21374" y="0"/>
                  </a:lnTo>
                  <a:lnTo>
                    <a:pt x="159567" y="128366"/>
                  </a:lnTo>
                  <a:close/>
                </a:path>
              </a:pathLst>
            </a:custGeom>
            <a:grpFill/>
            <a:ln w="12246" cap="flat">
              <a:noFill/>
              <a:prstDash val="solid"/>
              <a:miter/>
            </a:ln>
          </p:spPr>
          <p:txBody>
            <a:bodyPr rtlCol="0" anchor="ctr"/>
            <a:lstStyle/>
            <a:p>
              <a:endParaRPr lang="fi-FI"/>
            </a:p>
          </p:txBody>
        </p:sp>
      </p:grpSp>
      <p:grpSp>
        <p:nvGrpSpPr>
          <p:cNvPr id="15" name="Kuva 22">
            <a:extLst>
              <a:ext uri="{FF2B5EF4-FFF2-40B4-BE49-F238E27FC236}">
                <a16:creationId xmlns:a16="http://schemas.microsoft.com/office/drawing/2014/main" id="{3C52C5AC-6440-4521-8B07-7B251F7B3098}"/>
              </a:ext>
            </a:extLst>
          </p:cNvPr>
          <p:cNvGrpSpPr/>
          <p:nvPr userDrawn="1"/>
        </p:nvGrpSpPr>
        <p:grpSpPr>
          <a:xfrm>
            <a:off x="8002969" y="2736965"/>
            <a:ext cx="1067340" cy="1337092"/>
            <a:chOff x="7735001" y="2950082"/>
            <a:chExt cx="1067340" cy="1337092"/>
          </a:xfrm>
          <a:solidFill>
            <a:schemeClr val="accent2"/>
          </a:solidFill>
        </p:grpSpPr>
        <p:sp>
          <p:nvSpPr>
            <p:cNvPr id="16" name="Vapaamuotoinen: Muoto 15">
              <a:extLst>
                <a:ext uri="{FF2B5EF4-FFF2-40B4-BE49-F238E27FC236}">
                  <a16:creationId xmlns:a16="http://schemas.microsoft.com/office/drawing/2014/main" id="{C68F0EA4-6886-4EAA-BD6F-358E31B5B05E}"/>
                </a:ext>
              </a:extLst>
            </p:cNvPr>
            <p:cNvSpPr/>
            <p:nvPr/>
          </p:nvSpPr>
          <p:spPr>
            <a:xfrm>
              <a:off x="7735001" y="3062724"/>
              <a:ext cx="1033437" cy="1224449"/>
            </a:xfrm>
            <a:custGeom>
              <a:avLst/>
              <a:gdLst>
                <a:gd name="connsiteX0" fmla="*/ 722043 w 1033437"/>
                <a:gd name="connsiteY0" fmla="*/ 1224450 h 1224449"/>
                <a:gd name="connsiteX1" fmla="*/ 0 w 1033437"/>
                <a:gd name="connsiteY1" fmla="*/ 1224450 h 1224449"/>
                <a:gd name="connsiteX2" fmla="*/ 0 w 1033437"/>
                <a:gd name="connsiteY2" fmla="*/ 1193003 h 1224449"/>
                <a:gd name="connsiteX3" fmla="*/ 690719 w 1033437"/>
                <a:gd name="connsiteY3" fmla="*/ 1193003 h 1224449"/>
                <a:gd name="connsiteX4" fmla="*/ 690719 w 1033437"/>
                <a:gd name="connsiteY4" fmla="*/ 0 h 1224449"/>
                <a:gd name="connsiteX5" fmla="*/ 1033437 w 1033437"/>
                <a:gd name="connsiteY5" fmla="*/ 0 h 1224449"/>
                <a:gd name="connsiteX6" fmla="*/ 1033437 w 1033437"/>
                <a:gd name="connsiteY6" fmla="*/ 31569 h 1224449"/>
                <a:gd name="connsiteX7" fmla="*/ 722043 w 1033437"/>
                <a:gd name="connsiteY7" fmla="*/ 31569 h 122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37" h="1224449">
                  <a:moveTo>
                    <a:pt x="722043" y="1224450"/>
                  </a:moveTo>
                  <a:lnTo>
                    <a:pt x="0" y="1224450"/>
                  </a:lnTo>
                  <a:lnTo>
                    <a:pt x="0" y="1193003"/>
                  </a:lnTo>
                  <a:lnTo>
                    <a:pt x="690719" y="1193003"/>
                  </a:lnTo>
                  <a:lnTo>
                    <a:pt x="690719" y="0"/>
                  </a:lnTo>
                  <a:lnTo>
                    <a:pt x="1033437" y="0"/>
                  </a:lnTo>
                  <a:lnTo>
                    <a:pt x="1033437" y="31569"/>
                  </a:lnTo>
                  <a:lnTo>
                    <a:pt x="722043" y="31569"/>
                  </a:lnTo>
                  <a:close/>
                </a:path>
              </a:pathLst>
            </a:custGeom>
            <a:grpFill/>
            <a:ln w="12262"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99B7604B-FDD6-4633-82B1-9652B8E6951C}"/>
                </a:ext>
              </a:extLst>
            </p:cNvPr>
            <p:cNvSpPr/>
            <p:nvPr/>
          </p:nvSpPr>
          <p:spPr>
            <a:xfrm>
              <a:off x="8642897" y="2950082"/>
              <a:ext cx="159443" cy="256854"/>
            </a:xfrm>
            <a:custGeom>
              <a:avLst/>
              <a:gdLst>
                <a:gd name="connsiteX0" fmla="*/ 21497 w 159443"/>
                <a:gd name="connsiteY0" fmla="*/ 256854 h 256854"/>
                <a:gd name="connsiteX1" fmla="*/ 0 w 159443"/>
                <a:gd name="connsiteY1" fmla="*/ 233761 h 256854"/>
                <a:gd name="connsiteX2" fmla="*/ 113380 w 159443"/>
                <a:gd name="connsiteY2" fmla="*/ 128366 h 256854"/>
                <a:gd name="connsiteX3" fmla="*/ 0 w 159443"/>
                <a:gd name="connsiteY3" fmla="*/ 23094 h 256854"/>
                <a:gd name="connsiteX4" fmla="*/ 21497 w 159443"/>
                <a:gd name="connsiteY4" fmla="*/ 0 h 256854"/>
                <a:gd name="connsiteX5" fmla="*/ 159444 w 159443"/>
                <a:gd name="connsiteY5" fmla="*/ 128366 h 25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443" h="256854">
                  <a:moveTo>
                    <a:pt x="21497" y="256854"/>
                  </a:moveTo>
                  <a:lnTo>
                    <a:pt x="0" y="233761"/>
                  </a:lnTo>
                  <a:lnTo>
                    <a:pt x="113380" y="128366"/>
                  </a:lnTo>
                  <a:lnTo>
                    <a:pt x="0" y="23094"/>
                  </a:lnTo>
                  <a:lnTo>
                    <a:pt x="21497" y="0"/>
                  </a:lnTo>
                  <a:lnTo>
                    <a:pt x="159444" y="128366"/>
                  </a:lnTo>
                  <a:close/>
                </a:path>
              </a:pathLst>
            </a:custGeom>
            <a:grpFill/>
            <a:ln w="12262" cap="flat">
              <a:noFill/>
              <a:prstDash val="solid"/>
              <a:miter/>
            </a:ln>
          </p:spPr>
          <p:txBody>
            <a:bodyPr rtlCol="0" anchor="ctr"/>
            <a:lstStyle/>
            <a:p>
              <a:endParaRPr lang="fi-FI"/>
            </a:p>
          </p:txBody>
        </p:sp>
      </p:grpSp>
      <p:grpSp>
        <p:nvGrpSpPr>
          <p:cNvPr id="20" name="Kuva 23">
            <a:extLst>
              <a:ext uri="{FF2B5EF4-FFF2-40B4-BE49-F238E27FC236}">
                <a16:creationId xmlns:a16="http://schemas.microsoft.com/office/drawing/2014/main" id="{5AE5702E-7D4C-4218-B226-A6ADECE2861B}"/>
              </a:ext>
            </a:extLst>
          </p:cNvPr>
          <p:cNvGrpSpPr/>
          <p:nvPr userDrawn="1"/>
        </p:nvGrpSpPr>
        <p:grpSpPr>
          <a:xfrm>
            <a:off x="9716560" y="1794919"/>
            <a:ext cx="847583" cy="1085888"/>
            <a:chOff x="9448592" y="2008036"/>
            <a:chExt cx="847583" cy="1085888"/>
          </a:xfrm>
          <a:solidFill>
            <a:schemeClr val="accent2"/>
          </a:solidFill>
        </p:grpSpPr>
        <p:sp>
          <p:nvSpPr>
            <p:cNvPr id="22" name="Vapaamuotoinen: Muoto 21">
              <a:extLst>
                <a:ext uri="{FF2B5EF4-FFF2-40B4-BE49-F238E27FC236}">
                  <a16:creationId xmlns:a16="http://schemas.microsoft.com/office/drawing/2014/main" id="{2DB7CE95-7E37-43A4-B7B6-4A3D38D07ACA}"/>
                </a:ext>
              </a:extLst>
            </p:cNvPr>
            <p:cNvSpPr/>
            <p:nvPr/>
          </p:nvSpPr>
          <p:spPr>
            <a:xfrm>
              <a:off x="9448592" y="2120678"/>
              <a:ext cx="813556" cy="973246"/>
            </a:xfrm>
            <a:custGeom>
              <a:avLst/>
              <a:gdLst>
                <a:gd name="connsiteX0" fmla="*/ 533732 w 813556"/>
                <a:gd name="connsiteY0" fmla="*/ 973246 h 973246"/>
                <a:gd name="connsiteX1" fmla="*/ 0 w 813556"/>
                <a:gd name="connsiteY1" fmla="*/ 973246 h 973246"/>
                <a:gd name="connsiteX2" fmla="*/ 0 w 813556"/>
                <a:gd name="connsiteY2" fmla="*/ 941799 h 973246"/>
                <a:gd name="connsiteX3" fmla="*/ 502285 w 813556"/>
                <a:gd name="connsiteY3" fmla="*/ 941799 h 973246"/>
                <a:gd name="connsiteX4" fmla="*/ 502285 w 813556"/>
                <a:gd name="connsiteY4" fmla="*/ 0 h 973246"/>
                <a:gd name="connsiteX5" fmla="*/ 813557 w 813556"/>
                <a:gd name="connsiteY5" fmla="*/ 0 h 973246"/>
                <a:gd name="connsiteX6" fmla="*/ 813557 w 813556"/>
                <a:gd name="connsiteY6" fmla="*/ 31447 h 973246"/>
                <a:gd name="connsiteX7" fmla="*/ 533732 w 813556"/>
                <a:gd name="connsiteY7" fmla="*/ 31447 h 97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3556" h="973246">
                  <a:moveTo>
                    <a:pt x="533732" y="973246"/>
                  </a:moveTo>
                  <a:lnTo>
                    <a:pt x="0" y="973246"/>
                  </a:lnTo>
                  <a:lnTo>
                    <a:pt x="0" y="941799"/>
                  </a:lnTo>
                  <a:lnTo>
                    <a:pt x="502285" y="941799"/>
                  </a:lnTo>
                  <a:lnTo>
                    <a:pt x="502285" y="0"/>
                  </a:lnTo>
                  <a:lnTo>
                    <a:pt x="813557" y="0"/>
                  </a:lnTo>
                  <a:lnTo>
                    <a:pt x="813557" y="31447"/>
                  </a:lnTo>
                  <a:lnTo>
                    <a:pt x="533732" y="31447"/>
                  </a:lnTo>
                  <a:close/>
                </a:path>
              </a:pathLst>
            </a:custGeom>
            <a:grpFill/>
            <a:ln w="12148" cap="flat">
              <a:noFill/>
              <a:prstDash val="solid"/>
              <a:miter/>
            </a:ln>
          </p:spPr>
          <p:txBody>
            <a:bodyPr rtlCol="0" anchor="ctr"/>
            <a:lstStyle/>
            <a:p>
              <a:endParaRPr lang="fi-FI"/>
            </a:p>
          </p:txBody>
        </p:sp>
        <p:sp>
          <p:nvSpPr>
            <p:cNvPr id="23" name="Vapaamuotoinen: Muoto 22">
              <a:extLst>
                <a:ext uri="{FF2B5EF4-FFF2-40B4-BE49-F238E27FC236}">
                  <a16:creationId xmlns:a16="http://schemas.microsoft.com/office/drawing/2014/main" id="{194AA8F0-9EFF-45B7-A1D0-958B80FB6D92}"/>
                </a:ext>
              </a:extLst>
            </p:cNvPr>
            <p:cNvSpPr/>
            <p:nvPr/>
          </p:nvSpPr>
          <p:spPr>
            <a:xfrm>
              <a:off x="10136731" y="2008036"/>
              <a:ext cx="159443" cy="256731"/>
            </a:xfrm>
            <a:custGeom>
              <a:avLst/>
              <a:gdLst>
                <a:gd name="connsiteX0" fmla="*/ 21374 w 159443"/>
                <a:gd name="connsiteY0" fmla="*/ 256732 h 256731"/>
                <a:gd name="connsiteX1" fmla="*/ 0 w 159443"/>
                <a:gd name="connsiteY1" fmla="*/ 233761 h 256731"/>
                <a:gd name="connsiteX2" fmla="*/ 113380 w 159443"/>
                <a:gd name="connsiteY2" fmla="*/ 128366 h 256731"/>
                <a:gd name="connsiteX3" fmla="*/ 0 w 159443"/>
                <a:gd name="connsiteY3" fmla="*/ 22971 h 256731"/>
                <a:gd name="connsiteX4" fmla="*/ 21374 w 159443"/>
                <a:gd name="connsiteY4" fmla="*/ 0 h 256731"/>
                <a:gd name="connsiteX5" fmla="*/ 159444 w 159443"/>
                <a:gd name="connsiteY5" fmla="*/ 128366 h 25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443" h="256731">
                  <a:moveTo>
                    <a:pt x="21374" y="256732"/>
                  </a:moveTo>
                  <a:lnTo>
                    <a:pt x="0" y="233761"/>
                  </a:lnTo>
                  <a:lnTo>
                    <a:pt x="113380" y="128366"/>
                  </a:lnTo>
                  <a:lnTo>
                    <a:pt x="0" y="22971"/>
                  </a:lnTo>
                  <a:lnTo>
                    <a:pt x="21374" y="0"/>
                  </a:lnTo>
                  <a:lnTo>
                    <a:pt x="159444" y="128366"/>
                  </a:lnTo>
                  <a:close/>
                </a:path>
              </a:pathLst>
            </a:custGeom>
            <a:grpFill/>
            <a:ln w="12148" cap="flat">
              <a:noFill/>
              <a:prstDash val="solid"/>
              <a:miter/>
            </a:ln>
          </p:spPr>
          <p:txBody>
            <a:bodyPr rtlCol="0" anchor="ctr"/>
            <a:lstStyle/>
            <a:p>
              <a:endParaRPr lang="fi-FI"/>
            </a:p>
          </p:txBody>
        </p:sp>
      </p:grpSp>
      <p:grpSp>
        <p:nvGrpSpPr>
          <p:cNvPr id="24" name="Kuva 24">
            <a:extLst>
              <a:ext uri="{FF2B5EF4-FFF2-40B4-BE49-F238E27FC236}">
                <a16:creationId xmlns:a16="http://schemas.microsoft.com/office/drawing/2014/main" id="{181F7ED0-0A03-4601-840A-B0EC6CB6A7F7}"/>
              </a:ext>
            </a:extLst>
          </p:cNvPr>
          <p:cNvGrpSpPr/>
          <p:nvPr userDrawn="1"/>
        </p:nvGrpSpPr>
        <p:grpSpPr>
          <a:xfrm>
            <a:off x="11092545" y="1902843"/>
            <a:ext cx="973246" cy="2373109"/>
            <a:chOff x="10824577" y="2115960"/>
            <a:chExt cx="973246" cy="2373109"/>
          </a:xfrm>
          <a:solidFill>
            <a:schemeClr val="accent2"/>
          </a:solidFill>
        </p:grpSpPr>
        <p:sp>
          <p:nvSpPr>
            <p:cNvPr id="25" name="Vapaamuotoinen: Muoto 24">
              <a:extLst>
                <a:ext uri="{FF2B5EF4-FFF2-40B4-BE49-F238E27FC236}">
                  <a16:creationId xmlns:a16="http://schemas.microsoft.com/office/drawing/2014/main" id="{EB092188-2886-4EE6-B589-E87123591A68}"/>
                </a:ext>
              </a:extLst>
            </p:cNvPr>
            <p:cNvSpPr/>
            <p:nvPr/>
          </p:nvSpPr>
          <p:spPr>
            <a:xfrm>
              <a:off x="10824577" y="2115960"/>
              <a:ext cx="973246" cy="2260344"/>
            </a:xfrm>
            <a:custGeom>
              <a:avLst/>
              <a:gdLst>
                <a:gd name="connsiteX0" fmla="*/ 973246 w 973246"/>
                <a:gd name="connsiteY0" fmla="*/ 2260345 h 2260344"/>
                <a:gd name="connsiteX1" fmla="*/ 599204 w 973246"/>
                <a:gd name="connsiteY1" fmla="*/ 2260345 h 2260344"/>
                <a:gd name="connsiteX2" fmla="*/ 599204 w 973246"/>
                <a:gd name="connsiteY2" fmla="*/ 2229021 h 2260344"/>
                <a:gd name="connsiteX3" fmla="*/ 941923 w 973246"/>
                <a:gd name="connsiteY3" fmla="*/ 2229021 h 2260344"/>
                <a:gd name="connsiteX4" fmla="*/ 941923 w 973246"/>
                <a:gd name="connsiteY4" fmla="*/ 31324 h 2260344"/>
                <a:gd name="connsiteX5" fmla="*/ 0 w 973246"/>
                <a:gd name="connsiteY5" fmla="*/ 31324 h 2260344"/>
                <a:gd name="connsiteX6" fmla="*/ 0 w 973246"/>
                <a:gd name="connsiteY6" fmla="*/ 0 h 2260344"/>
                <a:gd name="connsiteX7" fmla="*/ 973246 w 973246"/>
                <a:gd name="connsiteY7" fmla="*/ 0 h 226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3246" h="2260344">
                  <a:moveTo>
                    <a:pt x="973246" y="2260345"/>
                  </a:moveTo>
                  <a:lnTo>
                    <a:pt x="599204" y="2260345"/>
                  </a:lnTo>
                  <a:lnTo>
                    <a:pt x="599204" y="2229021"/>
                  </a:lnTo>
                  <a:lnTo>
                    <a:pt x="941923" y="2229021"/>
                  </a:lnTo>
                  <a:lnTo>
                    <a:pt x="941923" y="31324"/>
                  </a:lnTo>
                  <a:lnTo>
                    <a:pt x="0" y="31324"/>
                  </a:lnTo>
                  <a:lnTo>
                    <a:pt x="0" y="0"/>
                  </a:lnTo>
                  <a:lnTo>
                    <a:pt x="973246" y="0"/>
                  </a:lnTo>
                  <a:close/>
                </a:path>
              </a:pathLst>
            </a:custGeom>
            <a:grpFill/>
            <a:ln w="12178" cap="flat">
              <a:noFill/>
              <a:prstDash val="solid"/>
              <a:miter/>
            </a:ln>
          </p:spPr>
          <p:txBody>
            <a:bodyPr rtlCol="0" anchor="ctr"/>
            <a:lstStyle/>
            <a:p>
              <a:endParaRPr lang="fi-FI"/>
            </a:p>
          </p:txBody>
        </p:sp>
        <p:sp>
          <p:nvSpPr>
            <p:cNvPr id="26" name="Vapaamuotoinen: Muoto 25">
              <a:extLst>
                <a:ext uri="{FF2B5EF4-FFF2-40B4-BE49-F238E27FC236}">
                  <a16:creationId xmlns:a16="http://schemas.microsoft.com/office/drawing/2014/main" id="{37B9E393-EC0B-408D-845C-603049E3587C}"/>
                </a:ext>
              </a:extLst>
            </p:cNvPr>
            <p:cNvSpPr/>
            <p:nvPr/>
          </p:nvSpPr>
          <p:spPr>
            <a:xfrm>
              <a:off x="11389755" y="4232215"/>
              <a:ext cx="159443" cy="256854"/>
            </a:xfrm>
            <a:custGeom>
              <a:avLst/>
              <a:gdLst>
                <a:gd name="connsiteX0" fmla="*/ 137947 w 159443"/>
                <a:gd name="connsiteY0" fmla="*/ 0 h 256854"/>
                <a:gd name="connsiteX1" fmla="*/ 159444 w 159443"/>
                <a:gd name="connsiteY1" fmla="*/ 22971 h 256854"/>
                <a:gd name="connsiteX2" fmla="*/ 46064 w 159443"/>
                <a:gd name="connsiteY2" fmla="*/ 128366 h 256854"/>
                <a:gd name="connsiteX3" fmla="*/ 159444 w 159443"/>
                <a:gd name="connsiteY3" fmla="*/ 233761 h 256854"/>
                <a:gd name="connsiteX4" fmla="*/ 137947 w 159443"/>
                <a:gd name="connsiteY4" fmla="*/ 256855 h 256854"/>
                <a:gd name="connsiteX5" fmla="*/ 0 w 159443"/>
                <a:gd name="connsiteY5" fmla="*/ 128366 h 25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443" h="256854">
                  <a:moveTo>
                    <a:pt x="137947" y="0"/>
                  </a:moveTo>
                  <a:lnTo>
                    <a:pt x="159444" y="22971"/>
                  </a:lnTo>
                  <a:lnTo>
                    <a:pt x="46064" y="128366"/>
                  </a:lnTo>
                  <a:lnTo>
                    <a:pt x="159444" y="233761"/>
                  </a:lnTo>
                  <a:lnTo>
                    <a:pt x="137947" y="256855"/>
                  </a:lnTo>
                  <a:lnTo>
                    <a:pt x="0" y="128366"/>
                  </a:lnTo>
                  <a:close/>
                </a:path>
              </a:pathLst>
            </a:custGeom>
            <a:grpFill/>
            <a:ln w="12178" cap="flat">
              <a:noFill/>
              <a:prstDash val="solid"/>
              <a:miter/>
            </a:ln>
          </p:spPr>
          <p:txBody>
            <a:bodyPr rtlCol="0" anchor="ctr"/>
            <a:lstStyle/>
            <a:p>
              <a:endParaRPr lang="fi-FI"/>
            </a:p>
          </p:txBody>
        </p:sp>
      </p:grpSp>
      <p:sp>
        <p:nvSpPr>
          <p:cNvPr id="28" name="Ellipsi 27">
            <a:extLst>
              <a:ext uri="{FF2B5EF4-FFF2-40B4-BE49-F238E27FC236}">
                <a16:creationId xmlns:a16="http://schemas.microsoft.com/office/drawing/2014/main" id="{FD0DE1CD-18A3-4C1D-B675-976AF4F32AC6}"/>
              </a:ext>
            </a:extLst>
          </p:cNvPr>
          <p:cNvSpPr/>
          <p:nvPr userDrawn="1"/>
        </p:nvSpPr>
        <p:spPr>
          <a:xfrm>
            <a:off x="7152431" y="1794919"/>
            <a:ext cx="835686" cy="83568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9" name="Kuva 28">
            <a:extLst>
              <a:ext uri="{FF2B5EF4-FFF2-40B4-BE49-F238E27FC236}">
                <a16:creationId xmlns:a16="http://schemas.microsoft.com/office/drawing/2014/main" id="{D0D2EF24-18D9-4314-9646-371097C9EED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41295" y="2025568"/>
            <a:ext cx="262939" cy="389876"/>
          </a:xfrm>
          <a:prstGeom prst="rect">
            <a:avLst/>
          </a:prstGeom>
        </p:spPr>
      </p:pic>
      <p:sp>
        <p:nvSpPr>
          <p:cNvPr id="32" name="Ellipsi 31">
            <a:extLst>
              <a:ext uri="{FF2B5EF4-FFF2-40B4-BE49-F238E27FC236}">
                <a16:creationId xmlns:a16="http://schemas.microsoft.com/office/drawing/2014/main" id="{2E9EF430-4D38-441F-A5E5-5B607C52AAA0}"/>
              </a:ext>
            </a:extLst>
          </p:cNvPr>
          <p:cNvSpPr/>
          <p:nvPr userDrawn="1"/>
        </p:nvSpPr>
        <p:spPr>
          <a:xfrm>
            <a:off x="7392807" y="3618093"/>
            <a:ext cx="835686" cy="83568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3" name="Kuva 32">
            <a:extLst>
              <a:ext uri="{FF2B5EF4-FFF2-40B4-BE49-F238E27FC236}">
                <a16:creationId xmlns:a16="http://schemas.microsoft.com/office/drawing/2014/main" id="{1EF4091F-AC30-4A5A-AA72-9CD2B5547AA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667669" y="3868387"/>
            <a:ext cx="310528" cy="310528"/>
          </a:xfrm>
          <a:prstGeom prst="rect">
            <a:avLst/>
          </a:prstGeom>
        </p:spPr>
      </p:pic>
      <p:sp>
        <p:nvSpPr>
          <p:cNvPr id="35" name="Ellipsi 34">
            <a:extLst>
              <a:ext uri="{FF2B5EF4-FFF2-40B4-BE49-F238E27FC236}">
                <a16:creationId xmlns:a16="http://schemas.microsoft.com/office/drawing/2014/main" id="{A4F7093D-B816-4D1F-84FA-30C1AFD88D45}"/>
              </a:ext>
            </a:extLst>
          </p:cNvPr>
          <p:cNvSpPr/>
          <p:nvPr userDrawn="1"/>
        </p:nvSpPr>
        <p:spPr>
          <a:xfrm>
            <a:off x="9071660" y="2415444"/>
            <a:ext cx="835686" cy="83568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6" name="Kuva 35">
            <a:extLst>
              <a:ext uri="{FF2B5EF4-FFF2-40B4-BE49-F238E27FC236}">
                <a16:creationId xmlns:a16="http://schemas.microsoft.com/office/drawing/2014/main" id="{C36D35F5-26EB-4F0F-9F35-DC44A4BF960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286821" y="2623878"/>
            <a:ext cx="405546" cy="387522"/>
          </a:xfrm>
          <a:prstGeom prst="rect">
            <a:avLst/>
          </a:prstGeom>
        </p:spPr>
      </p:pic>
      <p:sp>
        <p:nvSpPr>
          <p:cNvPr id="38" name="Ellipsi 37">
            <a:extLst>
              <a:ext uri="{FF2B5EF4-FFF2-40B4-BE49-F238E27FC236}">
                <a16:creationId xmlns:a16="http://schemas.microsoft.com/office/drawing/2014/main" id="{12A1DFED-683B-4C78-8F04-D02BA7403B86}"/>
              </a:ext>
            </a:extLst>
          </p:cNvPr>
          <p:cNvSpPr/>
          <p:nvPr userDrawn="1"/>
        </p:nvSpPr>
        <p:spPr>
          <a:xfrm>
            <a:off x="10564143" y="1485000"/>
            <a:ext cx="835686" cy="83568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9" name="Kuva 38">
            <a:extLst>
              <a:ext uri="{FF2B5EF4-FFF2-40B4-BE49-F238E27FC236}">
                <a16:creationId xmlns:a16="http://schemas.microsoft.com/office/drawing/2014/main" id="{F75B9F82-5F4C-4CE6-8F0F-B01A7517B84F}"/>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79302" y="1699820"/>
            <a:ext cx="393421" cy="393421"/>
          </a:xfrm>
          <a:prstGeom prst="rect">
            <a:avLst/>
          </a:prstGeom>
        </p:spPr>
      </p:pic>
      <p:sp>
        <p:nvSpPr>
          <p:cNvPr id="40" name="Ellipsi 39">
            <a:extLst>
              <a:ext uri="{FF2B5EF4-FFF2-40B4-BE49-F238E27FC236}">
                <a16:creationId xmlns:a16="http://schemas.microsoft.com/office/drawing/2014/main" id="{709F69A8-AD91-485A-A40B-3D687B70617A}"/>
              </a:ext>
            </a:extLst>
          </p:cNvPr>
          <p:cNvSpPr/>
          <p:nvPr userDrawn="1"/>
        </p:nvSpPr>
        <p:spPr>
          <a:xfrm>
            <a:off x="10814728" y="3708587"/>
            <a:ext cx="835686" cy="83568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1" name="Kuva 40">
            <a:extLst>
              <a:ext uri="{FF2B5EF4-FFF2-40B4-BE49-F238E27FC236}">
                <a16:creationId xmlns:a16="http://schemas.microsoft.com/office/drawing/2014/main" id="{68F341C3-0FB1-40CF-B5F4-8AF75BDDB975}"/>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091308" y="3916708"/>
            <a:ext cx="295895" cy="438740"/>
          </a:xfrm>
          <a:prstGeom prst="rect">
            <a:avLst/>
          </a:prstGeom>
        </p:spPr>
      </p:pic>
      <p:sp>
        <p:nvSpPr>
          <p:cNvPr id="42" name="Tekstin paikkamerkki 8">
            <a:extLst>
              <a:ext uri="{FF2B5EF4-FFF2-40B4-BE49-F238E27FC236}">
                <a16:creationId xmlns:a16="http://schemas.microsoft.com/office/drawing/2014/main" id="{68146E9D-8B9E-42DF-A8C4-6B89E248D569}"/>
              </a:ext>
            </a:extLst>
          </p:cNvPr>
          <p:cNvSpPr>
            <a:spLocks noGrp="1"/>
          </p:cNvSpPr>
          <p:nvPr userDrawn="1">
            <p:ph type="body" sz="quarter" idx="18" hasCustomPrompt="1"/>
          </p:nvPr>
        </p:nvSpPr>
        <p:spPr>
          <a:xfrm>
            <a:off x="6770117" y="675185"/>
            <a:ext cx="1476400" cy="361950"/>
          </a:xfrm>
        </p:spPr>
        <p:txBody>
          <a:bodyPr>
            <a:normAutofit/>
          </a:bodyPr>
          <a:lstStyle>
            <a:lvl1pPr marL="0" indent="0">
              <a:buNone/>
              <a:defRPr sz="1600" b="1">
                <a:solidFill>
                  <a:schemeClr val="bg1"/>
                </a:solidFill>
              </a:defRPr>
            </a:lvl1pPr>
          </a:lstStyle>
          <a:p>
            <a:pPr lvl="0"/>
            <a:r>
              <a:rPr lang="fi-FI"/>
              <a:t>Idea</a:t>
            </a:r>
          </a:p>
        </p:txBody>
      </p:sp>
      <p:sp>
        <p:nvSpPr>
          <p:cNvPr id="43" name="Tekstin paikkamerkki 8">
            <a:extLst>
              <a:ext uri="{FF2B5EF4-FFF2-40B4-BE49-F238E27FC236}">
                <a16:creationId xmlns:a16="http://schemas.microsoft.com/office/drawing/2014/main" id="{7CDFDC0D-700E-4011-ACE7-EE1AC4288BAA}"/>
              </a:ext>
            </a:extLst>
          </p:cNvPr>
          <p:cNvSpPr>
            <a:spLocks noGrp="1"/>
          </p:cNvSpPr>
          <p:nvPr userDrawn="1">
            <p:ph type="body" sz="quarter" idx="19" hasCustomPrompt="1"/>
          </p:nvPr>
        </p:nvSpPr>
        <p:spPr>
          <a:xfrm>
            <a:off x="6770117" y="1054346"/>
            <a:ext cx="1476400" cy="718839"/>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44" name="Tekstin paikkamerkki 8">
            <a:extLst>
              <a:ext uri="{FF2B5EF4-FFF2-40B4-BE49-F238E27FC236}">
                <a16:creationId xmlns:a16="http://schemas.microsoft.com/office/drawing/2014/main" id="{09BB072D-62AC-49A6-9F68-7D3F583798A5}"/>
              </a:ext>
            </a:extLst>
          </p:cNvPr>
          <p:cNvSpPr>
            <a:spLocks noGrp="1"/>
          </p:cNvSpPr>
          <p:nvPr userDrawn="1">
            <p:ph type="body" sz="quarter" idx="20" hasCustomPrompt="1"/>
          </p:nvPr>
        </p:nvSpPr>
        <p:spPr>
          <a:xfrm>
            <a:off x="7042292" y="4596014"/>
            <a:ext cx="1476400" cy="503083"/>
          </a:xfrm>
        </p:spPr>
        <p:txBody>
          <a:bodyPr>
            <a:normAutofit/>
          </a:bodyPr>
          <a:lstStyle>
            <a:lvl1pPr marL="0" indent="0">
              <a:buNone/>
              <a:defRPr sz="1600" b="1">
                <a:solidFill>
                  <a:schemeClr val="bg1"/>
                </a:solidFill>
              </a:defRPr>
            </a:lvl1pPr>
          </a:lstStyle>
          <a:p>
            <a:pPr lvl="0"/>
            <a:r>
              <a:rPr lang="fi-FI"/>
              <a:t>Markkina-ymmärrys</a:t>
            </a:r>
          </a:p>
        </p:txBody>
      </p:sp>
      <p:sp>
        <p:nvSpPr>
          <p:cNvPr id="45" name="Tekstin paikkamerkki 8">
            <a:extLst>
              <a:ext uri="{FF2B5EF4-FFF2-40B4-BE49-F238E27FC236}">
                <a16:creationId xmlns:a16="http://schemas.microsoft.com/office/drawing/2014/main" id="{81D4A277-6AB4-4FEC-A2F2-53CAF06DC47E}"/>
              </a:ext>
            </a:extLst>
          </p:cNvPr>
          <p:cNvSpPr>
            <a:spLocks noGrp="1"/>
          </p:cNvSpPr>
          <p:nvPr userDrawn="1">
            <p:ph type="body" sz="quarter" idx="21" hasCustomPrompt="1"/>
          </p:nvPr>
        </p:nvSpPr>
        <p:spPr>
          <a:xfrm>
            <a:off x="7042292" y="5099098"/>
            <a:ext cx="1476400" cy="718839"/>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46" name="Tekstin paikkamerkki 8">
            <a:extLst>
              <a:ext uri="{FF2B5EF4-FFF2-40B4-BE49-F238E27FC236}">
                <a16:creationId xmlns:a16="http://schemas.microsoft.com/office/drawing/2014/main" id="{7B52513B-44E4-4C19-9E11-A8ED68E9A230}"/>
              </a:ext>
            </a:extLst>
          </p:cNvPr>
          <p:cNvSpPr>
            <a:spLocks noGrp="1"/>
          </p:cNvSpPr>
          <p:nvPr userDrawn="1">
            <p:ph type="body" sz="quarter" idx="22" hasCustomPrompt="1"/>
          </p:nvPr>
        </p:nvSpPr>
        <p:spPr>
          <a:xfrm>
            <a:off x="8713484" y="1257970"/>
            <a:ext cx="1476400" cy="361950"/>
          </a:xfrm>
        </p:spPr>
        <p:txBody>
          <a:bodyPr>
            <a:normAutofit/>
          </a:bodyPr>
          <a:lstStyle>
            <a:lvl1pPr marL="0" indent="0">
              <a:buNone/>
              <a:defRPr sz="1600" b="1">
                <a:solidFill>
                  <a:schemeClr val="bg1"/>
                </a:solidFill>
              </a:defRPr>
            </a:lvl1pPr>
          </a:lstStyle>
          <a:p>
            <a:pPr lvl="0"/>
            <a:r>
              <a:rPr lang="fi-FI"/>
              <a:t>Tuotekehitys</a:t>
            </a:r>
          </a:p>
        </p:txBody>
      </p:sp>
      <p:sp>
        <p:nvSpPr>
          <p:cNvPr id="47" name="Tekstin paikkamerkki 8">
            <a:extLst>
              <a:ext uri="{FF2B5EF4-FFF2-40B4-BE49-F238E27FC236}">
                <a16:creationId xmlns:a16="http://schemas.microsoft.com/office/drawing/2014/main" id="{F9AB7090-F39C-4172-A53C-996F4CDA60C2}"/>
              </a:ext>
            </a:extLst>
          </p:cNvPr>
          <p:cNvSpPr>
            <a:spLocks noGrp="1"/>
          </p:cNvSpPr>
          <p:nvPr userDrawn="1">
            <p:ph type="body" sz="quarter" idx="23" hasCustomPrompt="1"/>
          </p:nvPr>
        </p:nvSpPr>
        <p:spPr>
          <a:xfrm>
            <a:off x="8713484" y="1637131"/>
            <a:ext cx="1476400" cy="718839"/>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48" name="Tekstin paikkamerkki 8">
            <a:extLst>
              <a:ext uri="{FF2B5EF4-FFF2-40B4-BE49-F238E27FC236}">
                <a16:creationId xmlns:a16="http://schemas.microsoft.com/office/drawing/2014/main" id="{843661C0-0422-4A00-ABD4-53DD75581FE8}"/>
              </a:ext>
            </a:extLst>
          </p:cNvPr>
          <p:cNvSpPr>
            <a:spLocks noGrp="1"/>
          </p:cNvSpPr>
          <p:nvPr userDrawn="1">
            <p:ph type="body" sz="quarter" idx="24" hasCustomPrompt="1"/>
          </p:nvPr>
        </p:nvSpPr>
        <p:spPr>
          <a:xfrm>
            <a:off x="10521839" y="357907"/>
            <a:ext cx="1476400" cy="361950"/>
          </a:xfrm>
        </p:spPr>
        <p:txBody>
          <a:bodyPr>
            <a:normAutofit/>
          </a:bodyPr>
          <a:lstStyle>
            <a:lvl1pPr marL="0" indent="0">
              <a:buNone/>
              <a:defRPr sz="1600" b="1">
                <a:solidFill>
                  <a:schemeClr val="bg1"/>
                </a:solidFill>
              </a:defRPr>
            </a:lvl1pPr>
          </a:lstStyle>
          <a:p>
            <a:pPr lvl="0"/>
            <a:r>
              <a:rPr lang="fi-FI"/>
              <a:t>Tuotanto</a:t>
            </a:r>
          </a:p>
        </p:txBody>
      </p:sp>
      <p:sp>
        <p:nvSpPr>
          <p:cNvPr id="49" name="Tekstin paikkamerkki 8">
            <a:extLst>
              <a:ext uri="{FF2B5EF4-FFF2-40B4-BE49-F238E27FC236}">
                <a16:creationId xmlns:a16="http://schemas.microsoft.com/office/drawing/2014/main" id="{E15ED3B8-9A41-4BA5-8378-868EEC747C58}"/>
              </a:ext>
            </a:extLst>
          </p:cNvPr>
          <p:cNvSpPr>
            <a:spLocks noGrp="1"/>
          </p:cNvSpPr>
          <p:nvPr userDrawn="1">
            <p:ph type="body" sz="quarter" idx="25" hasCustomPrompt="1"/>
          </p:nvPr>
        </p:nvSpPr>
        <p:spPr>
          <a:xfrm>
            <a:off x="10521839" y="737068"/>
            <a:ext cx="1476400" cy="718839"/>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50" name="Tekstin paikkamerkki 8">
            <a:extLst>
              <a:ext uri="{FF2B5EF4-FFF2-40B4-BE49-F238E27FC236}">
                <a16:creationId xmlns:a16="http://schemas.microsoft.com/office/drawing/2014/main" id="{E8C78DEC-1B91-45BF-A050-0C410366386C}"/>
              </a:ext>
            </a:extLst>
          </p:cNvPr>
          <p:cNvSpPr>
            <a:spLocks noGrp="1"/>
          </p:cNvSpPr>
          <p:nvPr userDrawn="1">
            <p:ph type="body" sz="quarter" idx="26" hasCustomPrompt="1"/>
          </p:nvPr>
        </p:nvSpPr>
        <p:spPr>
          <a:xfrm>
            <a:off x="9321328" y="3976287"/>
            <a:ext cx="1476400" cy="578276"/>
          </a:xfrm>
        </p:spPr>
        <p:txBody>
          <a:bodyPr>
            <a:normAutofit/>
          </a:bodyPr>
          <a:lstStyle>
            <a:lvl1pPr marL="0" indent="0">
              <a:buNone/>
              <a:defRPr sz="1600" b="1">
                <a:solidFill>
                  <a:schemeClr val="bg1"/>
                </a:solidFill>
              </a:defRPr>
            </a:lvl1pPr>
          </a:lstStyle>
          <a:p>
            <a:pPr lvl="0"/>
            <a:r>
              <a:rPr lang="fi-FI"/>
              <a:t>Lanseeraus</a:t>
            </a:r>
          </a:p>
        </p:txBody>
      </p:sp>
      <p:sp>
        <p:nvSpPr>
          <p:cNvPr id="51" name="Tekstin paikkamerkki 8">
            <a:extLst>
              <a:ext uri="{FF2B5EF4-FFF2-40B4-BE49-F238E27FC236}">
                <a16:creationId xmlns:a16="http://schemas.microsoft.com/office/drawing/2014/main" id="{9EA7A960-8220-4542-9274-230AE42D2BAD}"/>
              </a:ext>
            </a:extLst>
          </p:cNvPr>
          <p:cNvSpPr>
            <a:spLocks noGrp="1"/>
          </p:cNvSpPr>
          <p:nvPr userDrawn="1">
            <p:ph type="body" sz="quarter" idx="27" hasCustomPrompt="1"/>
          </p:nvPr>
        </p:nvSpPr>
        <p:spPr>
          <a:xfrm>
            <a:off x="9321328" y="4355448"/>
            <a:ext cx="1476400" cy="1148467"/>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53" name="Tekstin paikkamerkki 5">
            <a:extLst>
              <a:ext uri="{FF2B5EF4-FFF2-40B4-BE49-F238E27FC236}">
                <a16:creationId xmlns:a16="http://schemas.microsoft.com/office/drawing/2014/main" id="{1818F311-36EB-41DA-BF29-1C8AFF7BD44C}"/>
              </a:ext>
            </a:extLst>
          </p:cNvPr>
          <p:cNvSpPr>
            <a:spLocks noGrp="1"/>
          </p:cNvSpPr>
          <p:nvPr>
            <p:ph type="body" sz="quarter" idx="13" hasCustomPrompt="1"/>
          </p:nvPr>
        </p:nvSpPr>
        <p:spPr>
          <a:xfrm>
            <a:off x="593368" y="400219"/>
            <a:ext cx="5056388" cy="962087"/>
          </a:xfrm>
        </p:spPr>
        <p:txBody>
          <a:bodyPr anchor="t">
            <a:noAutofit/>
          </a:bodyPr>
          <a:lstStyle>
            <a:lvl1pPr marL="0" indent="0">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56" name="Suorakulmio 55">
            <a:extLst>
              <a:ext uri="{FF2B5EF4-FFF2-40B4-BE49-F238E27FC236}">
                <a16:creationId xmlns:a16="http://schemas.microsoft.com/office/drawing/2014/main" id="{E3B160AF-DCBA-4A92-BA76-D16BB9FD0B9A}"/>
              </a:ext>
            </a:extLst>
          </p:cNvPr>
          <p:cNvSpPr/>
          <p:nvPr userDrawn="1"/>
        </p:nvSpPr>
        <p:spPr>
          <a:xfrm>
            <a:off x="480000" y="477000"/>
            <a:ext cx="110205" cy="262834"/>
          </a:xfrm>
          <a:prstGeom prst="rect">
            <a:avLst/>
          </a:prstGeom>
          <a:solidFill>
            <a:schemeClr val="accent1"/>
          </a:solidFill>
          <a:ln w="9525" cap="flat" cmpd="sng" algn="ctr">
            <a:noFill/>
            <a:prstDash val="solid"/>
          </a:ln>
          <a:effectLst/>
        </p:spPr>
        <p:txBody>
          <a:bodyPr rtlCol="0" anchor="ct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312702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C21B57B0-27D9-4EAC-A1AF-563B3D6BE144}" type="datetimeFigureOut">
              <a:rPr lang="fi-FI" smtClean="0"/>
              <a:t>20.4.2026</a:t>
            </a:fld>
            <a:endParaRPr lang="fi-FI"/>
          </a:p>
        </p:txBody>
      </p:sp>
      <p:sp>
        <p:nvSpPr>
          <p:cNvPr id="5" name="Alatunnisteen paikkamerkki 4"/>
          <p:cNvSpPr>
            <a:spLocks noGrp="1"/>
          </p:cNvSpPr>
          <p:nvPr>
            <p:ph type="ftr" sz="quarter" idx="11"/>
          </p:nvPr>
        </p:nvSpPr>
        <p:spPr>
          <a:xfrm>
            <a:off x="4165601" y="6356354"/>
            <a:ext cx="3860800" cy="365125"/>
          </a:xfrm>
          <a:prstGeom prst="rect">
            <a:avLst/>
          </a:prstGeom>
        </p:spPr>
        <p:txBody>
          <a:bodyPr/>
          <a:lstStyle/>
          <a:p>
            <a:endParaRPr lang="fi-FI"/>
          </a:p>
        </p:txBody>
      </p:sp>
      <p:sp>
        <p:nvSpPr>
          <p:cNvPr id="6" name="Dian numeron paikkamerkki 5"/>
          <p:cNvSpPr>
            <a:spLocks noGrp="1"/>
          </p:cNvSpPr>
          <p:nvPr>
            <p:ph type="sldNum" sz="quarter" idx="12"/>
          </p:nvPr>
        </p:nvSpPr>
        <p:spPr>
          <a:xfrm>
            <a:off x="8737600" y="6356354"/>
            <a:ext cx="2844800" cy="365125"/>
          </a:xfrm>
          <a:prstGeom prst="rect">
            <a:avLst/>
          </a:prstGeom>
        </p:spPr>
        <p:txBody>
          <a:bodyPr/>
          <a:lstStyle/>
          <a:p>
            <a:fld id="{749CD86A-94D1-43B3-8510-EBCF458CE88B}" type="slidenum">
              <a:rPr lang="fi-FI" smtClean="0"/>
              <a:t>‹#›</a:t>
            </a:fld>
            <a:endParaRPr lang="fi-FI"/>
          </a:p>
        </p:txBody>
      </p:sp>
    </p:spTree>
    <p:extLst>
      <p:ext uri="{BB962C8B-B14F-4D97-AF65-F5344CB8AC3E}">
        <p14:creationId xmlns:p14="http://schemas.microsoft.com/office/powerpoint/2010/main" val="209188567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58EE21-D88B-4DC0-986A-DC0FD574FD3A}"/>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BEE7524C-AB56-49D5-9E88-5F9D998A74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97EFCEAA-CFDC-4341-B4ED-BAAE4C9456C3}"/>
              </a:ext>
            </a:extLst>
          </p:cNvPr>
          <p:cNvSpPr>
            <a:spLocks noGrp="1"/>
          </p:cNvSpPr>
          <p:nvPr>
            <p:ph type="dt" sz="half" idx="10"/>
          </p:nvPr>
        </p:nvSpPr>
        <p:spPr/>
        <p:txBody>
          <a:bodyPr/>
          <a:lstStyle/>
          <a:p>
            <a:fld id="{69CB8931-B2B9-4018-B112-D06586FDB830}" type="datetimeFigureOut">
              <a:rPr lang="fi-FI" smtClean="0"/>
              <a:t>20.4.2026</a:t>
            </a:fld>
            <a:endParaRPr lang="fi-FI"/>
          </a:p>
        </p:txBody>
      </p:sp>
      <p:sp>
        <p:nvSpPr>
          <p:cNvPr id="5" name="Alatunnisteen paikkamerkki 4">
            <a:extLst>
              <a:ext uri="{FF2B5EF4-FFF2-40B4-BE49-F238E27FC236}">
                <a16:creationId xmlns:a16="http://schemas.microsoft.com/office/drawing/2014/main" id="{789BD988-3BBF-4B4C-9A57-A44767FAFCF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530F43D-9062-4A8A-8852-99AD99F969A0}"/>
              </a:ext>
            </a:extLst>
          </p:cNvPr>
          <p:cNvSpPr>
            <a:spLocks noGrp="1"/>
          </p:cNvSpPr>
          <p:nvPr>
            <p:ph type="sldNum" sz="quarter" idx="12"/>
          </p:nvPr>
        </p:nvSpPr>
        <p:spPr/>
        <p:txBody>
          <a:bodyPr/>
          <a:lstStyle/>
          <a:p>
            <a:fld id="{C8981453-6248-4709-B76D-E62578632590}" type="slidenum">
              <a:rPr lang="fi-FI" smtClean="0"/>
              <a:t>‹#›</a:t>
            </a:fld>
            <a:endParaRPr lang="fi-FI"/>
          </a:p>
        </p:txBody>
      </p:sp>
    </p:spTree>
    <p:extLst>
      <p:ext uri="{BB962C8B-B14F-4D97-AF65-F5344CB8AC3E}">
        <p14:creationId xmlns:p14="http://schemas.microsoft.com/office/powerpoint/2010/main" val="10065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Otsikko ja sisältö">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022D68A4-D1DE-2945-A591-EA80792158B7}" type="datetimeFigureOut">
              <a:rPr lang="fi-FI" smtClean="0"/>
              <a:t>20.4.2026</a:t>
            </a:fld>
            <a:endParaRPr lang="fi-FI"/>
          </a:p>
        </p:txBody>
      </p:sp>
      <p:sp>
        <p:nvSpPr>
          <p:cNvPr id="5" name="Alatunnisteen paikkamerkki 4"/>
          <p:cNvSpPr>
            <a:spLocks noGrp="1"/>
          </p:cNvSpPr>
          <p:nvPr>
            <p:ph type="ftr" sz="quarter" idx="11"/>
          </p:nvPr>
        </p:nvSpPr>
        <p:spPr>
          <a:xfrm>
            <a:off x="4165601" y="6356354"/>
            <a:ext cx="3860800" cy="365125"/>
          </a:xfrm>
          <a:prstGeom prst="rect">
            <a:avLst/>
          </a:prstGeom>
        </p:spPr>
        <p:txBody>
          <a:bodyPr/>
          <a:lstStyle/>
          <a:p>
            <a:endParaRPr lang="fi-FI"/>
          </a:p>
        </p:txBody>
      </p:sp>
      <p:sp>
        <p:nvSpPr>
          <p:cNvPr id="6" name="Dian numeron paikkamerkki 5"/>
          <p:cNvSpPr>
            <a:spLocks noGrp="1"/>
          </p:cNvSpPr>
          <p:nvPr>
            <p:ph type="sldNum" sz="quarter" idx="12"/>
          </p:nvPr>
        </p:nvSpPr>
        <p:spPr>
          <a:xfrm>
            <a:off x="8737600" y="6356354"/>
            <a:ext cx="2844800" cy="365125"/>
          </a:xfrm>
          <a:prstGeom prst="rect">
            <a:avLst/>
          </a:prstGeom>
        </p:spPr>
        <p:txBody>
          <a:bodyPr/>
          <a:lstStyle/>
          <a:p>
            <a:fld id="{C91800FB-2782-5949-9D50-A7E878530889}" type="slidenum">
              <a:rPr lang="fi-FI" smtClean="0"/>
              <a:t>‹#›</a:t>
            </a:fld>
            <a:endParaRPr lang="fi-FI"/>
          </a:p>
        </p:txBody>
      </p:sp>
      <p:sp>
        <p:nvSpPr>
          <p:cNvPr id="8" name="Kuvan paikkamerkki 7"/>
          <p:cNvSpPr>
            <a:spLocks noGrp="1"/>
          </p:cNvSpPr>
          <p:nvPr>
            <p:ph type="pic" sz="quarter" idx="13"/>
          </p:nvPr>
        </p:nvSpPr>
        <p:spPr>
          <a:xfrm>
            <a:off x="0" y="0"/>
            <a:ext cx="12192000" cy="6858000"/>
          </a:xfrm>
        </p:spPr>
        <p:txBody>
          <a:bodyPr/>
          <a:lstStyle/>
          <a:p>
            <a:r>
              <a:rPr lang="fi-FI"/>
              <a:t>Lisää kuva napsauttamalla kuvaketta</a:t>
            </a:r>
          </a:p>
        </p:txBody>
      </p:sp>
    </p:spTree>
    <p:extLst>
      <p:ext uri="{BB962C8B-B14F-4D97-AF65-F5344CB8AC3E}">
        <p14:creationId xmlns:p14="http://schemas.microsoft.com/office/powerpoint/2010/main" val="30371484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Kuva">
    <p:bg>
      <p:bgRef idx="1001">
        <a:schemeClr val="bg1"/>
      </p:bgRef>
    </p:bg>
    <p:spTree>
      <p:nvGrpSpPr>
        <p:cNvPr id="1" name=""/>
        <p:cNvGrpSpPr/>
        <p:nvPr/>
      </p:nvGrpSpPr>
      <p:grpSpPr>
        <a:xfrm>
          <a:off x="0" y="0"/>
          <a:ext cx="0" cy="0"/>
          <a:chOff x="0" y="0"/>
          <a:chExt cx="0" cy="0"/>
        </a:xfrm>
      </p:grpSpPr>
      <p:sp>
        <p:nvSpPr>
          <p:cNvPr id="18" name="Kuvan paikkamerkki 17">
            <a:extLst>
              <a:ext uri="{FF2B5EF4-FFF2-40B4-BE49-F238E27FC236}">
                <a16:creationId xmlns:a16="http://schemas.microsoft.com/office/drawing/2014/main" id="{2284F82B-FD19-4B66-95A9-D55A3514B707}"/>
              </a:ext>
            </a:extLst>
          </p:cNvPr>
          <p:cNvSpPr>
            <a:spLocks noGrp="1"/>
          </p:cNvSpPr>
          <p:nvPr>
            <p:ph type="pic" sz="quarter" idx="10"/>
          </p:nvPr>
        </p:nvSpPr>
        <p:spPr>
          <a:xfrm>
            <a:off x="0" y="0"/>
            <a:ext cx="12192000" cy="6858000"/>
          </a:xfrm>
          <a:noFill/>
        </p:spPr>
        <p:txBody>
          <a:bodyPr/>
          <a:lstStyle>
            <a:lvl1pPr marL="0" indent="0">
              <a:buNone/>
              <a:defRPr/>
            </a:lvl1pPr>
          </a:lstStyle>
          <a:p>
            <a:endParaRPr lang="fi-FI"/>
          </a:p>
        </p:txBody>
      </p:sp>
    </p:spTree>
    <p:extLst>
      <p:ext uri="{BB962C8B-B14F-4D97-AF65-F5344CB8AC3E}">
        <p14:creationId xmlns:p14="http://schemas.microsoft.com/office/powerpoint/2010/main" val="715976538"/>
      </p:ext>
    </p:extLst>
  </p:cSld>
  <p:clrMapOvr>
    <a:overrideClrMapping bg1="lt1" tx1="dk1" bg2="lt2" tx2="dk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8_Kolme sisältökohdetta">
    <p:spTree>
      <p:nvGrpSpPr>
        <p:cNvPr id="1" name=""/>
        <p:cNvGrpSpPr/>
        <p:nvPr/>
      </p:nvGrpSpPr>
      <p:grpSpPr>
        <a:xfrm>
          <a:off x="0" y="0"/>
          <a:ext cx="0" cy="0"/>
          <a:chOff x="0" y="0"/>
          <a:chExt cx="0" cy="0"/>
        </a:xfrm>
      </p:grpSpPr>
      <p:sp>
        <p:nvSpPr>
          <p:cNvPr id="10" name="Tekstin paikkamerkki 5">
            <a:extLst>
              <a:ext uri="{FF2B5EF4-FFF2-40B4-BE49-F238E27FC236}">
                <a16:creationId xmlns:a16="http://schemas.microsoft.com/office/drawing/2014/main" id="{15AED27F-E759-4B31-8CE9-294094E973E9}"/>
              </a:ext>
            </a:extLst>
          </p:cNvPr>
          <p:cNvSpPr>
            <a:spLocks noGrp="1"/>
          </p:cNvSpPr>
          <p:nvPr>
            <p:ph type="body" sz="quarter" idx="22" hasCustomPrompt="1"/>
          </p:nvPr>
        </p:nvSpPr>
        <p:spPr>
          <a:xfrm>
            <a:off x="742581" y="646811"/>
            <a:ext cx="5065418"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pic>
        <p:nvPicPr>
          <p:cNvPr id="8" name="Kuva 7">
            <a:extLst>
              <a:ext uri="{FF2B5EF4-FFF2-40B4-BE49-F238E27FC236}">
                <a16:creationId xmlns:a16="http://schemas.microsoft.com/office/drawing/2014/main" id="{A60C9107-EB72-4912-943D-9A47672925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45869" y="6383291"/>
            <a:ext cx="1440000" cy="449280"/>
          </a:xfrm>
          <a:prstGeom prst="rect">
            <a:avLst/>
          </a:prstGeom>
        </p:spPr>
      </p:pic>
      <p:cxnSp>
        <p:nvCxnSpPr>
          <p:cNvPr id="9" name="Suora yhdysviiva 8">
            <a:extLst>
              <a:ext uri="{FF2B5EF4-FFF2-40B4-BE49-F238E27FC236}">
                <a16:creationId xmlns:a16="http://schemas.microsoft.com/office/drawing/2014/main" id="{068FAF7E-025C-4D06-B452-B748A07549A5}"/>
              </a:ext>
            </a:extLst>
          </p:cNvPr>
          <p:cNvCxnSpPr>
            <a:cxnSpLocks/>
          </p:cNvCxnSpPr>
          <p:nvPr userDrawn="1"/>
        </p:nvCxnSpPr>
        <p:spPr>
          <a:xfrm flipV="1">
            <a:off x="-8313" y="6624557"/>
            <a:ext cx="10745869" cy="13876"/>
          </a:xfrm>
          <a:prstGeom prst="line">
            <a:avLst/>
          </a:prstGeom>
          <a:ln w="12700">
            <a:gradFill>
              <a:gsLst>
                <a:gs pos="100000">
                  <a:schemeClr val="accent1"/>
                </a:gs>
                <a:gs pos="0">
                  <a:schemeClr val="accent4"/>
                </a:gs>
                <a:gs pos="5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
        <p:nvSpPr>
          <p:cNvPr id="7" name="Sisällön paikkamerkki 2">
            <a:extLst>
              <a:ext uri="{FF2B5EF4-FFF2-40B4-BE49-F238E27FC236}">
                <a16:creationId xmlns:a16="http://schemas.microsoft.com/office/drawing/2014/main" id="{D9B60746-9FEA-47CE-9B97-3ED0F0EBCC09}"/>
              </a:ext>
            </a:extLst>
          </p:cNvPr>
          <p:cNvSpPr>
            <a:spLocks noGrp="1"/>
          </p:cNvSpPr>
          <p:nvPr>
            <p:ph sz="half" idx="11" hasCustomPrompt="1"/>
          </p:nvPr>
        </p:nvSpPr>
        <p:spPr>
          <a:xfrm>
            <a:off x="7474456" y="2194871"/>
            <a:ext cx="3445543" cy="3093539"/>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1" name="Sisällön paikkamerkki 2">
            <a:extLst>
              <a:ext uri="{FF2B5EF4-FFF2-40B4-BE49-F238E27FC236}">
                <a16:creationId xmlns:a16="http://schemas.microsoft.com/office/drawing/2014/main" id="{CBF1A50F-CC08-4518-886C-32832DBCC927}"/>
              </a:ext>
            </a:extLst>
          </p:cNvPr>
          <p:cNvSpPr>
            <a:spLocks noGrp="1"/>
          </p:cNvSpPr>
          <p:nvPr>
            <p:ph sz="half" idx="14"/>
          </p:nvPr>
        </p:nvSpPr>
        <p:spPr>
          <a:xfrm>
            <a:off x="420711" y="2194871"/>
            <a:ext cx="6349569" cy="3803833"/>
          </a:xfrm>
        </p:spPr>
        <p:txBody>
          <a:bodyPr>
            <a:noAutofit/>
          </a:bodyPr>
          <a:lstStyle>
            <a:lvl1pPr marL="0" indent="0" algn="just">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fi-FI"/>
          </a:p>
        </p:txBody>
      </p:sp>
    </p:spTree>
    <p:extLst>
      <p:ext uri="{BB962C8B-B14F-4D97-AF65-F5344CB8AC3E}">
        <p14:creationId xmlns:p14="http://schemas.microsoft.com/office/powerpoint/2010/main" val="3599555747"/>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12" name="Otsikko 2">
            <a:extLst>
              <a:ext uri="{FF2B5EF4-FFF2-40B4-BE49-F238E27FC236}">
                <a16:creationId xmlns:a16="http://schemas.microsoft.com/office/drawing/2014/main" id="{4A2C6EE5-90B6-4D09-AA87-7D4ED5F0B186}"/>
              </a:ext>
            </a:extLst>
          </p:cNvPr>
          <p:cNvSpPr txBox="1">
            <a:spLocks/>
          </p:cNvSpPr>
          <p:nvPr userDrawn="1"/>
        </p:nvSpPr>
        <p:spPr>
          <a:xfrm>
            <a:off x="6096000" y="0"/>
            <a:ext cx="609600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9" name="Sisällön paikkamerkki 2">
            <a:extLst>
              <a:ext uri="{FF2B5EF4-FFF2-40B4-BE49-F238E27FC236}">
                <a16:creationId xmlns:a16="http://schemas.microsoft.com/office/drawing/2014/main" id="{2A1F0344-D787-4B2C-B15B-A4DE61B6A688}"/>
              </a:ext>
            </a:extLst>
          </p:cNvPr>
          <p:cNvSpPr>
            <a:spLocks noGrp="1"/>
          </p:cNvSpPr>
          <p:nvPr>
            <p:ph sz="half" idx="11" hasCustomPrompt="1"/>
          </p:nvPr>
        </p:nvSpPr>
        <p:spPr>
          <a:xfrm>
            <a:off x="742581" y="1557000"/>
            <a:ext cx="5045492" cy="3129053"/>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cxnSp>
        <p:nvCxnSpPr>
          <p:cNvPr id="9" name="Suora yhdysviiva 8">
            <a:extLst>
              <a:ext uri="{FF2B5EF4-FFF2-40B4-BE49-F238E27FC236}">
                <a16:creationId xmlns:a16="http://schemas.microsoft.com/office/drawing/2014/main" id="{ECC5E112-0F5D-4A07-9DC6-933A3C86C7E6}"/>
              </a:ext>
            </a:extLst>
          </p:cNvPr>
          <p:cNvCxnSpPr/>
          <p:nvPr userDrawn="1"/>
        </p:nvCxnSpPr>
        <p:spPr>
          <a:xfrm>
            <a:off x="6093296"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pic>
        <p:nvPicPr>
          <p:cNvPr id="15" name="Kuva 14" descr="Kuva, joka sisältää kohteen piirtäminen&#10;&#10;Kuvaus luotu automaattisesti">
            <a:extLst>
              <a:ext uri="{FF2B5EF4-FFF2-40B4-BE49-F238E27FC236}">
                <a16:creationId xmlns:a16="http://schemas.microsoft.com/office/drawing/2014/main" id="{5AB86CB9-C0CE-47E3-B59C-1087ED5B158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13" name="Tekstin paikkamerkki 5">
            <a:extLst>
              <a:ext uri="{FF2B5EF4-FFF2-40B4-BE49-F238E27FC236}">
                <a16:creationId xmlns:a16="http://schemas.microsoft.com/office/drawing/2014/main" id="{92B47D8A-92B1-4BF2-BF2E-17ED109AC01A}"/>
              </a:ext>
            </a:extLst>
          </p:cNvPr>
          <p:cNvSpPr>
            <a:spLocks noGrp="1"/>
          </p:cNvSpPr>
          <p:nvPr>
            <p:ph type="body" sz="quarter" idx="22" hasCustomPrompt="1"/>
          </p:nvPr>
        </p:nvSpPr>
        <p:spPr>
          <a:xfrm>
            <a:off x="742581" y="646811"/>
            <a:ext cx="5065418"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14" name="Sisällön paikkamerkki 2">
            <a:extLst>
              <a:ext uri="{FF2B5EF4-FFF2-40B4-BE49-F238E27FC236}">
                <a16:creationId xmlns:a16="http://schemas.microsoft.com/office/drawing/2014/main" id="{81F2EFF5-A9E6-4CB1-A8EE-867D72A93097}"/>
              </a:ext>
            </a:extLst>
          </p:cNvPr>
          <p:cNvSpPr>
            <a:spLocks noGrp="1"/>
          </p:cNvSpPr>
          <p:nvPr>
            <p:ph sz="half" idx="24" hasCustomPrompt="1"/>
          </p:nvPr>
        </p:nvSpPr>
        <p:spPr>
          <a:xfrm>
            <a:off x="7104000" y="1558542"/>
            <a:ext cx="4633420" cy="4652647"/>
          </a:xfrm>
        </p:spPr>
        <p:txBody>
          <a:bodyPr>
            <a:noAutofit/>
          </a:bodyPr>
          <a:lstStyle>
            <a:lvl1pPr marL="0" indent="0" algn="l">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6" name="Tekstin paikkamerkki 5">
            <a:extLst>
              <a:ext uri="{FF2B5EF4-FFF2-40B4-BE49-F238E27FC236}">
                <a16:creationId xmlns:a16="http://schemas.microsoft.com/office/drawing/2014/main" id="{8323E3C5-EB74-4782-836B-2AE7D06823AE}"/>
              </a:ext>
            </a:extLst>
          </p:cNvPr>
          <p:cNvSpPr>
            <a:spLocks noGrp="1"/>
          </p:cNvSpPr>
          <p:nvPr>
            <p:ph type="body" sz="quarter" idx="25" hasCustomPrompt="1"/>
          </p:nvPr>
        </p:nvSpPr>
        <p:spPr>
          <a:xfrm>
            <a:off x="7104000" y="646811"/>
            <a:ext cx="3841419" cy="838189"/>
          </a:xfrm>
        </p:spPr>
        <p:txBody>
          <a:bodyPr anchor="t">
            <a:noAutofit/>
          </a:bodyPr>
          <a:lstStyle>
            <a:lvl1pPr marL="0" indent="0" algn="l">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341040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Kuva + sisältö">
    <p:spTree>
      <p:nvGrpSpPr>
        <p:cNvPr id="1" name=""/>
        <p:cNvGrpSpPr/>
        <p:nvPr/>
      </p:nvGrpSpPr>
      <p:grpSpPr>
        <a:xfrm>
          <a:off x="0" y="0"/>
          <a:ext cx="0" cy="0"/>
          <a:chOff x="0" y="0"/>
          <a:chExt cx="0" cy="0"/>
        </a:xfrm>
      </p:grpSpPr>
      <p:sp>
        <p:nvSpPr>
          <p:cNvPr id="10" name="Otsikko 2">
            <a:extLst>
              <a:ext uri="{FF2B5EF4-FFF2-40B4-BE49-F238E27FC236}">
                <a16:creationId xmlns:a16="http://schemas.microsoft.com/office/drawing/2014/main" id="{00020A3F-BD56-461A-AA51-F7618FBF9FBC}"/>
              </a:ext>
            </a:extLst>
          </p:cNvPr>
          <p:cNvSpPr txBox="1">
            <a:spLocks/>
          </p:cNvSpPr>
          <p:nvPr userDrawn="1"/>
        </p:nvSpPr>
        <p:spPr>
          <a:xfrm>
            <a:off x="6096000" y="0"/>
            <a:ext cx="609600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1" name="Kuvan paikkamerkki 3">
            <a:extLst>
              <a:ext uri="{FF2B5EF4-FFF2-40B4-BE49-F238E27FC236}">
                <a16:creationId xmlns:a16="http://schemas.microsoft.com/office/drawing/2014/main" id="{34BB7281-FFD8-4587-97FD-D2DAC0B6F10E}"/>
              </a:ext>
            </a:extLst>
          </p:cNvPr>
          <p:cNvSpPr>
            <a:spLocks noGrp="1"/>
          </p:cNvSpPr>
          <p:nvPr>
            <p:ph type="pic" sz="quarter" idx="14"/>
          </p:nvPr>
        </p:nvSpPr>
        <p:spPr>
          <a:xfrm>
            <a:off x="0" y="0"/>
            <a:ext cx="6091238" cy="6858000"/>
          </a:xfrm>
        </p:spPr>
        <p:txBody>
          <a:bodyPr/>
          <a:lstStyle/>
          <a:p>
            <a:endParaRPr lang="fi-FI"/>
          </a:p>
        </p:txBody>
      </p:sp>
      <p:pic>
        <p:nvPicPr>
          <p:cNvPr id="18" name="Kuva 17" descr="Kuva, joka sisältää kohteen piirtäminen&#10;&#10;Kuvaus luotu automaattisesti">
            <a:extLst>
              <a:ext uri="{FF2B5EF4-FFF2-40B4-BE49-F238E27FC236}">
                <a16:creationId xmlns:a16="http://schemas.microsoft.com/office/drawing/2014/main" id="{B0B28D8C-8BDD-4F4E-B499-4A097D9BE6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cxnSp>
        <p:nvCxnSpPr>
          <p:cNvPr id="22" name="Suora yhdysviiva 21">
            <a:extLst>
              <a:ext uri="{FF2B5EF4-FFF2-40B4-BE49-F238E27FC236}">
                <a16:creationId xmlns:a16="http://schemas.microsoft.com/office/drawing/2014/main" id="{7AE00ECB-55EF-49A9-830B-E307830784E4}"/>
              </a:ext>
            </a:extLst>
          </p:cNvPr>
          <p:cNvCxnSpPr/>
          <p:nvPr userDrawn="1"/>
        </p:nvCxnSpPr>
        <p:spPr>
          <a:xfrm>
            <a:off x="6093296"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17" name="Sisällön paikkamerkki 2">
            <a:extLst>
              <a:ext uri="{FF2B5EF4-FFF2-40B4-BE49-F238E27FC236}">
                <a16:creationId xmlns:a16="http://schemas.microsoft.com/office/drawing/2014/main" id="{B04206DE-0297-48B9-8021-B3A956C177BC}"/>
              </a:ext>
            </a:extLst>
          </p:cNvPr>
          <p:cNvSpPr>
            <a:spLocks noGrp="1"/>
          </p:cNvSpPr>
          <p:nvPr>
            <p:ph sz="half" idx="24" hasCustomPrompt="1"/>
          </p:nvPr>
        </p:nvSpPr>
        <p:spPr>
          <a:xfrm>
            <a:off x="7104000" y="1858474"/>
            <a:ext cx="4633420" cy="4652647"/>
          </a:xfrm>
        </p:spPr>
        <p:txBody>
          <a:bodyPr>
            <a:noAutofit/>
          </a:bodyPr>
          <a:lstStyle>
            <a:lvl1pPr marL="0" indent="0" algn="l">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9" name="Tekstin paikkamerkki 5">
            <a:extLst>
              <a:ext uri="{FF2B5EF4-FFF2-40B4-BE49-F238E27FC236}">
                <a16:creationId xmlns:a16="http://schemas.microsoft.com/office/drawing/2014/main" id="{7C3005A9-E28C-4745-A355-138ED3A63073}"/>
              </a:ext>
            </a:extLst>
          </p:cNvPr>
          <p:cNvSpPr>
            <a:spLocks noGrp="1"/>
          </p:cNvSpPr>
          <p:nvPr>
            <p:ph type="body" sz="quarter" idx="25" hasCustomPrompt="1"/>
          </p:nvPr>
        </p:nvSpPr>
        <p:spPr>
          <a:xfrm>
            <a:off x="7104000" y="646811"/>
            <a:ext cx="3841419" cy="838189"/>
          </a:xfrm>
        </p:spPr>
        <p:txBody>
          <a:bodyPr anchor="t">
            <a:noAutofit/>
          </a:bodyPr>
          <a:lstStyle>
            <a:lvl1pPr marL="0" indent="0" algn="l">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42431310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Kuva + sisältö">
    <p:spTree>
      <p:nvGrpSpPr>
        <p:cNvPr id="1" name=""/>
        <p:cNvGrpSpPr/>
        <p:nvPr/>
      </p:nvGrpSpPr>
      <p:grpSpPr>
        <a:xfrm>
          <a:off x="0" y="0"/>
          <a:ext cx="0" cy="0"/>
          <a:chOff x="0" y="0"/>
          <a:chExt cx="0" cy="0"/>
        </a:xfrm>
      </p:grpSpPr>
      <p:sp>
        <p:nvSpPr>
          <p:cNvPr id="11" name="Kuvan paikkamerkki 3">
            <a:extLst>
              <a:ext uri="{FF2B5EF4-FFF2-40B4-BE49-F238E27FC236}">
                <a16:creationId xmlns:a16="http://schemas.microsoft.com/office/drawing/2014/main" id="{34BB7281-FFD8-4587-97FD-D2DAC0B6F10E}"/>
              </a:ext>
            </a:extLst>
          </p:cNvPr>
          <p:cNvSpPr>
            <a:spLocks noGrp="1"/>
          </p:cNvSpPr>
          <p:nvPr>
            <p:ph type="pic" sz="quarter" idx="14"/>
          </p:nvPr>
        </p:nvSpPr>
        <p:spPr>
          <a:xfrm>
            <a:off x="0" y="0"/>
            <a:ext cx="6096000" cy="6858000"/>
          </a:xfrm>
        </p:spPr>
        <p:txBody>
          <a:bodyPr/>
          <a:lstStyle/>
          <a:p>
            <a:endParaRPr lang="fi-FI"/>
          </a:p>
        </p:txBody>
      </p:sp>
      <p:sp>
        <p:nvSpPr>
          <p:cNvPr id="10" name="Otsikko 2">
            <a:extLst>
              <a:ext uri="{FF2B5EF4-FFF2-40B4-BE49-F238E27FC236}">
                <a16:creationId xmlns:a16="http://schemas.microsoft.com/office/drawing/2014/main" id="{00020A3F-BD56-461A-AA51-F7618FBF9FBC}"/>
              </a:ext>
            </a:extLst>
          </p:cNvPr>
          <p:cNvSpPr txBox="1">
            <a:spLocks/>
          </p:cNvSpPr>
          <p:nvPr userDrawn="1"/>
        </p:nvSpPr>
        <p:spPr>
          <a:xfrm>
            <a:off x="6096000" y="0"/>
            <a:ext cx="6096000" cy="6858000"/>
          </a:xfrm>
          <a:prstGeom prst="rect">
            <a:avLst/>
          </a:prstGeom>
          <a:solidFill>
            <a:schemeClr val="bg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pic>
        <p:nvPicPr>
          <p:cNvPr id="18" name="Kuva 17" descr="Kuva, joka sisältää kohteen piirtäminen&#10;&#10;Kuvaus luotu automaattisesti">
            <a:extLst>
              <a:ext uri="{FF2B5EF4-FFF2-40B4-BE49-F238E27FC236}">
                <a16:creationId xmlns:a16="http://schemas.microsoft.com/office/drawing/2014/main" id="{B0B28D8C-8BDD-4F4E-B499-4A097D9BE6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9" name="Sisällön paikkamerkki 2">
            <a:extLst>
              <a:ext uri="{FF2B5EF4-FFF2-40B4-BE49-F238E27FC236}">
                <a16:creationId xmlns:a16="http://schemas.microsoft.com/office/drawing/2014/main" id="{145F129A-5206-423E-AE1D-A845BC08991D}"/>
              </a:ext>
            </a:extLst>
          </p:cNvPr>
          <p:cNvSpPr>
            <a:spLocks noGrp="1"/>
          </p:cNvSpPr>
          <p:nvPr>
            <p:ph sz="half" idx="24" hasCustomPrompt="1"/>
          </p:nvPr>
        </p:nvSpPr>
        <p:spPr>
          <a:xfrm>
            <a:off x="7104000" y="1558542"/>
            <a:ext cx="4633420" cy="4652647"/>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6" name="Tekstin paikkamerkki 5">
            <a:extLst>
              <a:ext uri="{FF2B5EF4-FFF2-40B4-BE49-F238E27FC236}">
                <a16:creationId xmlns:a16="http://schemas.microsoft.com/office/drawing/2014/main" id="{970A6C6B-0F4C-418D-BF89-94A76030EE31}"/>
              </a:ext>
            </a:extLst>
          </p:cNvPr>
          <p:cNvSpPr>
            <a:spLocks noGrp="1"/>
          </p:cNvSpPr>
          <p:nvPr>
            <p:ph type="body" sz="quarter" idx="25" hasCustomPrompt="1"/>
          </p:nvPr>
        </p:nvSpPr>
        <p:spPr>
          <a:xfrm>
            <a:off x="7104000" y="646811"/>
            <a:ext cx="3841419"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18839234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Kolme sisältökohdetta">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41DC3EE6-44C4-4E7B-AE76-DC2CC0A095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720000" y="-1"/>
            <a:ext cx="8472000" cy="6858001"/>
          </a:xfrm>
          <a:prstGeom prst="rect">
            <a:avLst/>
          </a:prstGeom>
        </p:spPr>
      </p:pic>
      <p:sp>
        <p:nvSpPr>
          <p:cNvPr id="4" name="Kuva 2">
            <a:extLst>
              <a:ext uri="{FF2B5EF4-FFF2-40B4-BE49-F238E27FC236}">
                <a16:creationId xmlns:a16="http://schemas.microsoft.com/office/drawing/2014/main" id="{A0811EFD-BD50-4E3A-9E1F-2CEE6019C362}"/>
              </a:ext>
            </a:extLst>
          </p:cNvPr>
          <p:cNvSpPr/>
          <p:nvPr/>
        </p:nvSpPr>
        <p:spPr>
          <a:xfrm>
            <a:off x="0" y="0"/>
            <a:ext cx="6991350" cy="6858000"/>
          </a:xfrm>
          <a:custGeom>
            <a:avLst/>
            <a:gdLst>
              <a:gd name="connsiteX0" fmla="*/ 6991350 w 6991350"/>
              <a:gd name="connsiteY0" fmla="*/ 6858000 h 6858000"/>
              <a:gd name="connsiteX1" fmla="*/ 0 w 6991350"/>
              <a:gd name="connsiteY1" fmla="*/ 6858000 h 6858000"/>
              <a:gd name="connsiteX2" fmla="*/ 0 w 6991350"/>
              <a:gd name="connsiteY2" fmla="*/ 0 h 6858000"/>
              <a:gd name="connsiteX3" fmla="*/ 4869180 w 6991350"/>
              <a:gd name="connsiteY3" fmla="*/ 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6991350" y="6858000"/>
                </a:moveTo>
                <a:lnTo>
                  <a:pt x="0" y="6858000"/>
                </a:lnTo>
                <a:lnTo>
                  <a:pt x="0" y="0"/>
                </a:lnTo>
                <a:lnTo>
                  <a:pt x="4869180" y="0"/>
                </a:lnTo>
                <a:close/>
              </a:path>
            </a:pathLst>
          </a:custGeom>
          <a:solidFill>
            <a:schemeClr val="tx1"/>
          </a:solidFill>
          <a:ln w="9525" cap="flat">
            <a:noFill/>
            <a:prstDash val="solid"/>
            <a:miter/>
          </a:ln>
        </p:spPr>
        <p:txBody>
          <a:bodyPr rtlCol="0" anchor="ctr"/>
          <a:lstStyle/>
          <a:p>
            <a:endParaRPr lang="fi-FI"/>
          </a:p>
        </p:txBody>
      </p:sp>
      <p:sp>
        <p:nvSpPr>
          <p:cNvPr id="7" name="Kuva 5">
            <a:extLst>
              <a:ext uri="{FF2B5EF4-FFF2-40B4-BE49-F238E27FC236}">
                <a16:creationId xmlns:a16="http://schemas.microsoft.com/office/drawing/2014/main" id="{434BC958-8518-4206-8776-9A20FE5E9ACE}"/>
              </a:ext>
            </a:extLst>
          </p:cNvPr>
          <p:cNvSpPr/>
          <p:nvPr/>
        </p:nvSpPr>
        <p:spPr>
          <a:xfrm>
            <a:off x="4825240" y="0"/>
            <a:ext cx="3495675" cy="6858000"/>
          </a:xfrm>
          <a:custGeom>
            <a:avLst/>
            <a:gdLst>
              <a:gd name="connsiteX0" fmla="*/ 3495675 w 3495675"/>
              <a:gd name="connsiteY0" fmla="*/ 6858000 h 6858000"/>
              <a:gd name="connsiteX1" fmla="*/ 2124075 w 3495675"/>
              <a:gd name="connsiteY1" fmla="*/ 6858000 h 6858000"/>
              <a:gd name="connsiteX2" fmla="*/ 0 w 3495675"/>
              <a:gd name="connsiteY2" fmla="*/ 0 h 6858000"/>
              <a:gd name="connsiteX3" fmla="*/ 1371600 w 3495675"/>
              <a:gd name="connsiteY3" fmla="*/ 0 h 6858000"/>
            </a:gdLst>
            <a:ahLst/>
            <a:cxnLst>
              <a:cxn ang="0">
                <a:pos x="connsiteX0" y="connsiteY0"/>
              </a:cxn>
              <a:cxn ang="0">
                <a:pos x="connsiteX1" y="connsiteY1"/>
              </a:cxn>
              <a:cxn ang="0">
                <a:pos x="connsiteX2" y="connsiteY2"/>
              </a:cxn>
              <a:cxn ang="0">
                <a:pos x="connsiteX3" y="connsiteY3"/>
              </a:cxn>
            </a:cxnLst>
            <a:rect l="l" t="t" r="r" b="b"/>
            <a:pathLst>
              <a:path w="3495675" h="6858000">
                <a:moveTo>
                  <a:pt x="3495675" y="6858000"/>
                </a:moveTo>
                <a:lnTo>
                  <a:pt x="2124075" y="6858000"/>
                </a:lnTo>
                <a:lnTo>
                  <a:pt x="0" y="0"/>
                </a:lnTo>
                <a:lnTo>
                  <a:pt x="1371600" y="0"/>
                </a:lnTo>
                <a:close/>
              </a:path>
            </a:pathLst>
          </a:custGeom>
          <a:solidFill>
            <a:schemeClr val="accent1">
              <a:alpha val="70000"/>
            </a:schemeClr>
          </a:solidFill>
          <a:ln w="9525" cap="flat">
            <a:noFill/>
            <a:prstDash val="solid"/>
            <a:miter/>
          </a:ln>
        </p:spPr>
        <p:txBody>
          <a:bodyPr rtlCol="0" anchor="ctr"/>
          <a:lstStyle/>
          <a:p>
            <a:endParaRPr lang="fi-FI"/>
          </a:p>
        </p:txBody>
      </p:sp>
      <p:sp>
        <p:nvSpPr>
          <p:cNvPr id="25" name="Kuva 5">
            <a:extLst>
              <a:ext uri="{FF2B5EF4-FFF2-40B4-BE49-F238E27FC236}">
                <a16:creationId xmlns:a16="http://schemas.microsoft.com/office/drawing/2014/main" id="{41BBBC1F-9211-4FA0-8996-EB50D10FFD43}"/>
              </a:ext>
            </a:extLst>
          </p:cNvPr>
          <p:cNvSpPr/>
          <p:nvPr userDrawn="1"/>
        </p:nvSpPr>
        <p:spPr>
          <a:xfrm>
            <a:off x="6163565" y="0"/>
            <a:ext cx="3495675" cy="6858000"/>
          </a:xfrm>
          <a:custGeom>
            <a:avLst/>
            <a:gdLst>
              <a:gd name="connsiteX0" fmla="*/ 3495675 w 3495675"/>
              <a:gd name="connsiteY0" fmla="*/ 6858000 h 6858000"/>
              <a:gd name="connsiteX1" fmla="*/ 2124075 w 3495675"/>
              <a:gd name="connsiteY1" fmla="*/ 6858000 h 6858000"/>
              <a:gd name="connsiteX2" fmla="*/ 0 w 3495675"/>
              <a:gd name="connsiteY2" fmla="*/ 0 h 6858000"/>
              <a:gd name="connsiteX3" fmla="*/ 1371600 w 3495675"/>
              <a:gd name="connsiteY3" fmla="*/ 0 h 6858000"/>
            </a:gdLst>
            <a:ahLst/>
            <a:cxnLst>
              <a:cxn ang="0">
                <a:pos x="connsiteX0" y="connsiteY0"/>
              </a:cxn>
              <a:cxn ang="0">
                <a:pos x="connsiteX1" y="connsiteY1"/>
              </a:cxn>
              <a:cxn ang="0">
                <a:pos x="connsiteX2" y="connsiteY2"/>
              </a:cxn>
              <a:cxn ang="0">
                <a:pos x="connsiteX3" y="connsiteY3"/>
              </a:cxn>
            </a:cxnLst>
            <a:rect l="l" t="t" r="r" b="b"/>
            <a:pathLst>
              <a:path w="3495675" h="6858000">
                <a:moveTo>
                  <a:pt x="3495675" y="6858000"/>
                </a:moveTo>
                <a:lnTo>
                  <a:pt x="2124075" y="6858000"/>
                </a:lnTo>
                <a:lnTo>
                  <a:pt x="0" y="0"/>
                </a:lnTo>
                <a:lnTo>
                  <a:pt x="1371600" y="0"/>
                </a:lnTo>
                <a:close/>
              </a:path>
            </a:pathLst>
          </a:custGeom>
          <a:solidFill>
            <a:schemeClr val="accent2">
              <a:alpha val="50000"/>
            </a:schemeClr>
          </a:solidFill>
          <a:ln w="9525" cap="flat">
            <a:noFill/>
            <a:prstDash val="solid"/>
            <a:miter/>
          </a:ln>
        </p:spPr>
        <p:txBody>
          <a:bodyPr rtlCol="0" anchor="ctr"/>
          <a:lstStyle/>
          <a:p>
            <a:endParaRPr lang="fi-FI"/>
          </a:p>
        </p:txBody>
      </p:sp>
      <p:sp>
        <p:nvSpPr>
          <p:cNvPr id="26" name="Tekstin paikkamerkki 5">
            <a:extLst>
              <a:ext uri="{FF2B5EF4-FFF2-40B4-BE49-F238E27FC236}">
                <a16:creationId xmlns:a16="http://schemas.microsoft.com/office/drawing/2014/main" id="{8116BA7C-3F5A-4B3E-B3AB-3832EF21FE2D}"/>
              </a:ext>
            </a:extLst>
          </p:cNvPr>
          <p:cNvSpPr>
            <a:spLocks noGrp="1"/>
          </p:cNvSpPr>
          <p:nvPr>
            <p:ph type="body" sz="quarter" idx="22" hasCustomPrompt="1"/>
          </p:nvPr>
        </p:nvSpPr>
        <p:spPr>
          <a:xfrm>
            <a:off x="742581" y="646811"/>
            <a:ext cx="3841419" cy="1630189"/>
          </a:xfrm>
        </p:spPr>
        <p:txBody>
          <a:bodyPr anchor="t">
            <a:noAutofit/>
          </a:bodyPr>
          <a:lstStyle>
            <a:lvl1pPr marL="0" indent="0" algn="l">
              <a:buNone/>
              <a:defRPr sz="36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Miksi olemme parhaita?</a:t>
            </a:r>
          </a:p>
        </p:txBody>
      </p:sp>
      <p:sp>
        <p:nvSpPr>
          <p:cNvPr id="27" name="Kuusikulmio 26">
            <a:extLst>
              <a:ext uri="{FF2B5EF4-FFF2-40B4-BE49-F238E27FC236}">
                <a16:creationId xmlns:a16="http://schemas.microsoft.com/office/drawing/2014/main" id="{F56E6441-3AD4-465E-AE87-C36D74123DA2}"/>
              </a:ext>
            </a:extLst>
          </p:cNvPr>
          <p:cNvSpPr/>
          <p:nvPr userDrawn="1"/>
        </p:nvSpPr>
        <p:spPr>
          <a:xfrm rot="5400000">
            <a:off x="5569763" y="3141000"/>
            <a:ext cx="668160" cy="57600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Kuusikulmio 27">
            <a:extLst>
              <a:ext uri="{FF2B5EF4-FFF2-40B4-BE49-F238E27FC236}">
                <a16:creationId xmlns:a16="http://schemas.microsoft.com/office/drawing/2014/main" id="{B5639A5B-28EC-44A6-A2B6-8437EAF13711}"/>
              </a:ext>
            </a:extLst>
          </p:cNvPr>
          <p:cNvSpPr/>
          <p:nvPr userDrawn="1"/>
        </p:nvSpPr>
        <p:spPr>
          <a:xfrm rot="5400000">
            <a:off x="6080206" y="4786341"/>
            <a:ext cx="668160" cy="576000"/>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 name="Tekstin paikkamerkki 5">
            <a:extLst>
              <a:ext uri="{FF2B5EF4-FFF2-40B4-BE49-F238E27FC236}">
                <a16:creationId xmlns:a16="http://schemas.microsoft.com/office/drawing/2014/main" id="{BF0700BF-442C-4843-83FB-DEFEC95E1979}"/>
              </a:ext>
            </a:extLst>
          </p:cNvPr>
          <p:cNvSpPr>
            <a:spLocks noGrp="1"/>
          </p:cNvSpPr>
          <p:nvPr>
            <p:ph type="body" sz="quarter" idx="25" hasCustomPrompt="1"/>
          </p:nvPr>
        </p:nvSpPr>
        <p:spPr>
          <a:xfrm>
            <a:off x="5615843" y="3253753"/>
            <a:ext cx="576000" cy="350489"/>
          </a:xfrm>
        </p:spPr>
        <p:txBody>
          <a:bodyPr anchor="t">
            <a:noAutofit/>
          </a:bodyPr>
          <a:lstStyle>
            <a:lvl1pPr marL="0" indent="0" algn="ctr">
              <a:buNone/>
              <a:defRPr sz="2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01</a:t>
            </a:r>
          </a:p>
        </p:txBody>
      </p:sp>
      <p:sp>
        <p:nvSpPr>
          <p:cNvPr id="30" name="Tekstin paikkamerkki 5">
            <a:extLst>
              <a:ext uri="{FF2B5EF4-FFF2-40B4-BE49-F238E27FC236}">
                <a16:creationId xmlns:a16="http://schemas.microsoft.com/office/drawing/2014/main" id="{20D275C1-DB34-463B-B263-94E1C1A2F061}"/>
              </a:ext>
            </a:extLst>
          </p:cNvPr>
          <p:cNvSpPr>
            <a:spLocks noGrp="1"/>
          </p:cNvSpPr>
          <p:nvPr>
            <p:ph type="body" sz="quarter" idx="26" hasCustomPrompt="1"/>
          </p:nvPr>
        </p:nvSpPr>
        <p:spPr>
          <a:xfrm>
            <a:off x="6126286" y="4902801"/>
            <a:ext cx="576000" cy="350489"/>
          </a:xfrm>
        </p:spPr>
        <p:txBody>
          <a:bodyPr anchor="t">
            <a:noAutofit/>
          </a:bodyPr>
          <a:lstStyle>
            <a:lvl1pPr marL="0" indent="0" algn="ctr">
              <a:buNone/>
              <a:defRPr sz="2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02</a:t>
            </a:r>
          </a:p>
        </p:txBody>
      </p:sp>
      <p:sp>
        <p:nvSpPr>
          <p:cNvPr id="31" name="Sisällön paikkamerkki 2">
            <a:extLst>
              <a:ext uri="{FF2B5EF4-FFF2-40B4-BE49-F238E27FC236}">
                <a16:creationId xmlns:a16="http://schemas.microsoft.com/office/drawing/2014/main" id="{64C10FB5-B9F3-4AF7-AF3B-4CD017030FE4}"/>
              </a:ext>
            </a:extLst>
          </p:cNvPr>
          <p:cNvSpPr>
            <a:spLocks noGrp="1"/>
          </p:cNvSpPr>
          <p:nvPr>
            <p:ph sz="half" idx="16" hasCustomPrompt="1"/>
          </p:nvPr>
        </p:nvSpPr>
        <p:spPr>
          <a:xfrm>
            <a:off x="742581" y="3265089"/>
            <a:ext cx="4706606" cy="327819"/>
          </a:xfrm>
        </p:spPr>
        <p:txBody>
          <a:bodyPr>
            <a:noAutofit/>
          </a:bodyPr>
          <a:lstStyle>
            <a:lvl1pPr marL="0" indent="0" algn="r">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Pitkä kokemus elintarvikealalta</a:t>
            </a:r>
          </a:p>
        </p:txBody>
      </p:sp>
      <p:sp>
        <p:nvSpPr>
          <p:cNvPr id="32" name="Sisällön paikkamerkki 2">
            <a:extLst>
              <a:ext uri="{FF2B5EF4-FFF2-40B4-BE49-F238E27FC236}">
                <a16:creationId xmlns:a16="http://schemas.microsoft.com/office/drawing/2014/main" id="{891CB7BD-AF18-49BD-8CEA-99ABB6D6A9B9}"/>
              </a:ext>
            </a:extLst>
          </p:cNvPr>
          <p:cNvSpPr>
            <a:spLocks noGrp="1"/>
          </p:cNvSpPr>
          <p:nvPr>
            <p:ph sz="half" idx="27" hasCustomPrompt="1"/>
          </p:nvPr>
        </p:nvSpPr>
        <p:spPr>
          <a:xfrm>
            <a:off x="1240223" y="4910431"/>
            <a:ext cx="4706606" cy="327819"/>
          </a:xfrm>
        </p:spPr>
        <p:txBody>
          <a:bodyPr>
            <a:noAutofit/>
          </a:bodyPr>
          <a:lstStyle>
            <a:lvl1pPr marL="0" indent="0" algn="r">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Ammattitaitoinen henkilökunta</a:t>
            </a:r>
          </a:p>
        </p:txBody>
      </p:sp>
      <p:sp>
        <p:nvSpPr>
          <p:cNvPr id="33" name="Sisällön paikkamerkki 2">
            <a:extLst>
              <a:ext uri="{FF2B5EF4-FFF2-40B4-BE49-F238E27FC236}">
                <a16:creationId xmlns:a16="http://schemas.microsoft.com/office/drawing/2014/main" id="{2A65588E-AA04-4F61-8DA5-D40BCAF182A3}"/>
              </a:ext>
            </a:extLst>
          </p:cNvPr>
          <p:cNvSpPr>
            <a:spLocks noGrp="1"/>
          </p:cNvSpPr>
          <p:nvPr>
            <p:ph sz="half" idx="14" hasCustomPrompt="1"/>
          </p:nvPr>
        </p:nvSpPr>
        <p:spPr>
          <a:xfrm>
            <a:off x="742581" y="3633165"/>
            <a:ext cx="4712032" cy="1070057"/>
          </a:xfrm>
        </p:spPr>
        <p:txBody>
          <a:bodyPr>
            <a:noAutofit/>
          </a:bodyPr>
          <a:lstStyle>
            <a:lvl1pPr marL="0" indent="0" algn="r">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38" name="Sisällön paikkamerkki 2">
            <a:extLst>
              <a:ext uri="{FF2B5EF4-FFF2-40B4-BE49-F238E27FC236}">
                <a16:creationId xmlns:a16="http://schemas.microsoft.com/office/drawing/2014/main" id="{AD10DA5C-6544-4EAE-BE5F-C5A7600CAAE3}"/>
              </a:ext>
            </a:extLst>
          </p:cNvPr>
          <p:cNvSpPr>
            <a:spLocks noGrp="1"/>
          </p:cNvSpPr>
          <p:nvPr>
            <p:ph sz="half" idx="28" hasCustomPrompt="1"/>
          </p:nvPr>
        </p:nvSpPr>
        <p:spPr>
          <a:xfrm>
            <a:off x="1229336" y="5273043"/>
            <a:ext cx="4712032" cy="1070057"/>
          </a:xfrm>
        </p:spPr>
        <p:txBody>
          <a:bodyPr>
            <a:noAutofit/>
          </a:bodyPr>
          <a:lstStyle>
            <a:lvl1pPr marL="0" indent="0" algn="r">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Tree>
    <p:extLst>
      <p:ext uri="{BB962C8B-B14F-4D97-AF65-F5344CB8AC3E}">
        <p14:creationId xmlns:p14="http://schemas.microsoft.com/office/powerpoint/2010/main" val="469929520"/>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6_Kolme sisältökohdetta">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41DC3EE6-44C4-4E7B-AE76-DC2CC0A095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52000" y="-1"/>
            <a:ext cx="8040000" cy="6858001"/>
          </a:xfrm>
          <a:prstGeom prst="rect">
            <a:avLst/>
          </a:prstGeom>
        </p:spPr>
      </p:pic>
      <p:sp>
        <p:nvSpPr>
          <p:cNvPr id="4" name="Kuva 2">
            <a:extLst>
              <a:ext uri="{FF2B5EF4-FFF2-40B4-BE49-F238E27FC236}">
                <a16:creationId xmlns:a16="http://schemas.microsoft.com/office/drawing/2014/main" id="{A0811EFD-BD50-4E3A-9E1F-2CEE6019C362}"/>
              </a:ext>
            </a:extLst>
          </p:cNvPr>
          <p:cNvSpPr/>
          <p:nvPr userDrawn="1"/>
        </p:nvSpPr>
        <p:spPr>
          <a:xfrm>
            <a:off x="0" y="0"/>
            <a:ext cx="7471350" cy="6858000"/>
          </a:xfrm>
          <a:custGeom>
            <a:avLst/>
            <a:gdLst>
              <a:gd name="connsiteX0" fmla="*/ 6991350 w 6991350"/>
              <a:gd name="connsiteY0" fmla="*/ 6858000 h 6858000"/>
              <a:gd name="connsiteX1" fmla="*/ 0 w 6991350"/>
              <a:gd name="connsiteY1" fmla="*/ 6858000 h 6858000"/>
              <a:gd name="connsiteX2" fmla="*/ 0 w 6991350"/>
              <a:gd name="connsiteY2" fmla="*/ 0 h 6858000"/>
              <a:gd name="connsiteX3" fmla="*/ 4869180 w 6991350"/>
              <a:gd name="connsiteY3" fmla="*/ 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6991350" y="6858000"/>
                </a:moveTo>
                <a:lnTo>
                  <a:pt x="0" y="6858000"/>
                </a:lnTo>
                <a:lnTo>
                  <a:pt x="0" y="0"/>
                </a:lnTo>
                <a:lnTo>
                  <a:pt x="4869180" y="0"/>
                </a:lnTo>
                <a:close/>
              </a:path>
            </a:pathLst>
          </a:custGeom>
          <a:solidFill>
            <a:schemeClr val="bg1"/>
          </a:solidFill>
          <a:ln w="9525" cap="flat">
            <a:noFill/>
            <a:prstDash val="solid"/>
            <a:miter/>
          </a:ln>
        </p:spPr>
        <p:txBody>
          <a:bodyPr rtlCol="0" anchor="ctr"/>
          <a:lstStyle/>
          <a:p>
            <a:endParaRPr lang="fi-FI"/>
          </a:p>
        </p:txBody>
      </p:sp>
      <p:sp>
        <p:nvSpPr>
          <p:cNvPr id="26" name="Tekstin paikkamerkki 5">
            <a:extLst>
              <a:ext uri="{FF2B5EF4-FFF2-40B4-BE49-F238E27FC236}">
                <a16:creationId xmlns:a16="http://schemas.microsoft.com/office/drawing/2014/main" id="{8116BA7C-3F5A-4B3E-B3AB-3832EF21FE2D}"/>
              </a:ext>
            </a:extLst>
          </p:cNvPr>
          <p:cNvSpPr>
            <a:spLocks noGrp="1"/>
          </p:cNvSpPr>
          <p:nvPr>
            <p:ph type="body" sz="quarter" idx="22" hasCustomPrompt="1"/>
          </p:nvPr>
        </p:nvSpPr>
        <p:spPr>
          <a:xfrm>
            <a:off x="742581" y="646811"/>
            <a:ext cx="3841419" cy="1630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1" name="Sisällön paikkamerkki 2">
            <a:extLst>
              <a:ext uri="{FF2B5EF4-FFF2-40B4-BE49-F238E27FC236}">
                <a16:creationId xmlns:a16="http://schemas.microsoft.com/office/drawing/2014/main" id="{64C10FB5-B9F3-4AF7-AF3B-4CD017030FE4}"/>
              </a:ext>
            </a:extLst>
          </p:cNvPr>
          <p:cNvSpPr>
            <a:spLocks noGrp="1"/>
          </p:cNvSpPr>
          <p:nvPr>
            <p:ph sz="half" idx="16" hasCustomPrompt="1"/>
          </p:nvPr>
        </p:nvSpPr>
        <p:spPr>
          <a:xfrm>
            <a:off x="742580" y="3265089"/>
            <a:ext cx="5065419" cy="327819"/>
          </a:xfrm>
        </p:spPr>
        <p:txBody>
          <a:bodyPr>
            <a:noAutofit/>
          </a:bodyPr>
          <a:lstStyle>
            <a:lvl1pPr marL="0" indent="0" algn="r">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 1</a:t>
            </a:r>
          </a:p>
        </p:txBody>
      </p:sp>
      <p:sp>
        <p:nvSpPr>
          <p:cNvPr id="32" name="Sisällön paikkamerkki 2">
            <a:extLst>
              <a:ext uri="{FF2B5EF4-FFF2-40B4-BE49-F238E27FC236}">
                <a16:creationId xmlns:a16="http://schemas.microsoft.com/office/drawing/2014/main" id="{891CB7BD-AF18-49BD-8CEA-99ABB6D6A9B9}"/>
              </a:ext>
            </a:extLst>
          </p:cNvPr>
          <p:cNvSpPr>
            <a:spLocks noGrp="1"/>
          </p:cNvSpPr>
          <p:nvPr>
            <p:ph sz="half" idx="27" hasCustomPrompt="1"/>
          </p:nvPr>
        </p:nvSpPr>
        <p:spPr>
          <a:xfrm>
            <a:off x="1240222" y="4910431"/>
            <a:ext cx="5065417" cy="327819"/>
          </a:xfrm>
        </p:spPr>
        <p:txBody>
          <a:bodyPr>
            <a:noAutofit/>
          </a:bodyPr>
          <a:lstStyle>
            <a:lvl1pPr marL="0" indent="0" algn="r">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 2</a:t>
            </a:r>
          </a:p>
        </p:txBody>
      </p:sp>
      <p:sp>
        <p:nvSpPr>
          <p:cNvPr id="33" name="Sisällön paikkamerkki 2">
            <a:extLst>
              <a:ext uri="{FF2B5EF4-FFF2-40B4-BE49-F238E27FC236}">
                <a16:creationId xmlns:a16="http://schemas.microsoft.com/office/drawing/2014/main" id="{2A65588E-AA04-4F61-8DA5-D40BCAF182A3}"/>
              </a:ext>
            </a:extLst>
          </p:cNvPr>
          <p:cNvSpPr>
            <a:spLocks noGrp="1"/>
          </p:cNvSpPr>
          <p:nvPr>
            <p:ph sz="half" idx="14" hasCustomPrompt="1"/>
          </p:nvPr>
        </p:nvSpPr>
        <p:spPr>
          <a:xfrm>
            <a:off x="742581" y="3633165"/>
            <a:ext cx="5065418" cy="1070057"/>
          </a:xfrm>
        </p:spPr>
        <p:txBody>
          <a:bodyPr>
            <a:noAutofit/>
          </a:bodyPr>
          <a:lstStyle>
            <a:lvl1pPr marL="0" indent="0" algn="r">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38" name="Sisällön paikkamerkki 2">
            <a:extLst>
              <a:ext uri="{FF2B5EF4-FFF2-40B4-BE49-F238E27FC236}">
                <a16:creationId xmlns:a16="http://schemas.microsoft.com/office/drawing/2014/main" id="{AD10DA5C-6544-4EAE-BE5F-C5A7600CAAE3}"/>
              </a:ext>
            </a:extLst>
          </p:cNvPr>
          <p:cNvSpPr>
            <a:spLocks noGrp="1"/>
          </p:cNvSpPr>
          <p:nvPr>
            <p:ph sz="half" idx="28" hasCustomPrompt="1"/>
          </p:nvPr>
        </p:nvSpPr>
        <p:spPr>
          <a:xfrm>
            <a:off x="1240220" y="5273043"/>
            <a:ext cx="5065418" cy="1070057"/>
          </a:xfrm>
        </p:spPr>
        <p:txBody>
          <a:bodyPr>
            <a:noAutofit/>
          </a:bodyPr>
          <a:lstStyle>
            <a:lvl1pPr marL="0" indent="0" algn="r">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pic>
        <p:nvPicPr>
          <p:cNvPr id="13" name="Kuva 12" descr="Kuva, joka sisältää kohteen piirtäminen&#10;&#10;Kuvaus luotu automaattisesti">
            <a:extLst>
              <a:ext uri="{FF2B5EF4-FFF2-40B4-BE49-F238E27FC236}">
                <a16:creationId xmlns:a16="http://schemas.microsoft.com/office/drawing/2014/main" id="{6CF10A16-0B18-46A5-8F36-5F1D54BCC4F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Tree>
    <p:extLst>
      <p:ext uri="{BB962C8B-B14F-4D97-AF65-F5344CB8AC3E}">
        <p14:creationId xmlns:p14="http://schemas.microsoft.com/office/powerpoint/2010/main" val="3536050647"/>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0_Kolme sisältökohdetta">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41DC3EE6-44C4-4E7B-AE76-DC2CC0A095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52000" y="-1"/>
            <a:ext cx="8040000" cy="6858001"/>
          </a:xfrm>
          <a:prstGeom prst="rect">
            <a:avLst/>
          </a:prstGeom>
        </p:spPr>
      </p:pic>
      <p:sp>
        <p:nvSpPr>
          <p:cNvPr id="4" name="Kuva 2">
            <a:extLst>
              <a:ext uri="{FF2B5EF4-FFF2-40B4-BE49-F238E27FC236}">
                <a16:creationId xmlns:a16="http://schemas.microsoft.com/office/drawing/2014/main" id="{A0811EFD-BD50-4E3A-9E1F-2CEE6019C362}"/>
              </a:ext>
            </a:extLst>
          </p:cNvPr>
          <p:cNvSpPr/>
          <p:nvPr userDrawn="1"/>
        </p:nvSpPr>
        <p:spPr>
          <a:xfrm>
            <a:off x="0" y="0"/>
            <a:ext cx="7471350" cy="6858000"/>
          </a:xfrm>
          <a:custGeom>
            <a:avLst/>
            <a:gdLst>
              <a:gd name="connsiteX0" fmla="*/ 6991350 w 6991350"/>
              <a:gd name="connsiteY0" fmla="*/ 6858000 h 6858000"/>
              <a:gd name="connsiteX1" fmla="*/ 0 w 6991350"/>
              <a:gd name="connsiteY1" fmla="*/ 6858000 h 6858000"/>
              <a:gd name="connsiteX2" fmla="*/ 0 w 6991350"/>
              <a:gd name="connsiteY2" fmla="*/ 0 h 6858000"/>
              <a:gd name="connsiteX3" fmla="*/ 4869180 w 6991350"/>
              <a:gd name="connsiteY3" fmla="*/ 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6991350" y="6858000"/>
                </a:moveTo>
                <a:lnTo>
                  <a:pt x="0" y="6858000"/>
                </a:lnTo>
                <a:lnTo>
                  <a:pt x="0" y="0"/>
                </a:lnTo>
                <a:lnTo>
                  <a:pt x="4869180" y="0"/>
                </a:lnTo>
                <a:close/>
              </a:path>
            </a:pathLst>
          </a:custGeom>
          <a:solidFill>
            <a:schemeClr val="tx1"/>
          </a:solidFill>
          <a:ln w="9525" cap="flat">
            <a:noFill/>
            <a:prstDash val="solid"/>
            <a:miter/>
          </a:ln>
        </p:spPr>
        <p:txBody>
          <a:bodyPr rtlCol="0" anchor="ctr"/>
          <a:lstStyle/>
          <a:p>
            <a:endParaRPr lang="fi-FI"/>
          </a:p>
        </p:txBody>
      </p:sp>
      <p:sp>
        <p:nvSpPr>
          <p:cNvPr id="26" name="Tekstin paikkamerkki 5">
            <a:extLst>
              <a:ext uri="{FF2B5EF4-FFF2-40B4-BE49-F238E27FC236}">
                <a16:creationId xmlns:a16="http://schemas.microsoft.com/office/drawing/2014/main" id="{8116BA7C-3F5A-4B3E-B3AB-3832EF21FE2D}"/>
              </a:ext>
            </a:extLst>
          </p:cNvPr>
          <p:cNvSpPr>
            <a:spLocks noGrp="1"/>
          </p:cNvSpPr>
          <p:nvPr>
            <p:ph type="body" sz="quarter" idx="22" hasCustomPrompt="1"/>
          </p:nvPr>
        </p:nvSpPr>
        <p:spPr>
          <a:xfrm>
            <a:off x="742581" y="646811"/>
            <a:ext cx="3841419" cy="1630189"/>
          </a:xfrm>
        </p:spPr>
        <p:txBody>
          <a:bodyPr anchor="t">
            <a:noAutofit/>
          </a:bodyPr>
          <a:lstStyle>
            <a:lvl1pPr marL="0" indent="0" algn="l">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1" name="Sisällön paikkamerkki 2">
            <a:extLst>
              <a:ext uri="{FF2B5EF4-FFF2-40B4-BE49-F238E27FC236}">
                <a16:creationId xmlns:a16="http://schemas.microsoft.com/office/drawing/2014/main" id="{64C10FB5-B9F3-4AF7-AF3B-4CD017030FE4}"/>
              </a:ext>
            </a:extLst>
          </p:cNvPr>
          <p:cNvSpPr>
            <a:spLocks noGrp="1"/>
          </p:cNvSpPr>
          <p:nvPr>
            <p:ph sz="half" idx="16" hasCustomPrompt="1"/>
          </p:nvPr>
        </p:nvSpPr>
        <p:spPr>
          <a:xfrm>
            <a:off x="742580" y="3265089"/>
            <a:ext cx="5065419" cy="327819"/>
          </a:xfrm>
        </p:spPr>
        <p:txBody>
          <a:bodyPr>
            <a:noAutofit/>
          </a:bodyPr>
          <a:lstStyle>
            <a:lvl1pPr marL="0" indent="0" algn="r">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 1</a:t>
            </a:r>
          </a:p>
        </p:txBody>
      </p:sp>
      <p:sp>
        <p:nvSpPr>
          <p:cNvPr id="32" name="Sisällön paikkamerkki 2">
            <a:extLst>
              <a:ext uri="{FF2B5EF4-FFF2-40B4-BE49-F238E27FC236}">
                <a16:creationId xmlns:a16="http://schemas.microsoft.com/office/drawing/2014/main" id="{891CB7BD-AF18-49BD-8CEA-99ABB6D6A9B9}"/>
              </a:ext>
            </a:extLst>
          </p:cNvPr>
          <p:cNvSpPr>
            <a:spLocks noGrp="1"/>
          </p:cNvSpPr>
          <p:nvPr>
            <p:ph sz="half" idx="27" hasCustomPrompt="1"/>
          </p:nvPr>
        </p:nvSpPr>
        <p:spPr>
          <a:xfrm>
            <a:off x="1240222" y="4910431"/>
            <a:ext cx="5065417" cy="327819"/>
          </a:xfrm>
        </p:spPr>
        <p:txBody>
          <a:bodyPr>
            <a:noAutofit/>
          </a:bodyPr>
          <a:lstStyle>
            <a:lvl1pPr marL="0" indent="0" algn="r">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 2</a:t>
            </a:r>
          </a:p>
        </p:txBody>
      </p:sp>
      <p:sp>
        <p:nvSpPr>
          <p:cNvPr id="33" name="Sisällön paikkamerkki 2">
            <a:extLst>
              <a:ext uri="{FF2B5EF4-FFF2-40B4-BE49-F238E27FC236}">
                <a16:creationId xmlns:a16="http://schemas.microsoft.com/office/drawing/2014/main" id="{2A65588E-AA04-4F61-8DA5-D40BCAF182A3}"/>
              </a:ext>
            </a:extLst>
          </p:cNvPr>
          <p:cNvSpPr>
            <a:spLocks noGrp="1"/>
          </p:cNvSpPr>
          <p:nvPr>
            <p:ph sz="half" idx="14" hasCustomPrompt="1"/>
          </p:nvPr>
        </p:nvSpPr>
        <p:spPr>
          <a:xfrm>
            <a:off x="742581" y="3633165"/>
            <a:ext cx="5065418" cy="1070057"/>
          </a:xfrm>
        </p:spPr>
        <p:txBody>
          <a:bodyPr>
            <a:noAutofit/>
          </a:bodyPr>
          <a:lstStyle>
            <a:lvl1pPr marL="0" indent="0" algn="r">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38" name="Sisällön paikkamerkki 2">
            <a:extLst>
              <a:ext uri="{FF2B5EF4-FFF2-40B4-BE49-F238E27FC236}">
                <a16:creationId xmlns:a16="http://schemas.microsoft.com/office/drawing/2014/main" id="{AD10DA5C-6544-4EAE-BE5F-C5A7600CAAE3}"/>
              </a:ext>
            </a:extLst>
          </p:cNvPr>
          <p:cNvSpPr>
            <a:spLocks noGrp="1"/>
          </p:cNvSpPr>
          <p:nvPr>
            <p:ph sz="half" idx="28" hasCustomPrompt="1"/>
          </p:nvPr>
        </p:nvSpPr>
        <p:spPr>
          <a:xfrm>
            <a:off x="1240220" y="5273043"/>
            <a:ext cx="5065418" cy="1070057"/>
          </a:xfrm>
        </p:spPr>
        <p:txBody>
          <a:bodyPr>
            <a:noAutofit/>
          </a:bodyPr>
          <a:lstStyle>
            <a:lvl1pPr marL="0" indent="0" algn="r">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pic>
        <p:nvPicPr>
          <p:cNvPr id="10" name="Kuva 9" descr="Kuva, joka sisältää kohteen piirtäminen&#10;&#10;Kuvaus luotu automaattisesti">
            <a:extLst>
              <a:ext uri="{FF2B5EF4-FFF2-40B4-BE49-F238E27FC236}">
                <a16:creationId xmlns:a16="http://schemas.microsoft.com/office/drawing/2014/main" id="{E67510B2-5FF3-4F8E-BFEC-7EBD7B1C420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Tree>
    <p:extLst>
      <p:ext uri="{BB962C8B-B14F-4D97-AF65-F5344CB8AC3E}">
        <p14:creationId xmlns:p14="http://schemas.microsoft.com/office/powerpoint/2010/main" val="3607335751"/>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untainen otsikko 1"/>
          <p:cNvSpPr>
            <a:spLocks noGrp="1"/>
          </p:cNvSpPr>
          <p:nvPr>
            <p:ph type="title" orient="vert"/>
          </p:nvPr>
        </p:nvSpPr>
        <p:spPr>
          <a:xfrm>
            <a:off x="8839200" y="228600"/>
            <a:ext cx="2743200" cy="4876800"/>
          </a:xfrm>
        </p:spPr>
        <p:txBody>
          <a:bodyPr vert="eaVert"/>
          <a:lstStyle/>
          <a:p>
            <a:r>
              <a:rPr lang="fi-FI"/>
              <a:t>Muokkaa ots. perustyyl. napsautt.</a:t>
            </a:r>
          </a:p>
        </p:txBody>
      </p:sp>
      <p:sp>
        <p:nvSpPr>
          <p:cNvPr id="3" name="Pystysuoran tekstin paikkamerkki 2"/>
          <p:cNvSpPr>
            <a:spLocks noGrp="1"/>
          </p:cNvSpPr>
          <p:nvPr>
            <p:ph type="body" orient="vert" idx="1"/>
          </p:nvPr>
        </p:nvSpPr>
        <p:spPr>
          <a:xfrm>
            <a:off x="609601" y="228600"/>
            <a:ext cx="8026400" cy="4876800"/>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C21B57B0-27D9-4EAC-A1AF-563B3D6BE144}" type="datetimeFigureOut">
              <a:rPr lang="fi-FI" smtClean="0"/>
              <a:t>20.4.2026</a:t>
            </a:fld>
            <a:endParaRPr lang="fi-FI"/>
          </a:p>
        </p:txBody>
      </p:sp>
      <p:sp>
        <p:nvSpPr>
          <p:cNvPr id="5" name="Alatunnisteen paikkamerkki 4"/>
          <p:cNvSpPr>
            <a:spLocks noGrp="1"/>
          </p:cNvSpPr>
          <p:nvPr>
            <p:ph type="ftr" sz="quarter" idx="11"/>
          </p:nvPr>
        </p:nvSpPr>
        <p:spPr>
          <a:xfrm>
            <a:off x="4165601" y="6356354"/>
            <a:ext cx="3860800" cy="365125"/>
          </a:xfrm>
          <a:prstGeom prst="rect">
            <a:avLst/>
          </a:prstGeom>
        </p:spPr>
        <p:txBody>
          <a:bodyPr/>
          <a:lstStyle/>
          <a:p>
            <a:endParaRPr lang="fi-FI"/>
          </a:p>
        </p:txBody>
      </p:sp>
      <p:sp>
        <p:nvSpPr>
          <p:cNvPr id="6" name="Dian numeron paikkamerkki 5"/>
          <p:cNvSpPr>
            <a:spLocks noGrp="1"/>
          </p:cNvSpPr>
          <p:nvPr>
            <p:ph type="sldNum" sz="quarter" idx="12"/>
          </p:nvPr>
        </p:nvSpPr>
        <p:spPr>
          <a:xfrm>
            <a:off x="8737600" y="6356354"/>
            <a:ext cx="2844800" cy="365125"/>
          </a:xfrm>
          <a:prstGeom prst="rect">
            <a:avLst/>
          </a:prstGeom>
        </p:spPr>
        <p:txBody>
          <a:bodyPr/>
          <a:lstStyle/>
          <a:p>
            <a:fld id="{749CD86A-94D1-43B3-8510-EBCF458CE88B}" type="slidenum">
              <a:rPr lang="fi-FI" smtClean="0"/>
              <a:t>‹#›</a:t>
            </a:fld>
            <a:endParaRPr lang="fi-FI"/>
          </a:p>
        </p:txBody>
      </p:sp>
    </p:spTree>
    <p:extLst>
      <p:ext uri="{BB962C8B-B14F-4D97-AF65-F5344CB8AC3E}">
        <p14:creationId xmlns:p14="http://schemas.microsoft.com/office/powerpoint/2010/main" val="6102593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7_Kolme sisältökohdetta">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41DC3EE6-44C4-4E7B-AE76-DC2CC0A095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52000" y="-1"/>
            <a:ext cx="8040000" cy="6858001"/>
          </a:xfrm>
          <a:prstGeom prst="rect">
            <a:avLst/>
          </a:prstGeom>
        </p:spPr>
      </p:pic>
      <p:sp>
        <p:nvSpPr>
          <p:cNvPr id="4" name="Kuva 2">
            <a:extLst>
              <a:ext uri="{FF2B5EF4-FFF2-40B4-BE49-F238E27FC236}">
                <a16:creationId xmlns:a16="http://schemas.microsoft.com/office/drawing/2014/main" id="{A0811EFD-BD50-4E3A-9E1F-2CEE6019C362}"/>
              </a:ext>
            </a:extLst>
          </p:cNvPr>
          <p:cNvSpPr/>
          <p:nvPr userDrawn="1"/>
        </p:nvSpPr>
        <p:spPr>
          <a:xfrm>
            <a:off x="0" y="0"/>
            <a:ext cx="7471350" cy="6858000"/>
          </a:xfrm>
          <a:custGeom>
            <a:avLst/>
            <a:gdLst>
              <a:gd name="connsiteX0" fmla="*/ 6991350 w 6991350"/>
              <a:gd name="connsiteY0" fmla="*/ 6858000 h 6858000"/>
              <a:gd name="connsiteX1" fmla="*/ 0 w 6991350"/>
              <a:gd name="connsiteY1" fmla="*/ 6858000 h 6858000"/>
              <a:gd name="connsiteX2" fmla="*/ 0 w 6991350"/>
              <a:gd name="connsiteY2" fmla="*/ 0 h 6858000"/>
              <a:gd name="connsiteX3" fmla="*/ 4869180 w 6991350"/>
              <a:gd name="connsiteY3" fmla="*/ 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6991350" y="6858000"/>
                </a:moveTo>
                <a:lnTo>
                  <a:pt x="0" y="6858000"/>
                </a:lnTo>
                <a:lnTo>
                  <a:pt x="0" y="0"/>
                </a:lnTo>
                <a:lnTo>
                  <a:pt x="4869180" y="0"/>
                </a:lnTo>
                <a:close/>
              </a:path>
            </a:pathLst>
          </a:custGeom>
          <a:solidFill>
            <a:schemeClr val="bg1"/>
          </a:solidFill>
          <a:ln w="9525" cap="flat">
            <a:noFill/>
            <a:prstDash val="solid"/>
            <a:miter/>
          </a:ln>
        </p:spPr>
        <p:txBody>
          <a:bodyPr rtlCol="0" anchor="ctr"/>
          <a:lstStyle/>
          <a:p>
            <a:endParaRPr lang="fi-FI"/>
          </a:p>
        </p:txBody>
      </p:sp>
      <p:pic>
        <p:nvPicPr>
          <p:cNvPr id="11" name="Kuva 10" descr="Kuva, joka sisältää kohteen piirtäminen&#10;&#10;Kuvaus luotu automaattisesti">
            <a:extLst>
              <a:ext uri="{FF2B5EF4-FFF2-40B4-BE49-F238E27FC236}">
                <a16:creationId xmlns:a16="http://schemas.microsoft.com/office/drawing/2014/main" id="{82932E5E-C5AD-41E1-B463-C55985A7A70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12" name="Sisällön paikkamerkki 2">
            <a:extLst>
              <a:ext uri="{FF2B5EF4-FFF2-40B4-BE49-F238E27FC236}">
                <a16:creationId xmlns:a16="http://schemas.microsoft.com/office/drawing/2014/main" id="{D9FDF34F-853B-4F24-8E9F-4C8C99DB4E6B}"/>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13" name="Sisällön paikkamerkki 2">
            <a:extLst>
              <a:ext uri="{FF2B5EF4-FFF2-40B4-BE49-F238E27FC236}">
                <a16:creationId xmlns:a16="http://schemas.microsoft.com/office/drawing/2014/main" id="{55C21988-B4DD-4374-83EF-F063089DDC42}"/>
              </a:ext>
            </a:extLst>
          </p:cNvPr>
          <p:cNvSpPr>
            <a:spLocks noGrp="1"/>
          </p:cNvSpPr>
          <p:nvPr>
            <p:ph sz="half" idx="14" hasCustomPrompt="1"/>
          </p:nvPr>
        </p:nvSpPr>
        <p:spPr>
          <a:xfrm>
            <a:off x="742581" y="1858475"/>
            <a:ext cx="4633420"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4" name="Tekstin paikkamerkki 5">
            <a:extLst>
              <a:ext uri="{FF2B5EF4-FFF2-40B4-BE49-F238E27FC236}">
                <a16:creationId xmlns:a16="http://schemas.microsoft.com/office/drawing/2014/main" id="{AC1AD5BC-3C61-4C43-9F69-293601A10D5F}"/>
              </a:ext>
            </a:extLst>
          </p:cNvPr>
          <p:cNvSpPr>
            <a:spLocks noGrp="1"/>
          </p:cNvSpPr>
          <p:nvPr>
            <p:ph type="body" sz="quarter" idx="22" hasCustomPrompt="1"/>
          </p:nvPr>
        </p:nvSpPr>
        <p:spPr>
          <a:xfrm>
            <a:off x="742581" y="646811"/>
            <a:ext cx="3841419"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2209047606"/>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3_Kolme sisältökohdetta">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41DC3EE6-44C4-4E7B-AE76-DC2CC0A095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52000" y="-1"/>
            <a:ext cx="8040000" cy="6858001"/>
          </a:xfrm>
          <a:prstGeom prst="rect">
            <a:avLst/>
          </a:prstGeom>
        </p:spPr>
      </p:pic>
      <p:sp>
        <p:nvSpPr>
          <p:cNvPr id="4" name="Kuva 2">
            <a:extLst>
              <a:ext uri="{FF2B5EF4-FFF2-40B4-BE49-F238E27FC236}">
                <a16:creationId xmlns:a16="http://schemas.microsoft.com/office/drawing/2014/main" id="{A0811EFD-BD50-4E3A-9E1F-2CEE6019C362}"/>
              </a:ext>
            </a:extLst>
          </p:cNvPr>
          <p:cNvSpPr/>
          <p:nvPr userDrawn="1"/>
        </p:nvSpPr>
        <p:spPr>
          <a:xfrm>
            <a:off x="0" y="0"/>
            <a:ext cx="7471350" cy="6858000"/>
          </a:xfrm>
          <a:custGeom>
            <a:avLst/>
            <a:gdLst>
              <a:gd name="connsiteX0" fmla="*/ 6991350 w 6991350"/>
              <a:gd name="connsiteY0" fmla="*/ 6858000 h 6858000"/>
              <a:gd name="connsiteX1" fmla="*/ 0 w 6991350"/>
              <a:gd name="connsiteY1" fmla="*/ 6858000 h 6858000"/>
              <a:gd name="connsiteX2" fmla="*/ 0 w 6991350"/>
              <a:gd name="connsiteY2" fmla="*/ 0 h 6858000"/>
              <a:gd name="connsiteX3" fmla="*/ 4869180 w 6991350"/>
              <a:gd name="connsiteY3" fmla="*/ 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6991350" y="6858000"/>
                </a:moveTo>
                <a:lnTo>
                  <a:pt x="0" y="6858000"/>
                </a:lnTo>
                <a:lnTo>
                  <a:pt x="0" y="0"/>
                </a:lnTo>
                <a:lnTo>
                  <a:pt x="4869180" y="0"/>
                </a:lnTo>
                <a:close/>
              </a:path>
            </a:pathLst>
          </a:custGeom>
          <a:solidFill>
            <a:schemeClr val="tx1"/>
          </a:solidFill>
          <a:ln w="9525" cap="flat">
            <a:noFill/>
            <a:prstDash val="solid"/>
            <a:miter/>
          </a:ln>
        </p:spPr>
        <p:txBody>
          <a:bodyPr rtlCol="0" anchor="ctr"/>
          <a:lstStyle/>
          <a:p>
            <a:endParaRPr lang="fi-FI"/>
          </a:p>
        </p:txBody>
      </p:sp>
      <p:pic>
        <p:nvPicPr>
          <p:cNvPr id="11" name="Kuva 10" descr="Kuva, joka sisältää kohteen piirtäminen&#10;&#10;Kuvaus luotu automaattisesti">
            <a:extLst>
              <a:ext uri="{FF2B5EF4-FFF2-40B4-BE49-F238E27FC236}">
                <a16:creationId xmlns:a16="http://schemas.microsoft.com/office/drawing/2014/main" id="{82932E5E-C5AD-41E1-B463-C55985A7A70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8" name="Sisällön paikkamerkki 2">
            <a:extLst>
              <a:ext uri="{FF2B5EF4-FFF2-40B4-BE49-F238E27FC236}">
                <a16:creationId xmlns:a16="http://schemas.microsoft.com/office/drawing/2014/main" id="{C146C910-A24F-4245-94A4-2237493EC58B}"/>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12" name="Sisällön paikkamerkki 2">
            <a:extLst>
              <a:ext uri="{FF2B5EF4-FFF2-40B4-BE49-F238E27FC236}">
                <a16:creationId xmlns:a16="http://schemas.microsoft.com/office/drawing/2014/main" id="{D6A34541-1B65-4D85-876B-BD4C9C495F9E}"/>
              </a:ext>
            </a:extLst>
          </p:cNvPr>
          <p:cNvSpPr>
            <a:spLocks noGrp="1"/>
          </p:cNvSpPr>
          <p:nvPr>
            <p:ph sz="half" idx="14" hasCustomPrompt="1"/>
          </p:nvPr>
        </p:nvSpPr>
        <p:spPr>
          <a:xfrm>
            <a:off x="742581" y="1858475"/>
            <a:ext cx="4633420" cy="4652648"/>
          </a:xfrm>
        </p:spPr>
        <p:txBody>
          <a:bodyPr>
            <a:noAutofit/>
          </a:bodyPr>
          <a:lstStyle>
            <a:lvl1pPr marL="0" indent="0" algn="l">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3" name="Tekstin paikkamerkki 5">
            <a:extLst>
              <a:ext uri="{FF2B5EF4-FFF2-40B4-BE49-F238E27FC236}">
                <a16:creationId xmlns:a16="http://schemas.microsoft.com/office/drawing/2014/main" id="{BCCE688B-ACB4-409B-9734-C4B987DD1BF5}"/>
              </a:ext>
            </a:extLst>
          </p:cNvPr>
          <p:cNvSpPr>
            <a:spLocks noGrp="1"/>
          </p:cNvSpPr>
          <p:nvPr>
            <p:ph type="body" sz="quarter" idx="22" hasCustomPrompt="1"/>
          </p:nvPr>
        </p:nvSpPr>
        <p:spPr>
          <a:xfrm>
            <a:off x="742581" y="646811"/>
            <a:ext cx="3841419" cy="838189"/>
          </a:xfrm>
        </p:spPr>
        <p:txBody>
          <a:bodyPr anchor="t">
            <a:noAutofit/>
          </a:bodyPr>
          <a:lstStyle>
            <a:lvl1pPr marL="0" indent="0" algn="l">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325355481"/>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8_Kolme sisältökohdetta">
    <p:spTree>
      <p:nvGrpSpPr>
        <p:cNvPr id="1" name=""/>
        <p:cNvGrpSpPr/>
        <p:nvPr/>
      </p:nvGrpSpPr>
      <p:grpSpPr>
        <a:xfrm>
          <a:off x="0" y="0"/>
          <a:ext cx="0" cy="0"/>
          <a:chOff x="0" y="0"/>
          <a:chExt cx="0" cy="0"/>
        </a:xfrm>
      </p:grpSpPr>
      <p:sp>
        <p:nvSpPr>
          <p:cNvPr id="3" name="Kuvan paikkamerkki 2">
            <a:extLst>
              <a:ext uri="{FF2B5EF4-FFF2-40B4-BE49-F238E27FC236}">
                <a16:creationId xmlns:a16="http://schemas.microsoft.com/office/drawing/2014/main" id="{093C2EB7-9306-4DC0-B4D6-97AC3B691505}"/>
              </a:ext>
            </a:extLst>
          </p:cNvPr>
          <p:cNvSpPr>
            <a:spLocks noGrp="1"/>
          </p:cNvSpPr>
          <p:nvPr>
            <p:ph type="pic" sz="quarter" idx="23"/>
          </p:nvPr>
        </p:nvSpPr>
        <p:spPr>
          <a:xfrm>
            <a:off x="5159375" y="0"/>
            <a:ext cx="7032625" cy="6858000"/>
          </a:xfrm>
        </p:spPr>
        <p:txBody>
          <a:bodyPr/>
          <a:lstStyle/>
          <a:p>
            <a:endParaRPr lang="fi-FI"/>
          </a:p>
        </p:txBody>
      </p:sp>
      <p:sp>
        <p:nvSpPr>
          <p:cNvPr id="11" name="Sisällön paikkamerkki 2">
            <a:extLst>
              <a:ext uri="{FF2B5EF4-FFF2-40B4-BE49-F238E27FC236}">
                <a16:creationId xmlns:a16="http://schemas.microsoft.com/office/drawing/2014/main" id="{A13BFFB1-AA1B-42E8-A84B-5C7B60A750FB}"/>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12" name="Sisällön paikkamerkki 2">
            <a:extLst>
              <a:ext uri="{FF2B5EF4-FFF2-40B4-BE49-F238E27FC236}">
                <a16:creationId xmlns:a16="http://schemas.microsoft.com/office/drawing/2014/main" id="{621FA032-2E74-42EB-B027-CF9EF5222F38}"/>
              </a:ext>
            </a:extLst>
          </p:cNvPr>
          <p:cNvSpPr>
            <a:spLocks noGrp="1"/>
          </p:cNvSpPr>
          <p:nvPr>
            <p:ph sz="half" idx="14" hasCustomPrompt="1"/>
          </p:nvPr>
        </p:nvSpPr>
        <p:spPr>
          <a:xfrm>
            <a:off x="742581" y="1858475"/>
            <a:ext cx="4633420"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3" name="Tekstin paikkamerkki 5">
            <a:extLst>
              <a:ext uri="{FF2B5EF4-FFF2-40B4-BE49-F238E27FC236}">
                <a16:creationId xmlns:a16="http://schemas.microsoft.com/office/drawing/2014/main" id="{527D541C-B620-4064-89CA-E47D2108D69C}"/>
              </a:ext>
            </a:extLst>
          </p:cNvPr>
          <p:cNvSpPr>
            <a:spLocks noGrp="1"/>
          </p:cNvSpPr>
          <p:nvPr>
            <p:ph type="body" sz="quarter" idx="22" hasCustomPrompt="1"/>
          </p:nvPr>
        </p:nvSpPr>
        <p:spPr>
          <a:xfrm>
            <a:off x="742581" y="646811"/>
            <a:ext cx="3841419"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811393772"/>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7_Kolme sisältökohdetta">
    <p:spTree>
      <p:nvGrpSpPr>
        <p:cNvPr id="1" name=""/>
        <p:cNvGrpSpPr/>
        <p:nvPr/>
      </p:nvGrpSpPr>
      <p:grpSpPr>
        <a:xfrm>
          <a:off x="0" y="0"/>
          <a:ext cx="0" cy="0"/>
          <a:chOff x="0" y="0"/>
          <a:chExt cx="0" cy="0"/>
        </a:xfrm>
      </p:grpSpPr>
      <p:sp>
        <p:nvSpPr>
          <p:cNvPr id="3" name="Kuvan paikkamerkki 2">
            <a:extLst>
              <a:ext uri="{FF2B5EF4-FFF2-40B4-BE49-F238E27FC236}">
                <a16:creationId xmlns:a16="http://schemas.microsoft.com/office/drawing/2014/main" id="{093C2EB7-9306-4DC0-B4D6-97AC3B691505}"/>
              </a:ext>
            </a:extLst>
          </p:cNvPr>
          <p:cNvSpPr>
            <a:spLocks noGrp="1"/>
          </p:cNvSpPr>
          <p:nvPr>
            <p:ph type="pic" sz="quarter" idx="23"/>
          </p:nvPr>
        </p:nvSpPr>
        <p:spPr>
          <a:xfrm>
            <a:off x="0" y="0"/>
            <a:ext cx="7032625" cy="6858000"/>
          </a:xfrm>
        </p:spPr>
        <p:txBody>
          <a:bodyPr/>
          <a:lstStyle/>
          <a:p>
            <a:endParaRPr lang="fi-FI"/>
          </a:p>
        </p:txBody>
      </p:sp>
      <p:sp>
        <p:nvSpPr>
          <p:cNvPr id="6" name="Sisällön paikkamerkki 2">
            <a:extLst>
              <a:ext uri="{FF2B5EF4-FFF2-40B4-BE49-F238E27FC236}">
                <a16:creationId xmlns:a16="http://schemas.microsoft.com/office/drawing/2014/main" id="{394954FF-5D25-4767-92C0-DA46F0B2F70F}"/>
              </a:ext>
            </a:extLst>
          </p:cNvPr>
          <p:cNvSpPr>
            <a:spLocks noGrp="1"/>
          </p:cNvSpPr>
          <p:nvPr>
            <p:ph sz="half" idx="24" hasCustomPrompt="1"/>
          </p:nvPr>
        </p:nvSpPr>
        <p:spPr>
          <a:xfrm>
            <a:off x="7104000" y="1490399"/>
            <a:ext cx="4633420"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7" name="Sisällön paikkamerkki 2">
            <a:extLst>
              <a:ext uri="{FF2B5EF4-FFF2-40B4-BE49-F238E27FC236}">
                <a16:creationId xmlns:a16="http://schemas.microsoft.com/office/drawing/2014/main" id="{24587F3D-EA6E-4B4C-91C1-68781028B334}"/>
              </a:ext>
            </a:extLst>
          </p:cNvPr>
          <p:cNvSpPr>
            <a:spLocks noGrp="1"/>
          </p:cNvSpPr>
          <p:nvPr>
            <p:ph sz="half" idx="25" hasCustomPrompt="1"/>
          </p:nvPr>
        </p:nvSpPr>
        <p:spPr>
          <a:xfrm>
            <a:off x="7104000" y="1858474"/>
            <a:ext cx="4633420" cy="4652647"/>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8" name="Tekstin paikkamerkki 5">
            <a:extLst>
              <a:ext uri="{FF2B5EF4-FFF2-40B4-BE49-F238E27FC236}">
                <a16:creationId xmlns:a16="http://schemas.microsoft.com/office/drawing/2014/main" id="{72AFD474-B056-4CDD-8D58-D243AD263E1E}"/>
              </a:ext>
            </a:extLst>
          </p:cNvPr>
          <p:cNvSpPr>
            <a:spLocks noGrp="1"/>
          </p:cNvSpPr>
          <p:nvPr>
            <p:ph type="body" sz="quarter" idx="26" hasCustomPrompt="1"/>
          </p:nvPr>
        </p:nvSpPr>
        <p:spPr>
          <a:xfrm>
            <a:off x="7104000" y="646811"/>
            <a:ext cx="3841419"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4159329553"/>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6_Kolme sisältökohdetta">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F60DF165-2527-4E38-9E73-841B01877316}"/>
              </a:ext>
            </a:extLst>
          </p:cNvPr>
          <p:cNvSpPr/>
          <p:nvPr userDrawn="1"/>
        </p:nvSpPr>
        <p:spPr>
          <a:xfrm>
            <a:off x="5088000" y="0"/>
            <a:ext cx="710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Kuva 2">
            <a:extLst>
              <a:ext uri="{FF2B5EF4-FFF2-40B4-BE49-F238E27FC236}">
                <a16:creationId xmlns:a16="http://schemas.microsoft.com/office/drawing/2014/main" id="{1A7FFA74-8050-43B2-9F76-3067F810CCE1}"/>
              </a:ext>
            </a:extLst>
          </p:cNvPr>
          <p:cNvSpPr/>
          <p:nvPr userDrawn="1"/>
        </p:nvSpPr>
        <p:spPr>
          <a:xfrm>
            <a:off x="0" y="0"/>
            <a:ext cx="7471350" cy="6858000"/>
          </a:xfrm>
          <a:custGeom>
            <a:avLst/>
            <a:gdLst>
              <a:gd name="connsiteX0" fmla="*/ 6991350 w 6991350"/>
              <a:gd name="connsiteY0" fmla="*/ 6858000 h 6858000"/>
              <a:gd name="connsiteX1" fmla="*/ 0 w 6991350"/>
              <a:gd name="connsiteY1" fmla="*/ 6858000 h 6858000"/>
              <a:gd name="connsiteX2" fmla="*/ 0 w 6991350"/>
              <a:gd name="connsiteY2" fmla="*/ 0 h 6858000"/>
              <a:gd name="connsiteX3" fmla="*/ 4869180 w 6991350"/>
              <a:gd name="connsiteY3" fmla="*/ 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6991350" y="6858000"/>
                </a:moveTo>
                <a:lnTo>
                  <a:pt x="0" y="6858000"/>
                </a:lnTo>
                <a:lnTo>
                  <a:pt x="0" y="0"/>
                </a:lnTo>
                <a:lnTo>
                  <a:pt x="4869180" y="0"/>
                </a:lnTo>
                <a:close/>
              </a:path>
            </a:pathLst>
          </a:custGeom>
          <a:solidFill>
            <a:schemeClr val="bg1"/>
          </a:solidFill>
          <a:ln w="9525" cap="flat">
            <a:noFill/>
            <a:prstDash val="solid"/>
            <a:miter/>
          </a:ln>
        </p:spPr>
        <p:txBody>
          <a:bodyPr rtlCol="0" anchor="ctr"/>
          <a:lstStyle/>
          <a:p>
            <a:endParaRPr lang="fi-FI"/>
          </a:p>
        </p:txBody>
      </p:sp>
      <p:sp>
        <p:nvSpPr>
          <p:cNvPr id="11" name="Sisällön paikkamerkki 2">
            <a:extLst>
              <a:ext uri="{FF2B5EF4-FFF2-40B4-BE49-F238E27FC236}">
                <a16:creationId xmlns:a16="http://schemas.microsoft.com/office/drawing/2014/main" id="{A13BFFB1-AA1B-42E8-A84B-5C7B60A750FB}"/>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12" name="Sisällön paikkamerkki 2">
            <a:extLst>
              <a:ext uri="{FF2B5EF4-FFF2-40B4-BE49-F238E27FC236}">
                <a16:creationId xmlns:a16="http://schemas.microsoft.com/office/drawing/2014/main" id="{621FA032-2E74-42EB-B027-CF9EF5222F38}"/>
              </a:ext>
            </a:extLst>
          </p:cNvPr>
          <p:cNvSpPr>
            <a:spLocks noGrp="1"/>
          </p:cNvSpPr>
          <p:nvPr>
            <p:ph sz="half" idx="14" hasCustomPrompt="1"/>
          </p:nvPr>
        </p:nvSpPr>
        <p:spPr>
          <a:xfrm>
            <a:off x="742581" y="1858475"/>
            <a:ext cx="4633420"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3" name="Tekstin paikkamerkki 5">
            <a:extLst>
              <a:ext uri="{FF2B5EF4-FFF2-40B4-BE49-F238E27FC236}">
                <a16:creationId xmlns:a16="http://schemas.microsoft.com/office/drawing/2014/main" id="{527D541C-B620-4064-89CA-E47D2108D69C}"/>
              </a:ext>
            </a:extLst>
          </p:cNvPr>
          <p:cNvSpPr>
            <a:spLocks noGrp="1"/>
          </p:cNvSpPr>
          <p:nvPr>
            <p:ph type="body" sz="quarter" idx="22" hasCustomPrompt="1"/>
          </p:nvPr>
        </p:nvSpPr>
        <p:spPr>
          <a:xfrm>
            <a:off x="742581" y="646811"/>
            <a:ext cx="3841419"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8" name="Sisällön paikkamerkki 2">
            <a:extLst>
              <a:ext uri="{FF2B5EF4-FFF2-40B4-BE49-F238E27FC236}">
                <a16:creationId xmlns:a16="http://schemas.microsoft.com/office/drawing/2014/main" id="{43E63CC7-0A7C-41A4-B615-75A491B9FF51}"/>
              </a:ext>
            </a:extLst>
          </p:cNvPr>
          <p:cNvSpPr>
            <a:spLocks noGrp="1"/>
          </p:cNvSpPr>
          <p:nvPr>
            <p:ph sz="half" idx="23" hasCustomPrompt="1"/>
          </p:nvPr>
        </p:nvSpPr>
        <p:spPr>
          <a:xfrm>
            <a:off x="7104000" y="1490399"/>
            <a:ext cx="4633420" cy="327819"/>
          </a:xfrm>
        </p:spPr>
        <p:txBody>
          <a:bodyPr>
            <a:noAutofit/>
          </a:bodyPr>
          <a:lstStyle>
            <a:lvl1pPr marL="0" indent="0" algn="l">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9" name="Sisällön paikkamerkki 2">
            <a:extLst>
              <a:ext uri="{FF2B5EF4-FFF2-40B4-BE49-F238E27FC236}">
                <a16:creationId xmlns:a16="http://schemas.microsoft.com/office/drawing/2014/main" id="{F5DBBE21-5C09-423B-9B74-3C54BF1EDE4B}"/>
              </a:ext>
            </a:extLst>
          </p:cNvPr>
          <p:cNvSpPr>
            <a:spLocks noGrp="1"/>
          </p:cNvSpPr>
          <p:nvPr>
            <p:ph sz="half" idx="24" hasCustomPrompt="1"/>
          </p:nvPr>
        </p:nvSpPr>
        <p:spPr>
          <a:xfrm>
            <a:off x="7104000" y="1858474"/>
            <a:ext cx="4633420" cy="4652647"/>
          </a:xfrm>
        </p:spPr>
        <p:txBody>
          <a:bodyPr>
            <a:noAutofit/>
          </a:bodyPr>
          <a:lstStyle>
            <a:lvl1pPr marL="0" indent="0" algn="l">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0" name="Tekstin paikkamerkki 5">
            <a:extLst>
              <a:ext uri="{FF2B5EF4-FFF2-40B4-BE49-F238E27FC236}">
                <a16:creationId xmlns:a16="http://schemas.microsoft.com/office/drawing/2014/main" id="{2D17B3B6-C9DF-4102-8FDD-F49A134A69FF}"/>
              </a:ext>
            </a:extLst>
          </p:cNvPr>
          <p:cNvSpPr>
            <a:spLocks noGrp="1"/>
          </p:cNvSpPr>
          <p:nvPr>
            <p:ph type="body" sz="quarter" idx="25" hasCustomPrompt="1"/>
          </p:nvPr>
        </p:nvSpPr>
        <p:spPr>
          <a:xfrm>
            <a:off x="7104000" y="646811"/>
            <a:ext cx="3841419" cy="838189"/>
          </a:xfrm>
        </p:spPr>
        <p:txBody>
          <a:bodyPr anchor="t">
            <a:noAutofit/>
          </a:bodyPr>
          <a:lstStyle>
            <a:lvl1pPr marL="0" indent="0" algn="l">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pic>
        <p:nvPicPr>
          <p:cNvPr id="15" name="Kuva 14" descr="Kuva, joka sisältää kohteen piirtäminen&#10;&#10;Kuvaus luotu automaattisesti">
            <a:extLst>
              <a:ext uri="{FF2B5EF4-FFF2-40B4-BE49-F238E27FC236}">
                <a16:creationId xmlns:a16="http://schemas.microsoft.com/office/drawing/2014/main" id="{9F5F20D1-1921-4175-AE17-B2881CA4D9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Tree>
    <p:extLst>
      <p:ext uri="{BB962C8B-B14F-4D97-AF65-F5344CB8AC3E}">
        <p14:creationId xmlns:p14="http://schemas.microsoft.com/office/powerpoint/2010/main" val="2444011980"/>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1_Kolme sisältökohdetta">
    <p:spTree>
      <p:nvGrpSpPr>
        <p:cNvPr id="1" name=""/>
        <p:cNvGrpSpPr/>
        <p:nvPr/>
      </p:nvGrpSpPr>
      <p:grpSpPr>
        <a:xfrm>
          <a:off x="0" y="0"/>
          <a:ext cx="0" cy="0"/>
          <a:chOff x="0" y="0"/>
          <a:chExt cx="0" cy="0"/>
        </a:xfrm>
      </p:grpSpPr>
      <p:sp>
        <p:nvSpPr>
          <p:cNvPr id="3" name="Kuvan paikkamerkki 2">
            <a:extLst>
              <a:ext uri="{FF2B5EF4-FFF2-40B4-BE49-F238E27FC236}">
                <a16:creationId xmlns:a16="http://schemas.microsoft.com/office/drawing/2014/main" id="{093C2EB7-9306-4DC0-B4D6-97AC3B691505}"/>
              </a:ext>
            </a:extLst>
          </p:cNvPr>
          <p:cNvSpPr>
            <a:spLocks noGrp="1"/>
          </p:cNvSpPr>
          <p:nvPr>
            <p:ph type="pic" sz="quarter" idx="23"/>
          </p:nvPr>
        </p:nvSpPr>
        <p:spPr>
          <a:xfrm>
            <a:off x="5159375" y="0"/>
            <a:ext cx="7032625" cy="6858000"/>
          </a:xfrm>
        </p:spPr>
        <p:txBody>
          <a:bodyPr/>
          <a:lstStyle/>
          <a:p>
            <a:endParaRPr lang="fi-FI"/>
          </a:p>
        </p:txBody>
      </p:sp>
      <p:sp>
        <p:nvSpPr>
          <p:cNvPr id="6" name="Sisällön paikkamerkki 2">
            <a:extLst>
              <a:ext uri="{FF2B5EF4-FFF2-40B4-BE49-F238E27FC236}">
                <a16:creationId xmlns:a16="http://schemas.microsoft.com/office/drawing/2014/main" id="{4C68EC44-0C66-4C3D-9202-8B12C770969C}"/>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7" name="Sisällön paikkamerkki 2">
            <a:extLst>
              <a:ext uri="{FF2B5EF4-FFF2-40B4-BE49-F238E27FC236}">
                <a16:creationId xmlns:a16="http://schemas.microsoft.com/office/drawing/2014/main" id="{3D891D6C-2AF0-41B4-8099-1570245CB8CB}"/>
              </a:ext>
            </a:extLst>
          </p:cNvPr>
          <p:cNvSpPr>
            <a:spLocks noGrp="1"/>
          </p:cNvSpPr>
          <p:nvPr>
            <p:ph sz="half" idx="14" hasCustomPrompt="1"/>
          </p:nvPr>
        </p:nvSpPr>
        <p:spPr>
          <a:xfrm>
            <a:off x="742581" y="1858475"/>
            <a:ext cx="4633420" cy="4652648"/>
          </a:xfrm>
        </p:spPr>
        <p:txBody>
          <a:bodyPr>
            <a:noAutofit/>
          </a:bodyPr>
          <a:lstStyle>
            <a:lvl1pPr marL="0" indent="0" algn="l">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8" name="Tekstin paikkamerkki 5">
            <a:extLst>
              <a:ext uri="{FF2B5EF4-FFF2-40B4-BE49-F238E27FC236}">
                <a16:creationId xmlns:a16="http://schemas.microsoft.com/office/drawing/2014/main" id="{505D377F-50F8-4329-BFFC-4369985A5648}"/>
              </a:ext>
            </a:extLst>
          </p:cNvPr>
          <p:cNvSpPr>
            <a:spLocks noGrp="1"/>
          </p:cNvSpPr>
          <p:nvPr>
            <p:ph type="body" sz="quarter" idx="22" hasCustomPrompt="1"/>
          </p:nvPr>
        </p:nvSpPr>
        <p:spPr>
          <a:xfrm>
            <a:off x="742581" y="646811"/>
            <a:ext cx="3841419" cy="838189"/>
          </a:xfrm>
        </p:spPr>
        <p:txBody>
          <a:bodyPr anchor="t">
            <a:noAutofit/>
          </a:bodyPr>
          <a:lstStyle>
            <a:lvl1pPr marL="0" indent="0" algn="l">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559634284"/>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9_Kolme sisältökohdetta">
    <p:spTree>
      <p:nvGrpSpPr>
        <p:cNvPr id="1" name=""/>
        <p:cNvGrpSpPr/>
        <p:nvPr/>
      </p:nvGrpSpPr>
      <p:grpSpPr>
        <a:xfrm>
          <a:off x="0" y="0"/>
          <a:ext cx="0" cy="0"/>
          <a:chOff x="0" y="0"/>
          <a:chExt cx="0" cy="0"/>
        </a:xfrm>
      </p:grpSpPr>
      <p:sp>
        <p:nvSpPr>
          <p:cNvPr id="7" name="Tekstin paikkamerkki 5">
            <a:extLst>
              <a:ext uri="{FF2B5EF4-FFF2-40B4-BE49-F238E27FC236}">
                <a16:creationId xmlns:a16="http://schemas.microsoft.com/office/drawing/2014/main" id="{C185A59F-AEAF-4343-8EC1-0342AF2279CD}"/>
              </a:ext>
            </a:extLst>
          </p:cNvPr>
          <p:cNvSpPr>
            <a:spLocks noGrp="1"/>
          </p:cNvSpPr>
          <p:nvPr>
            <p:ph type="body" sz="quarter" idx="24"/>
          </p:nvPr>
        </p:nvSpPr>
        <p:spPr>
          <a:xfrm>
            <a:off x="0" y="-8230"/>
            <a:ext cx="7471350" cy="686623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0 h 10012"/>
              <a:gd name="connsiteX1" fmla="*/ 10000 w 10000"/>
              <a:gd name="connsiteY1" fmla="*/ 12 h 10012"/>
              <a:gd name="connsiteX2" fmla="*/ 10000 w 10000"/>
              <a:gd name="connsiteY2" fmla="*/ 10012 h 10012"/>
              <a:gd name="connsiteX3" fmla="*/ 0 w 10000"/>
              <a:gd name="connsiteY3" fmla="*/ 10012 h 10012"/>
              <a:gd name="connsiteX4" fmla="*/ 0 w 10000"/>
              <a:gd name="connsiteY4" fmla="*/ 0 h 10012"/>
              <a:gd name="connsiteX0" fmla="*/ 0 w 10000"/>
              <a:gd name="connsiteY0" fmla="*/ 0 h 10012"/>
              <a:gd name="connsiteX1" fmla="*/ 6673 w 10000"/>
              <a:gd name="connsiteY1" fmla="*/ 0 h 10012"/>
              <a:gd name="connsiteX2" fmla="*/ 10000 w 10000"/>
              <a:gd name="connsiteY2" fmla="*/ 10012 h 10012"/>
              <a:gd name="connsiteX3" fmla="*/ 0 w 10000"/>
              <a:gd name="connsiteY3" fmla="*/ 10012 h 10012"/>
              <a:gd name="connsiteX4" fmla="*/ 0 w 10000"/>
              <a:gd name="connsiteY4" fmla="*/ 0 h 10012"/>
              <a:gd name="connsiteX0" fmla="*/ 0 w 10000"/>
              <a:gd name="connsiteY0" fmla="*/ 0 h 10012"/>
              <a:gd name="connsiteX1" fmla="*/ 6973 w 10000"/>
              <a:gd name="connsiteY1" fmla="*/ 0 h 10012"/>
              <a:gd name="connsiteX2" fmla="*/ 10000 w 10000"/>
              <a:gd name="connsiteY2" fmla="*/ 10012 h 10012"/>
              <a:gd name="connsiteX3" fmla="*/ 0 w 10000"/>
              <a:gd name="connsiteY3" fmla="*/ 10012 h 10012"/>
              <a:gd name="connsiteX4" fmla="*/ 0 w 10000"/>
              <a:gd name="connsiteY4" fmla="*/ 0 h 10012"/>
              <a:gd name="connsiteX0" fmla="*/ 0 w 10000"/>
              <a:gd name="connsiteY0" fmla="*/ 0 h 10012"/>
              <a:gd name="connsiteX1" fmla="*/ 6973 w 10000"/>
              <a:gd name="connsiteY1" fmla="*/ 12 h 10012"/>
              <a:gd name="connsiteX2" fmla="*/ 10000 w 10000"/>
              <a:gd name="connsiteY2" fmla="*/ 10012 h 10012"/>
              <a:gd name="connsiteX3" fmla="*/ 0 w 10000"/>
              <a:gd name="connsiteY3" fmla="*/ 10012 h 10012"/>
              <a:gd name="connsiteX4" fmla="*/ 0 w 10000"/>
              <a:gd name="connsiteY4" fmla="*/ 0 h 10012"/>
              <a:gd name="connsiteX0" fmla="*/ 0 w 10000"/>
              <a:gd name="connsiteY0" fmla="*/ 0 h 10012"/>
              <a:gd name="connsiteX1" fmla="*/ 6973 w 10000"/>
              <a:gd name="connsiteY1" fmla="*/ 0 h 10012"/>
              <a:gd name="connsiteX2" fmla="*/ 10000 w 10000"/>
              <a:gd name="connsiteY2" fmla="*/ 10012 h 10012"/>
              <a:gd name="connsiteX3" fmla="*/ 0 w 10000"/>
              <a:gd name="connsiteY3" fmla="*/ 10012 h 10012"/>
              <a:gd name="connsiteX4" fmla="*/ 0 w 10000"/>
              <a:gd name="connsiteY4" fmla="*/ 0 h 10012"/>
              <a:gd name="connsiteX0" fmla="*/ 0 w 10000"/>
              <a:gd name="connsiteY0" fmla="*/ 0 h 10012"/>
              <a:gd name="connsiteX1" fmla="*/ 6984 w 10000"/>
              <a:gd name="connsiteY1" fmla="*/ 12 h 10012"/>
              <a:gd name="connsiteX2" fmla="*/ 10000 w 10000"/>
              <a:gd name="connsiteY2" fmla="*/ 10012 h 10012"/>
              <a:gd name="connsiteX3" fmla="*/ 0 w 10000"/>
              <a:gd name="connsiteY3" fmla="*/ 10012 h 10012"/>
              <a:gd name="connsiteX4" fmla="*/ 0 w 10000"/>
              <a:gd name="connsiteY4" fmla="*/ 0 h 1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12">
                <a:moveTo>
                  <a:pt x="0" y="0"/>
                </a:moveTo>
                <a:lnTo>
                  <a:pt x="6984" y="12"/>
                </a:lnTo>
                <a:lnTo>
                  <a:pt x="10000" y="10012"/>
                </a:lnTo>
                <a:lnTo>
                  <a:pt x="0" y="10012"/>
                </a:lnTo>
                <a:lnTo>
                  <a:pt x="0" y="0"/>
                </a:lnTo>
                <a:close/>
              </a:path>
            </a:pathLst>
          </a:custGeom>
          <a:solidFill>
            <a:schemeClr val="bg1"/>
          </a:solidFill>
          <a:ln>
            <a:noFill/>
          </a:ln>
        </p:spPr>
        <p:txBody>
          <a:bodyPr anchor="t">
            <a:noAutofit/>
          </a:bodyPr>
          <a:lstStyle>
            <a:lvl1pPr marL="0" indent="0" algn="l">
              <a:buNone/>
              <a:defRPr sz="2800" cap="all" baseline="0">
                <a:ln>
                  <a:noFill/>
                </a:ln>
                <a:no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endParaRPr lang="fi-FI"/>
          </a:p>
        </p:txBody>
      </p:sp>
      <p:sp>
        <p:nvSpPr>
          <p:cNvPr id="3" name="Kuvan paikkamerkki 2">
            <a:extLst>
              <a:ext uri="{FF2B5EF4-FFF2-40B4-BE49-F238E27FC236}">
                <a16:creationId xmlns:a16="http://schemas.microsoft.com/office/drawing/2014/main" id="{093C2EB7-9306-4DC0-B4D6-97AC3B691505}"/>
              </a:ext>
            </a:extLst>
          </p:cNvPr>
          <p:cNvSpPr>
            <a:spLocks noGrp="1"/>
          </p:cNvSpPr>
          <p:nvPr>
            <p:ph type="pic" sz="quarter" idx="23"/>
          </p:nvPr>
        </p:nvSpPr>
        <p:spPr>
          <a:xfrm>
            <a:off x="5159375" y="0"/>
            <a:ext cx="7032625" cy="6858000"/>
          </a:xfrm>
        </p:spPr>
        <p:txBody>
          <a:bodyPr/>
          <a:lstStyle/>
          <a:p>
            <a:endParaRPr lang="fi-FI"/>
          </a:p>
        </p:txBody>
      </p:sp>
      <p:sp>
        <p:nvSpPr>
          <p:cNvPr id="8" name="Sisällön paikkamerkki 2">
            <a:extLst>
              <a:ext uri="{FF2B5EF4-FFF2-40B4-BE49-F238E27FC236}">
                <a16:creationId xmlns:a16="http://schemas.microsoft.com/office/drawing/2014/main" id="{915BA1CC-2F80-482A-B922-B79F66CDF3F2}"/>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9" name="Sisällön paikkamerkki 2">
            <a:extLst>
              <a:ext uri="{FF2B5EF4-FFF2-40B4-BE49-F238E27FC236}">
                <a16:creationId xmlns:a16="http://schemas.microsoft.com/office/drawing/2014/main" id="{EB556E8D-B308-4436-9E54-B19BBF49DCBB}"/>
              </a:ext>
            </a:extLst>
          </p:cNvPr>
          <p:cNvSpPr>
            <a:spLocks noGrp="1"/>
          </p:cNvSpPr>
          <p:nvPr>
            <p:ph sz="half" idx="14" hasCustomPrompt="1"/>
          </p:nvPr>
        </p:nvSpPr>
        <p:spPr>
          <a:xfrm>
            <a:off x="742581" y="1858475"/>
            <a:ext cx="4633420"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1" name="Tekstin paikkamerkki 5">
            <a:extLst>
              <a:ext uri="{FF2B5EF4-FFF2-40B4-BE49-F238E27FC236}">
                <a16:creationId xmlns:a16="http://schemas.microsoft.com/office/drawing/2014/main" id="{9C88F67A-F55D-49BC-A798-AC12DB9B2E79}"/>
              </a:ext>
            </a:extLst>
          </p:cNvPr>
          <p:cNvSpPr>
            <a:spLocks noGrp="1"/>
          </p:cNvSpPr>
          <p:nvPr>
            <p:ph type="body" sz="quarter" idx="22" hasCustomPrompt="1"/>
          </p:nvPr>
        </p:nvSpPr>
        <p:spPr>
          <a:xfrm>
            <a:off x="742581" y="646811"/>
            <a:ext cx="3841419"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1533746498"/>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2_Kolme sisältökohdetta">
    <p:spTree>
      <p:nvGrpSpPr>
        <p:cNvPr id="1" name=""/>
        <p:cNvGrpSpPr/>
        <p:nvPr/>
      </p:nvGrpSpPr>
      <p:grpSpPr>
        <a:xfrm>
          <a:off x="0" y="0"/>
          <a:ext cx="0" cy="0"/>
          <a:chOff x="0" y="0"/>
          <a:chExt cx="0" cy="0"/>
        </a:xfrm>
      </p:grpSpPr>
      <p:sp>
        <p:nvSpPr>
          <p:cNvPr id="31" name="Sisällön paikkamerkki 2">
            <a:extLst>
              <a:ext uri="{FF2B5EF4-FFF2-40B4-BE49-F238E27FC236}">
                <a16:creationId xmlns:a16="http://schemas.microsoft.com/office/drawing/2014/main" id="{64C10FB5-B9F3-4AF7-AF3B-4CD017030FE4}"/>
              </a:ext>
            </a:extLst>
          </p:cNvPr>
          <p:cNvSpPr>
            <a:spLocks noGrp="1"/>
          </p:cNvSpPr>
          <p:nvPr>
            <p:ph sz="half" idx="16" hasCustomPrompt="1"/>
          </p:nvPr>
        </p:nvSpPr>
        <p:spPr>
          <a:xfrm>
            <a:off x="742580" y="1490399"/>
            <a:ext cx="5065419"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33" name="Sisällön paikkamerkki 2">
            <a:extLst>
              <a:ext uri="{FF2B5EF4-FFF2-40B4-BE49-F238E27FC236}">
                <a16:creationId xmlns:a16="http://schemas.microsoft.com/office/drawing/2014/main" id="{2A65588E-AA04-4F61-8DA5-D40BCAF182A3}"/>
              </a:ext>
            </a:extLst>
          </p:cNvPr>
          <p:cNvSpPr>
            <a:spLocks noGrp="1"/>
          </p:cNvSpPr>
          <p:nvPr>
            <p:ph sz="half" idx="14" hasCustomPrompt="1"/>
          </p:nvPr>
        </p:nvSpPr>
        <p:spPr>
          <a:xfrm>
            <a:off x="742581" y="1858475"/>
            <a:ext cx="5065418"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0" name="Tekstin paikkamerkki 5">
            <a:extLst>
              <a:ext uri="{FF2B5EF4-FFF2-40B4-BE49-F238E27FC236}">
                <a16:creationId xmlns:a16="http://schemas.microsoft.com/office/drawing/2014/main" id="{15AED27F-E759-4B31-8CE9-294094E973E9}"/>
              </a:ext>
            </a:extLst>
          </p:cNvPr>
          <p:cNvSpPr>
            <a:spLocks noGrp="1"/>
          </p:cNvSpPr>
          <p:nvPr>
            <p:ph type="body" sz="quarter" idx="22" hasCustomPrompt="1"/>
          </p:nvPr>
        </p:nvSpPr>
        <p:spPr>
          <a:xfrm>
            <a:off x="742581" y="646811"/>
            <a:ext cx="5065418"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pic>
        <p:nvPicPr>
          <p:cNvPr id="8" name="Kuva 7">
            <a:extLst>
              <a:ext uri="{FF2B5EF4-FFF2-40B4-BE49-F238E27FC236}">
                <a16:creationId xmlns:a16="http://schemas.microsoft.com/office/drawing/2014/main" id="{A60C9107-EB72-4912-943D-9A47672925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45869" y="6383291"/>
            <a:ext cx="1440000" cy="449280"/>
          </a:xfrm>
          <a:prstGeom prst="rect">
            <a:avLst/>
          </a:prstGeom>
        </p:spPr>
      </p:pic>
      <p:cxnSp>
        <p:nvCxnSpPr>
          <p:cNvPr id="9" name="Suora yhdysviiva 8">
            <a:extLst>
              <a:ext uri="{FF2B5EF4-FFF2-40B4-BE49-F238E27FC236}">
                <a16:creationId xmlns:a16="http://schemas.microsoft.com/office/drawing/2014/main" id="{068FAF7E-025C-4D06-B452-B748A07549A5}"/>
              </a:ext>
            </a:extLst>
          </p:cNvPr>
          <p:cNvCxnSpPr>
            <a:cxnSpLocks/>
          </p:cNvCxnSpPr>
          <p:nvPr userDrawn="1"/>
        </p:nvCxnSpPr>
        <p:spPr>
          <a:xfrm flipV="1">
            <a:off x="-8313" y="6624557"/>
            <a:ext cx="10745869" cy="13876"/>
          </a:xfrm>
          <a:prstGeom prst="line">
            <a:avLst/>
          </a:prstGeom>
          <a:ln w="12700">
            <a:gradFill>
              <a:gsLst>
                <a:gs pos="100000">
                  <a:schemeClr val="accent1"/>
                </a:gs>
                <a:gs pos="0">
                  <a:schemeClr val="accent4"/>
                </a:gs>
                <a:gs pos="5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4325144"/>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4_Kolme sisältökohdetta">
    <p:spTree>
      <p:nvGrpSpPr>
        <p:cNvPr id="1" name=""/>
        <p:cNvGrpSpPr/>
        <p:nvPr/>
      </p:nvGrpSpPr>
      <p:grpSpPr>
        <a:xfrm>
          <a:off x="0" y="0"/>
          <a:ext cx="0" cy="0"/>
          <a:chOff x="0" y="0"/>
          <a:chExt cx="0" cy="0"/>
        </a:xfrm>
      </p:grpSpPr>
      <p:sp>
        <p:nvSpPr>
          <p:cNvPr id="3" name="Kuvan paikkamerkki 2">
            <a:extLst>
              <a:ext uri="{FF2B5EF4-FFF2-40B4-BE49-F238E27FC236}">
                <a16:creationId xmlns:a16="http://schemas.microsoft.com/office/drawing/2014/main" id="{6D12C899-122C-4983-8FBE-254921D2AC53}"/>
              </a:ext>
            </a:extLst>
          </p:cNvPr>
          <p:cNvSpPr>
            <a:spLocks noGrp="1"/>
          </p:cNvSpPr>
          <p:nvPr>
            <p:ph type="pic" sz="quarter" idx="23"/>
          </p:nvPr>
        </p:nvSpPr>
        <p:spPr>
          <a:xfrm>
            <a:off x="6096001" y="0"/>
            <a:ext cx="6096000" cy="6858000"/>
          </a:xfrm>
        </p:spPr>
        <p:txBody>
          <a:bodyPr/>
          <a:lstStyle/>
          <a:p>
            <a:endParaRPr lang="fi-FI"/>
          </a:p>
        </p:txBody>
      </p:sp>
      <p:sp>
        <p:nvSpPr>
          <p:cNvPr id="11" name="Sisällön paikkamerkki 2">
            <a:extLst>
              <a:ext uri="{FF2B5EF4-FFF2-40B4-BE49-F238E27FC236}">
                <a16:creationId xmlns:a16="http://schemas.microsoft.com/office/drawing/2014/main" id="{7AB17E5C-92B1-40AB-9C95-9FDCAFD94E02}"/>
              </a:ext>
            </a:extLst>
          </p:cNvPr>
          <p:cNvSpPr>
            <a:spLocks noGrp="1"/>
          </p:cNvSpPr>
          <p:nvPr>
            <p:ph sz="half" idx="16" hasCustomPrompt="1"/>
          </p:nvPr>
        </p:nvSpPr>
        <p:spPr>
          <a:xfrm>
            <a:off x="742580" y="1490399"/>
            <a:ext cx="5065419"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12" name="Sisällön paikkamerkki 2">
            <a:extLst>
              <a:ext uri="{FF2B5EF4-FFF2-40B4-BE49-F238E27FC236}">
                <a16:creationId xmlns:a16="http://schemas.microsoft.com/office/drawing/2014/main" id="{73419B90-24A3-45E4-AECA-D71AA6D6B23E}"/>
              </a:ext>
            </a:extLst>
          </p:cNvPr>
          <p:cNvSpPr>
            <a:spLocks noGrp="1"/>
          </p:cNvSpPr>
          <p:nvPr>
            <p:ph sz="half" idx="14" hasCustomPrompt="1"/>
          </p:nvPr>
        </p:nvSpPr>
        <p:spPr>
          <a:xfrm>
            <a:off x="742581" y="1858475"/>
            <a:ext cx="5065418"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3" name="Tekstin paikkamerkki 5">
            <a:extLst>
              <a:ext uri="{FF2B5EF4-FFF2-40B4-BE49-F238E27FC236}">
                <a16:creationId xmlns:a16="http://schemas.microsoft.com/office/drawing/2014/main" id="{8851E79B-10B5-4969-9808-FD81EBF62302}"/>
              </a:ext>
            </a:extLst>
          </p:cNvPr>
          <p:cNvSpPr>
            <a:spLocks noGrp="1"/>
          </p:cNvSpPr>
          <p:nvPr>
            <p:ph type="body" sz="quarter" idx="22" hasCustomPrompt="1"/>
          </p:nvPr>
        </p:nvSpPr>
        <p:spPr>
          <a:xfrm>
            <a:off x="742581" y="646811"/>
            <a:ext cx="5065418"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1883340031"/>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5_Kolme sisältökohdetta">
    <p:spTree>
      <p:nvGrpSpPr>
        <p:cNvPr id="1" name=""/>
        <p:cNvGrpSpPr/>
        <p:nvPr/>
      </p:nvGrpSpPr>
      <p:grpSpPr>
        <a:xfrm>
          <a:off x="0" y="0"/>
          <a:ext cx="0" cy="0"/>
          <a:chOff x="0" y="0"/>
          <a:chExt cx="0" cy="0"/>
        </a:xfrm>
      </p:grpSpPr>
      <p:sp>
        <p:nvSpPr>
          <p:cNvPr id="3" name="Kuvan paikkamerkki 2">
            <a:extLst>
              <a:ext uri="{FF2B5EF4-FFF2-40B4-BE49-F238E27FC236}">
                <a16:creationId xmlns:a16="http://schemas.microsoft.com/office/drawing/2014/main" id="{6D12C899-122C-4983-8FBE-254921D2AC53}"/>
              </a:ext>
            </a:extLst>
          </p:cNvPr>
          <p:cNvSpPr>
            <a:spLocks noGrp="1"/>
          </p:cNvSpPr>
          <p:nvPr>
            <p:ph type="pic" sz="quarter" idx="23"/>
          </p:nvPr>
        </p:nvSpPr>
        <p:spPr>
          <a:xfrm>
            <a:off x="0" y="0"/>
            <a:ext cx="6096000" cy="6858000"/>
          </a:xfrm>
        </p:spPr>
        <p:txBody>
          <a:bodyPr/>
          <a:lstStyle/>
          <a:p>
            <a:endParaRPr lang="fi-FI"/>
          </a:p>
        </p:txBody>
      </p:sp>
      <p:sp>
        <p:nvSpPr>
          <p:cNvPr id="6" name="Sisällön paikkamerkki 2">
            <a:extLst>
              <a:ext uri="{FF2B5EF4-FFF2-40B4-BE49-F238E27FC236}">
                <a16:creationId xmlns:a16="http://schemas.microsoft.com/office/drawing/2014/main" id="{9ED378F6-5D3E-4877-98D1-6E299329DFEE}"/>
              </a:ext>
            </a:extLst>
          </p:cNvPr>
          <p:cNvSpPr>
            <a:spLocks noGrp="1"/>
          </p:cNvSpPr>
          <p:nvPr>
            <p:ph sz="half" idx="16" hasCustomPrompt="1"/>
          </p:nvPr>
        </p:nvSpPr>
        <p:spPr>
          <a:xfrm>
            <a:off x="6455999" y="1490399"/>
            <a:ext cx="5065419"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7" name="Sisällön paikkamerkki 2">
            <a:extLst>
              <a:ext uri="{FF2B5EF4-FFF2-40B4-BE49-F238E27FC236}">
                <a16:creationId xmlns:a16="http://schemas.microsoft.com/office/drawing/2014/main" id="{235D7C16-FD9A-4E22-A8C8-091942ADA7E0}"/>
              </a:ext>
            </a:extLst>
          </p:cNvPr>
          <p:cNvSpPr>
            <a:spLocks noGrp="1"/>
          </p:cNvSpPr>
          <p:nvPr>
            <p:ph sz="half" idx="14" hasCustomPrompt="1"/>
          </p:nvPr>
        </p:nvSpPr>
        <p:spPr>
          <a:xfrm>
            <a:off x="6456000" y="1858475"/>
            <a:ext cx="5065418"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8" name="Tekstin paikkamerkki 5">
            <a:extLst>
              <a:ext uri="{FF2B5EF4-FFF2-40B4-BE49-F238E27FC236}">
                <a16:creationId xmlns:a16="http://schemas.microsoft.com/office/drawing/2014/main" id="{D7ACEB3F-CD4F-46FB-946B-E1428762777F}"/>
              </a:ext>
            </a:extLst>
          </p:cNvPr>
          <p:cNvSpPr>
            <a:spLocks noGrp="1"/>
          </p:cNvSpPr>
          <p:nvPr>
            <p:ph type="body" sz="quarter" idx="22" hasCustomPrompt="1"/>
          </p:nvPr>
        </p:nvSpPr>
        <p:spPr>
          <a:xfrm>
            <a:off x="6456000" y="646811"/>
            <a:ext cx="5065418"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4186301641"/>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Mukautettu asettelu">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71424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4-vaiheinen projekti">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D0EDB4DC-800B-49F5-952C-7068ADF04141}"/>
              </a:ext>
            </a:extLst>
          </p:cNvPr>
          <p:cNvSpPr>
            <a:spLocks noGrp="1"/>
          </p:cNvSpPr>
          <p:nvPr>
            <p:ph type="pic" sz="quarter" idx="24"/>
          </p:nvPr>
        </p:nvSpPr>
        <p:spPr>
          <a:xfrm>
            <a:off x="0" y="0"/>
            <a:ext cx="12192000" cy="6858000"/>
          </a:xfrm>
        </p:spPr>
        <p:txBody>
          <a:bodyPr/>
          <a:lstStyle/>
          <a:p>
            <a:endParaRPr lang="fi-FI"/>
          </a:p>
        </p:txBody>
      </p:sp>
      <p:sp>
        <p:nvSpPr>
          <p:cNvPr id="16" name="Tekstin paikkamerkki 5">
            <a:extLst>
              <a:ext uri="{FF2B5EF4-FFF2-40B4-BE49-F238E27FC236}">
                <a16:creationId xmlns:a16="http://schemas.microsoft.com/office/drawing/2014/main" id="{9982D478-6044-4574-BEED-C7C5C663F05F}"/>
              </a:ext>
            </a:extLst>
          </p:cNvPr>
          <p:cNvSpPr>
            <a:spLocks noGrp="1"/>
          </p:cNvSpPr>
          <p:nvPr>
            <p:ph type="body" sz="quarter" idx="22" hasCustomPrompt="1"/>
          </p:nvPr>
        </p:nvSpPr>
        <p:spPr>
          <a:xfrm>
            <a:off x="742581" y="646811"/>
            <a:ext cx="6577419" cy="1198189"/>
          </a:xfrm>
        </p:spPr>
        <p:txBody>
          <a:bodyPr anchor="t">
            <a:noAutofit/>
          </a:bodyPr>
          <a:lstStyle>
            <a:lvl1pPr marL="0" indent="0" algn="l">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 toteutetaan neljässä vaiheessa</a:t>
            </a:r>
          </a:p>
        </p:txBody>
      </p:sp>
      <p:sp>
        <p:nvSpPr>
          <p:cNvPr id="18" name="Tekstin paikkamerkki 5">
            <a:extLst>
              <a:ext uri="{FF2B5EF4-FFF2-40B4-BE49-F238E27FC236}">
                <a16:creationId xmlns:a16="http://schemas.microsoft.com/office/drawing/2014/main" id="{067A1B62-CF0F-482F-8E6E-7C14977C7D6D}"/>
              </a:ext>
            </a:extLst>
          </p:cNvPr>
          <p:cNvSpPr>
            <a:spLocks noGrp="1"/>
          </p:cNvSpPr>
          <p:nvPr>
            <p:ph type="body" sz="quarter" idx="23" hasCustomPrompt="1"/>
          </p:nvPr>
        </p:nvSpPr>
        <p:spPr>
          <a:xfrm>
            <a:off x="742581" y="1845000"/>
            <a:ext cx="6577420" cy="432000"/>
          </a:xfrm>
        </p:spPr>
        <p:txBody>
          <a:bodyPr anchor="t">
            <a:noAutofit/>
          </a:bodyPr>
          <a:lstStyle>
            <a:lvl1pPr marL="0" indent="0" algn="l">
              <a:buNone/>
              <a:defRPr sz="1400" b="1" i="0" cap="none" baseline="0">
                <a:solidFill>
                  <a:schemeClr val="bg1"/>
                </a:solidFill>
                <a:latin typeface="Trebuchet MS" panose="020B06030202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Toteutus aikavälillä 05/2020 – 07/2020</a:t>
            </a:r>
          </a:p>
        </p:txBody>
      </p:sp>
    </p:spTree>
    <p:extLst>
      <p:ext uri="{BB962C8B-B14F-4D97-AF65-F5344CB8AC3E}">
        <p14:creationId xmlns:p14="http://schemas.microsoft.com/office/powerpoint/2010/main" val="344517055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4_Tausta">
    <p:spTree>
      <p:nvGrpSpPr>
        <p:cNvPr id="1" name=""/>
        <p:cNvGrpSpPr/>
        <p:nvPr/>
      </p:nvGrpSpPr>
      <p:grpSpPr>
        <a:xfrm>
          <a:off x="0" y="0"/>
          <a:ext cx="0" cy="0"/>
          <a:chOff x="0" y="0"/>
          <a:chExt cx="0" cy="0"/>
        </a:xfrm>
      </p:grpSpPr>
      <p:sp>
        <p:nvSpPr>
          <p:cNvPr id="5" name="Sisällön paikkamerkki 2">
            <a:extLst>
              <a:ext uri="{FF2B5EF4-FFF2-40B4-BE49-F238E27FC236}">
                <a16:creationId xmlns:a16="http://schemas.microsoft.com/office/drawing/2014/main" id="{DB8951F9-CFF6-44DB-89D9-2223C2F409F2}"/>
              </a:ext>
            </a:extLst>
          </p:cNvPr>
          <p:cNvSpPr>
            <a:spLocks noGrp="1"/>
          </p:cNvSpPr>
          <p:nvPr>
            <p:ph sz="half" idx="16" hasCustomPrompt="1"/>
          </p:nvPr>
        </p:nvSpPr>
        <p:spPr>
          <a:xfrm>
            <a:off x="742580" y="1490399"/>
            <a:ext cx="5065419"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6" name="Sisällön paikkamerkki 2">
            <a:extLst>
              <a:ext uri="{FF2B5EF4-FFF2-40B4-BE49-F238E27FC236}">
                <a16:creationId xmlns:a16="http://schemas.microsoft.com/office/drawing/2014/main" id="{D07B26D3-7AC8-49FD-96FA-9285CA897A8C}"/>
              </a:ext>
            </a:extLst>
          </p:cNvPr>
          <p:cNvSpPr>
            <a:spLocks noGrp="1"/>
          </p:cNvSpPr>
          <p:nvPr>
            <p:ph sz="half" idx="14" hasCustomPrompt="1"/>
          </p:nvPr>
        </p:nvSpPr>
        <p:spPr>
          <a:xfrm>
            <a:off x="742581" y="1858475"/>
            <a:ext cx="5065418"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7" name="Tekstin paikkamerkki 5">
            <a:extLst>
              <a:ext uri="{FF2B5EF4-FFF2-40B4-BE49-F238E27FC236}">
                <a16:creationId xmlns:a16="http://schemas.microsoft.com/office/drawing/2014/main" id="{4C708AAF-C56D-4A48-AF7A-67CD91E2818F}"/>
              </a:ext>
            </a:extLst>
          </p:cNvPr>
          <p:cNvSpPr>
            <a:spLocks noGrp="1"/>
          </p:cNvSpPr>
          <p:nvPr>
            <p:ph type="body" sz="quarter" idx="22" hasCustomPrompt="1"/>
          </p:nvPr>
        </p:nvSpPr>
        <p:spPr>
          <a:xfrm>
            <a:off x="742581" y="646811"/>
            <a:ext cx="5065418"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pic>
        <p:nvPicPr>
          <p:cNvPr id="8" name="Kuva 7">
            <a:extLst>
              <a:ext uri="{FF2B5EF4-FFF2-40B4-BE49-F238E27FC236}">
                <a16:creationId xmlns:a16="http://schemas.microsoft.com/office/drawing/2014/main" id="{48C6BDE0-016D-4549-8C96-4A06560C9E9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45869" y="6383291"/>
            <a:ext cx="1440000" cy="449280"/>
          </a:xfrm>
          <a:prstGeom prst="rect">
            <a:avLst/>
          </a:prstGeom>
        </p:spPr>
      </p:pic>
      <p:cxnSp>
        <p:nvCxnSpPr>
          <p:cNvPr id="10" name="Suora yhdysviiva 9">
            <a:extLst>
              <a:ext uri="{FF2B5EF4-FFF2-40B4-BE49-F238E27FC236}">
                <a16:creationId xmlns:a16="http://schemas.microsoft.com/office/drawing/2014/main" id="{6175A665-3D70-4971-B0E3-D6FAA087F096}"/>
              </a:ext>
            </a:extLst>
          </p:cNvPr>
          <p:cNvCxnSpPr>
            <a:cxnSpLocks/>
          </p:cNvCxnSpPr>
          <p:nvPr userDrawn="1"/>
        </p:nvCxnSpPr>
        <p:spPr>
          <a:xfrm flipV="1">
            <a:off x="-8313" y="6624557"/>
            <a:ext cx="10745869" cy="13876"/>
          </a:xfrm>
          <a:prstGeom prst="line">
            <a:avLst/>
          </a:prstGeom>
          <a:ln w="12700">
            <a:gradFill>
              <a:gsLst>
                <a:gs pos="100000">
                  <a:schemeClr val="accent1"/>
                </a:gs>
                <a:gs pos="0">
                  <a:schemeClr val="accent4"/>
                </a:gs>
                <a:gs pos="5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11774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4-vaiheinen projekti">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F1A2EF84-FB99-4192-B99F-182223A737CF}"/>
              </a:ext>
            </a:extLst>
          </p:cNvPr>
          <p:cNvSpPr/>
          <p:nvPr userDrawn="1"/>
        </p:nvSpPr>
        <p:spPr>
          <a:xfrm>
            <a:off x="0" y="3861000"/>
            <a:ext cx="12192000" cy="2997000"/>
          </a:xfrm>
          <a:prstGeom prst="rect">
            <a:avLst/>
          </a:prstGeom>
          <a:gradFill>
            <a:gsLst>
              <a:gs pos="0">
                <a:schemeClr val="accent1">
                  <a:alpha val="90000"/>
                </a:schemeClr>
              </a:gs>
              <a:gs pos="100000">
                <a:schemeClr val="accent1"/>
              </a:gs>
              <a:gs pos="49000">
                <a:schemeClr val="accent2">
                  <a:alpha val="9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Tekstin paikkamerkki 5">
            <a:extLst>
              <a:ext uri="{FF2B5EF4-FFF2-40B4-BE49-F238E27FC236}">
                <a16:creationId xmlns:a16="http://schemas.microsoft.com/office/drawing/2014/main" id="{664E86D2-602E-41F2-8B23-7996F9FA554E}"/>
              </a:ext>
            </a:extLst>
          </p:cNvPr>
          <p:cNvSpPr>
            <a:spLocks noGrp="1"/>
          </p:cNvSpPr>
          <p:nvPr>
            <p:ph type="body" sz="quarter" idx="25" hasCustomPrompt="1"/>
          </p:nvPr>
        </p:nvSpPr>
        <p:spPr>
          <a:xfrm>
            <a:off x="748580"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01</a:t>
            </a:r>
          </a:p>
        </p:txBody>
      </p:sp>
      <p:cxnSp>
        <p:nvCxnSpPr>
          <p:cNvPr id="6" name="Suora yhdysviiva 5">
            <a:extLst>
              <a:ext uri="{FF2B5EF4-FFF2-40B4-BE49-F238E27FC236}">
                <a16:creationId xmlns:a16="http://schemas.microsoft.com/office/drawing/2014/main" id="{014D021A-E469-4297-A4E4-21D45A34DB3B}"/>
              </a:ext>
            </a:extLst>
          </p:cNvPr>
          <p:cNvCxnSpPr/>
          <p:nvPr userDrawn="1"/>
        </p:nvCxnSpPr>
        <p:spPr>
          <a:xfrm>
            <a:off x="826189" y="3827749"/>
            <a:ext cx="15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kstin paikkamerkki 5">
            <a:extLst>
              <a:ext uri="{FF2B5EF4-FFF2-40B4-BE49-F238E27FC236}">
                <a16:creationId xmlns:a16="http://schemas.microsoft.com/office/drawing/2014/main" id="{71C5B0C3-CEBF-4152-BA22-8C8E1F7A0C52}"/>
              </a:ext>
            </a:extLst>
          </p:cNvPr>
          <p:cNvSpPr>
            <a:spLocks noGrp="1"/>
          </p:cNvSpPr>
          <p:nvPr>
            <p:ph type="body" sz="quarter" idx="26" hasCustomPrompt="1"/>
          </p:nvPr>
        </p:nvSpPr>
        <p:spPr>
          <a:xfrm>
            <a:off x="742581" y="3995489"/>
            <a:ext cx="2185420"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aloitus</a:t>
            </a:r>
          </a:p>
        </p:txBody>
      </p:sp>
      <p:sp>
        <p:nvSpPr>
          <p:cNvPr id="21" name="Tekstin paikkamerkki 5">
            <a:extLst>
              <a:ext uri="{FF2B5EF4-FFF2-40B4-BE49-F238E27FC236}">
                <a16:creationId xmlns:a16="http://schemas.microsoft.com/office/drawing/2014/main" id="{77358D74-C7F7-414D-A760-45F7F9383EAE}"/>
              </a:ext>
            </a:extLst>
          </p:cNvPr>
          <p:cNvSpPr>
            <a:spLocks noGrp="1"/>
          </p:cNvSpPr>
          <p:nvPr>
            <p:ph type="body" sz="quarter" idx="27" hasCustomPrompt="1"/>
          </p:nvPr>
        </p:nvSpPr>
        <p:spPr>
          <a:xfrm>
            <a:off x="742581" y="4450692"/>
            <a:ext cx="2689420"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22" name="Tekstin paikkamerkki 5">
            <a:extLst>
              <a:ext uri="{FF2B5EF4-FFF2-40B4-BE49-F238E27FC236}">
                <a16:creationId xmlns:a16="http://schemas.microsoft.com/office/drawing/2014/main" id="{0BCA9437-D4C3-4E9C-8A16-72AD0AE7767F}"/>
              </a:ext>
            </a:extLst>
          </p:cNvPr>
          <p:cNvSpPr>
            <a:spLocks noGrp="1"/>
          </p:cNvSpPr>
          <p:nvPr>
            <p:ph type="body" sz="quarter" idx="28" hasCustomPrompt="1"/>
          </p:nvPr>
        </p:nvSpPr>
        <p:spPr>
          <a:xfrm>
            <a:off x="3550807"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02</a:t>
            </a:r>
          </a:p>
        </p:txBody>
      </p:sp>
      <p:cxnSp>
        <p:nvCxnSpPr>
          <p:cNvPr id="23" name="Suora yhdysviiva 22">
            <a:extLst>
              <a:ext uri="{FF2B5EF4-FFF2-40B4-BE49-F238E27FC236}">
                <a16:creationId xmlns:a16="http://schemas.microsoft.com/office/drawing/2014/main" id="{A1964A9C-E407-43CD-AF41-E628C8C75CCA}"/>
              </a:ext>
            </a:extLst>
          </p:cNvPr>
          <p:cNvCxnSpPr/>
          <p:nvPr userDrawn="1"/>
        </p:nvCxnSpPr>
        <p:spPr>
          <a:xfrm>
            <a:off x="3628416" y="3827749"/>
            <a:ext cx="15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kstin paikkamerkki 5">
            <a:extLst>
              <a:ext uri="{FF2B5EF4-FFF2-40B4-BE49-F238E27FC236}">
                <a16:creationId xmlns:a16="http://schemas.microsoft.com/office/drawing/2014/main" id="{6B5A8465-3CA5-4C3D-ACB6-353B0EDF5086}"/>
              </a:ext>
            </a:extLst>
          </p:cNvPr>
          <p:cNvSpPr>
            <a:spLocks noGrp="1"/>
          </p:cNvSpPr>
          <p:nvPr>
            <p:ph type="body" sz="quarter" idx="29" hasCustomPrompt="1"/>
          </p:nvPr>
        </p:nvSpPr>
        <p:spPr>
          <a:xfrm>
            <a:off x="3544808" y="3995489"/>
            <a:ext cx="2689420"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toinen vaihe</a:t>
            </a:r>
          </a:p>
        </p:txBody>
      </p:sp>
      <p:sp>
        <p:nvSpPr>
          <p:cNvPr id="25" name="Tekstin paikkamerkki 5">
            <a:extLst>
              <a:ext uri="{FF2B5EF4-FFF2-40B4-BE49-F238E27FC236}">
                <a16:creationId xmlns:a16="http://schemas.microsoft.com/office/drawing/2014/main" id="{121E9F99-2628-4F65-A5EA-DDE76D357E42}"/>
              </a:ext>
            </a:extLst>
          </p:cNvPr>
          <p:cNvSpPr>
            <a:spLocks noGrp="1"/>
          </p:cNvSpPr>
          <p:nvPr>
            <p:ph type="body" sz="quarter" idx="30" hasCustomPrompt="1"/>
          </p:nvPr>
        </p:nvSpPr>
        <p:spPr>
          <a:xfrm>
            <a:off x="3544808" y="4450692"/>
            <a:ext cx="2689420"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26" name="Tekstin paikkamerkki 5">
            <a:extLst>
              <a:ext uri="{FF2B5EF4-FFF2-40B4-BE49-F238E27FC236}">
                <a16:creationId xmlns:a16="http://schemas.microsoft.com/office/drawing/2014/main" id="{1F4957A7-9E61-4B25-8C1B-DABE2FA7C67C}"/>
              </a:ext>
            </a:extLst>
          </p:cNvPr>
          <p:cNvSpPr>
            <a:spLocks noGrp="1"/>
          </p:cNvSpPr>
          <p:nvPr>
            <p:ph type="body" sz="quarter" idx="31" hasCustomPrompt="1"/>
          </p:nvPr>
        </p:nvSpPr>
        <p:spPr>
          <a:xfrm>
            <a:off x="6353034"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03</a:t>
            </a:r>
          </a:p>
        </p:txBody>
      </p:sp>
      <p:cxnSp>
        <p:nvCxnSpPr>
          <p:cNvPr id="27" name="Suora yhdysviiva 26">
            <a:extLst>
              <a:ext uri="{FF2B5EF4-FFF2-40B4-BE49-F238E27FC236}">
                <a16:creationId xmlns:a16="http://schemas.microsoft.com/office/drawing/2014/main" id="{1F3D1926-302A-4F84-B7F4-4C1A22E0EB9F}"/>
              </a:ext>
            </a:extLst>
          </p:cNvPr>
          <p:cNvCxnSpPr/>
          <p:nvPr userDrawn="1"/>
        </p:nvCxnSpPr>
        <p:spPr>
          <a:xfrm>
            <a:off x="6430643" y="3827749"/>
            <a:ext cx="15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kstin paikkamerkki 5">
            <a:extLst>
              <a:ext uri="{FF2B5EF4-FFF2-40B4-BE49-F238E27FC236}">
                <a16:creationId xmlns:a16="http://schemas.microsoft.com/office/drawing/2014/main" id="{32CE653D-5439-4D20-8143-031E230CBFE1}"/>
              </a:ext>
            </a:extLst>
          </p:cNvPr>
          <p:cNvSpPr>
            <a:spLocks noGrp="1"/>
          </p:cNvSpPr>
          <p:nvPr>
            <p:ph type="body" sz="quarter" idx="32" hasCustomPrompt="1"/>
          </p:nvPr>
        </p:nvSpPr>
        <p:spPr>
          <a:xfrm>
            <a:off x="6347035" y="3995489"/>
            <a:ext cx="2185420"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kehitys</a:t>
            </a:r>
          </a:p>
        </p:txBody>
      </p:sp>
      <p:sp>
        <p:nvSpPr>
          <p:cNvPr id="29" name="Tekstin paikkamerkki 5">
            <a:extLst>
              <a:ext uri="{FF2B5EF4-FFF2-40B4-BE49-F238E27FC236}">
                <a16:creationId xmlns:a16="http://schemas.microsoft.com/office/drawing/2014/main" id="{7D3192E8-1D66-4891-9DEF-178E7E87953E}"/>
              </a:ext>
            </a:extLst>
          </p:cNvPr>
          <p:cNvSpPr>
            <a:spLocks noGrp="1"/>
          </p:cNvSpPr>
          <p:nvPr>
            <p:ph type="body" sz="quarter" idx="33" hasCustomPrompt="1"/>
          </p:nvPr>
        </p:nvSpPr>
        <p:spPr>
          <a:xfrm>
            <a:off x="6347035" y="4450692"/>
            <a:ext cx="2689420"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30" name="Tekstin paikkamerkki 5">
            <a:extLst>
              <a:ext uri="{FF2B5EF4-FFF2-40B4-BE49-F238E27FC236}">
                <a16:creationId xmlns:a16="http://schemas.microsoft.com/office/drawing/2014/main" id="{235E37D4-4FB3-4AD0-8527-12BBDC58B9C9}"/>
              </a:ext>
            </a:extLst>
          </p:cNvPr>
          <p:cNvSpPr>
            <a:spLocks noGrp="1"/>
          </p:cNvSpPr>
          <p:nvPr>
            <p:ph type="body" sz="quarter" idx="34" hasCustomPrompt="1"/>
          </p:nvPr>
        </p:nvSpPr>
        <p:spPr>
          <a:xfrm>
            <a:off x="9162362"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04</a:t>
            </a:r>
          </a:p>
        </p:txBody>
      </p:sp>
      <p:cxnSp>
        <p:nvCxnSpPr>
          <p:cNvPr id="31" name="Suora yhdysviiva 30">
            <a:extLst>
              <a:ext uri="{FF2B5EF4-FFF2-40B4-BE49-F238E27FC236}">
                <a16:creationId xmlns:a16="http://schemas.microsoft.com/office/drawing/2014/main" id="{3420E053-1ED0-4453-B6AE-D9E3EA888585}"/>
              </a:ext>
            </a:extLst>
          </p:cNvPr>
          <p:cNvCxnSpPr/>
          <p:nvPr userDrawn="1"/>
        </p:nvCxnSpPr>
        <p:spPr>
          <a:xfrm>
            <a:off x="9239971" y="3827749"/>
            <a:ext cx="15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kstin paikkamerkki 5">
            <a:extLst>
              <a:ext uri="{FF2B5EF4-FFF2-40B4-BE49-F238E27FC236}">
                <a16:creationId xmlns:a16="http://schemas.microsoft.com/office/drawing/2014/main" id="{72293B76-85A6-4126-B41C-106A373D1D35}"/>
              </a:ext>
            </a:extLst>
          </p:cNvPr>
          <p:cNvSpPr>
            <a:spLocks noGrp="1"/>
          </p:cNvSpPr>
          <p:nvPr>
            <p:ph type="body" sz="quarter" idx="35" hasCustomPrompt="1"/>
          </p:nvPr>
        </p:nvSpPr>
        <p:spPr>
          <a:xfrm>
            <a:off x="9156363" y="3995489"/>
            <a:ext cx="2185420"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lopetus</a:t>
            </a:r>
          </a:p>
        </p:txBody>
      </p:sp>
      <p:sp>
        <p:nvSpPr>
          <p:cNvPr id="33" name="Tekstin paikkamerkki 5">
            <a:extLst>
              <a:ext uri="{FF2B5EF4-FFF2-40B4-BE49-F238E27FC236}">
                <a16:creationId xmlns:a16="http://schemas.microsoft.com/office/drawing/2014/main" id="{BF1BD59C-DB10-46F2-9B0C-C47AAB3042B3}"/>
              </a:ext>
            </a:extLst>
          </p:cNvPr>
          <p:cNvSpPr>
            <a:spLocks noGrp="1"/>
          </p:cNvSpPr>
          <p:nvPr>
            <p:ph type="body" sz="quarter" idx="36" hasCustomPrompt="1"/>
          </p:nvPr>
        </p:nvSpPr>
        <p:spPr>
          <a:xfrm>
            <a:off x="9156363" y="4450692"/>
            <a:ext cx="2689420"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34" name="Tekstin paikkamerkki 5">
            <a:extLst>
              <a:ext uri="{FF2B5EF4-FFF2-40B4-BE49-F238E27FC236}">
                <a16:creationId xmlns:a16="http://schemas.microsoft.com/office/drawing/2014/main" id="{36CD581D-DE4E-4DF3-84EC-433DD415089A}"/>
              </a:ext>
            </a:extLst>
          </p:cNvPr>
          <p:cNvSpPr>
            <a:spLocks noGrp="1"/>
          </p:cNvSpPr>
          <p:nvPr>
            <p:ph type="body" sz="quarter" idx="22" hasCustomPrompt="1"/>
          </p:nvPr>
        </p:nvSpPr>
        <p:spPr>
          <a:xfrm>
            <a:off x="742581" y="646811"/>
            <a:ext cx="6577419" cy="119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 toteutetaan neljässä vaiheessa</a:t>
            </a:r>
          </a:p>
        </p:txBody>
      </p:sp>
      <p:sp>
        <p:nvSpPr>
          <p:cNvPr id="35" name="Tekstin paikkamerkki 5">
            <a:extLst>
              <a:ext uri="{FF2B5EF4-FFF2-40B4-BE49-F238E27FC236}">
                <a16:creationId xmlns:a16="http://schemas.microsoft.com/office/drawing/2014/main" id="{2A4B205C-1F34-4B54-B27C-5019868486D4}"/>
              </a:ext>
            </a:extLst>
          </p:cNvPr>
          <p:cNvSpPr>
            <a:spLocks noGrp="1"/>
          </p:cNvSpPr>
          <p:nvPr>
            <p:ph type="body" sz="quarter" idx="23" hasCustomPrompt="1"/>
          </p:nvPr>
        </p:nvSpPr>
        <p:spPr>
          <a:xfrm>
            <a:off x="742581" y="1845000"/>
            <a:ext cx="6577420" cy="432000"/>
          </a:xfrm>
        </p:spPr>
        <p:txBody>
          <a:bodyPr anchor="t">
            <a:noAutofit/>
          </a:bodyPr>
          <a:lstStyle>
            <a:lvl1pPr marL="0" indent="0" algn="l">
              <a:buNone/>
              <a:defRPr sz="1400" b="1" i="0" cap="none" baseline="0">
                <a:solidFill>
                  <a:schemeClr val="tx1"/>
                </a:solidFill>
                <a:latin typeface="Trebuchet MS" panose="020B06030202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Toteutus aikavälillä 05/2020 – 07/2020</a:t>
            </a:r>
          </a:p>
        </p:txBody>
      </p:sp>
    </p:spTree>
    <p:extLst>
      <p:ext uri="{BB962C8B-B14F-4D97-AF65-F5344CB8AC3E}">
        <p14:creationId xmlns:p14="http://schemas.microsoft.com/office/powerpoint/2010/main" val="75992113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4_4-vaiheinen projekti">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F1A2EF84-FB99-4192-B99F-182223A737CF}"/>
              </a:ext>
            </a:extLst>
          </p:cNvPr>
          <p:cNvSpPr/>
          <p:nvPr userDrawn="1"/>
        </p:nvSpPr>
        <p:spPr>
          <a:xfrm>
            <a:off x="0" y="3861000"/>
            <a:ext cx="12192000" cy="2997000"/>
          </a:xfrm>
          <a:prstGeom prst="rect">
            <a:avLst/>
          </a:prstGeom>
          <a:gradFill>
            <a:gsLst>
              <a:gs pos="0">
                <a:schemeClr val="accent1">
                  <a:alpha val="90000"/>
                </a:schemeClr>
              </a:gs>
              <a:gs pos="100000">
                <a:schemeClr val="accent1"/>
              </a:gs>
              <a:gs pos="49000">
                <a:schemeClr val="accent2">
                  <a:alpha val="9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 name="Tekstin paikkamerkki 5">
            <a:extLst>
              <a:ext uri="{FF2B5EF4-FFF2-40B4-BE49-F238E27FC236}">
                <a16:creationId xmlns:a16="http://schemas.microsoft.com/office/drawing/2014/main" id="{36CD581D-DE4E-4DF3-84EC-433DD415089A}"/>
              </a:ext>
            </a:extLst>
          </p:cNvPr>
          <p:cNvSpPr>
            <a:spLocks noGrp="1"/>
          </p:cNvSpPr>
          <p:nvPr>
            <p:ph type="body" sz="quarter" idx="22" hasCustomPrompt="1"/>
          </p:nvPr>
        </p:nvSpPr>
        <p:spPr>
          <a:xfrm>
            <a:off x="742581" y="646811"/>
            <a:ext cx="6577419" cy="119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 toteutetaan neljässä vaiheessa</a:t>
            </a:r>
          </a:p>
        </p:txBody>
      </p:sp>
      <p:sp>
        <p:nvSpPr>
          <p:cNvPr id="35" name="Tekstin paikkamerkki 5">
            <a:extLst>
              <a:ext uri="{FF2B5EF4-FFF2-40B4-BE49-F238E27FC236}">
                <a16:creationId xmlns:a16="http://schemas.microsoft.com/office/drawing/2014/main" id="{2A4B205C-1F34-4B54-B27C-5019868486D4}"/>
              </a:ext>
            </a:extLst>
          </p:cNvPr>
          <p:cNvSpPr>
            <a:spLocks noGrp="1"/>
          </p:cNvSpPr>
          <p:nvPr>
            <p:ph type="body" sz="quarter" idx="23" hasCustomPrompt="1"/>
          </p:nvPr>
        </p:nvSpPr>
        <p:spPr>
          <a:xfrm>
            <a:off x="742581" y="1845000"/>
            <a:ext cx="6577420" cy="432000"/>
          </a:xfrm>
        </p:spPr>
        <p:txBody>
          <a:bodyPr anchor="t">
            <a:noAutofit/>
          </a:bodyPr>
          <a:lstStyle>
            <a:lvl1pPr marL="0" indent="0" algn="l">
              <a:buNone/>
              <a:defRPr sz="1400" b="1" i="0" cap="none" baseline="0">
                <a:solidFill>
                  <a:schemeClr val="tx1"/>
                </a:solidFill>
                <a:latin typeface="Trebuchet MS" panose="020B06030202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Toteutus aikavälillä 05/2020 – 07/2020</a:t>
            </a:r>
          </a:p>
        </p:txBody>
      </p:sp>
    </p:spTree>
    <p:extLst>
      <p:ext uri="{BB962C8B-B14F-4D97-AF65-F5344CB8AC3E}">
        <p14:creationId xmlns:p14="http://schemas.microsoft.com/office/powerpoint/2010/main" val="52865825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_4-vaiheinen projekti">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4" name="Suorakulmio 43">
            <a:extLst>
              <a:ext uri="{FF2B5EF4-FFF2-40B4-BE49-F238E27FC236}">
                <a16:creationId xmlns:a16="http://schemas.microsoft.com/office/drawing/2014/main" id="{8C36527E-D009-496B-ADB4-F6C084E958B7}"/>
              </a:ext>
            </a:extLst>
          </p:cNvPr>
          <p:cNvSpPr/>
          <p:nvPr userDrawn="1"/>
        </p:nvSpPr>
        <p:spPr>
          <a:xfrm>
            <a:off x="0" y="3861000"/>
            <a:ext cx="12192000" cy="2997000"/>
          </a:xfrm>
          <a:prstGeom prst="rect">
            <a:avLst/>
          </a:prstGeom>
          <a:gradFill>
            <a:gsLst>
              <a:gs pos="0">
                <a:schemeClr val="accent1">
                  <a:alpha val="90000"/>
                </a:schemeClr>
              </a:gs>
              <a:gs pos="100000">
                <a:schemeClr val="accent1"/>
              </a:gs>
              <a:gs pos="49000">
                <a:schemeClr val="accent2">
                  <a:alpha val="9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Tekstin paikkamerkki 5">
            <a:extLst>
              <a:ext uri="{FF2B5EF4-FFF2-40B4-BE49-F238E27FC236}">
                <a16:creationId xmlns:a16="http://schemas.microsoft.com/office/drawing/2014/main" id="{664E86D2-602E-41F2-8B23-7996F9FA554E}"/>
              </a:ext>
            </a:extLst>
          </p:cNvPr>
          <p:cNvSpPr>
            <a:spLocks noGrp="1"/>
          </p:cNvSpPr>
          <p:nvPr>
            <p:ph type="body" sz="quarter" idx="25" hasCustomPrompt="1"/>
          </p:nvPr>
        </p:nvSpPr>
        <p:spPr>
          <a:xfrm>
            <a:off x="748580"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01</a:t>
            </a:r>
          </a:p>
        </p:txBody>
      </p:sp>
      <p:cxnSp>
        <p:nvCxnSpPr>
          <p:cNvPr id="6" name="Suora yhdysviiva 5">
            <a:extLst>
              <a:ext uri="{FF2B5EF4-FFF2-40B4-BE49-F238E27FC236}">
                <a16:creationId xmlns:a16="http://schemas.microsoft.com/office/drawing/2014/main" id="{014D021A-E469-4297-A4E4-21D45A34DB3B}"/>
              </a:ext>
            </a:extLst>
          </p:cNvPr>
          <p:cNvCxnSpPr>
            <a:cxnSpLocks/>
          </p:cNvCxnSpPr>
          <p:nvPr userDrawn="1"/>
        </p:nvCxnSpPr>
        <p:spPr>
          <a:xfrm>
            <a:off x="826189" y="3827749"/>
            <a:ext cx="28218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kstin paikkamerkki 5">
            <a:extLst>
              <a:ext uri="{FF2B5EF4-FFF2-40B4-BE49-F238E27FC236}">
                <a16:creationId xmlns:a16="http://schemas.microsoft.com/office/drawing/2014/main" id="{71C5B0C3-CEBF-4152-BA22-8C8E1F7A0C52}"/>
              </a:ext>
            </a:extLst>
          </p:cNvPr>
          <p:cNvSpPr>
            <a:spLocks noGrp="1"/>
          </p:cNvSpPr>
          <p:nvPr>
            <p:ph type="body" sz="quarter" idx="26" hasCustomPrompt="1"/>
          </p:nvPr>
        </p:nvSpPr>
        <p:spPr>
          <a:xfrm>
            <a:off x="742580" y="3995489"/>
            <a:ext cx="3265419"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kartoitus</a:t>
            </a:r>
          </a:p>
        </p:txBody>
      </p:sp>
      <p:sp>
        <p:nvSpPr>
          <p:cNvPr id="21" name="Tekstin paikkamerkki 5">
            <a:extLst>
              <a:ext uri="{FF2B5EF4-FFF2-40B4-BE49-F238E27FC236}">
                <a16:creationId xmlns:a16="http://schemas.microsoft.com/office/drawing/2014/main" id="{77358D74-C7F7-414D-A760-45F7F9383EAE}"/>
              </a:ext>
            </a:extLst>
          </p:cNvPr>
          <p:cNvSpPr>
            <a:spLocks noGrp="1"/>
          </p:cNvSpPr>
          <p:nvPr>
            <p:ph type="body" sz="quarter" idx="27" hasCustomPrompt="1"/>
          </p:nvPr>
        </p:nvSpPr>
        <p:spPr>
          <a:xfrm>
            <a:off x="742580" y="4450692"/>
            <a:ext cx="3265419"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34" name="Tekstin paikkamerkki 5">
            <a:extLst>
              <a:ext uri="{FF2B5EF4-FFF2-40B4-BE49-F238E27FC236}">
                <a16:creationId xmlns:a16="http://schemas.microsoft.com/office/drawing/2014/main" id="{36CD581D-DE4E-4DF3-84EC-433DD415089A}"/>
              </a:ext>
            </a:extLst>
          </p:cNvPr>
          <p:cNvSpPr>
            <a:spLocks noGrp="1"/>
          </p:cNvSpPr>
          <p:nvPr>
            <p:ph type="body" sz="quarter" idx="22" hasCustomPrompt="1"/>
          </p:nvPr>
        </p:nvSpPr>
        <p:spPr>
          <a:xfrm>
            <a:off x="742581" y="646811"/>
            <a:ext cx="6577419" cy="119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 toteutetaan kolmessa vaiheessa</a:t>
            </a:r>
          </a:p>
        </p:txBody>
      </p:sp>
      <p:sp>
        <p:nvSpPr>
          <p:cNvPr id="35" name="Tekstin paikkamerkki 5">
            <a:extLst>
              <a:ext uri="{FF2B5EF4-FFF2-40B4-BE49-F238E27FC236}">
                <a16:creationId xmlns:a16="http://schemas.microsoft.com/office/drawing/2014/main" id="{2A4B205C-1F34-4B54-B27C-5019868486D4}"/>
              </a:ext>
            </a:extLst>
          </p:cNvPr>
          <p:cNvSpPr>
            <a:spLocks noGrp="1"/>
          </p:cNvSpPr>
          <p:nvPr>
            <p:ph type="body" sz="quarter" idx="23" hasCustomPrompt="1"/>
          </p:nvPr>
        </p:nvSpPr>
        <p:spPr>
          <a:xfrm>
            <a:off x="742581" y="1845000"/>
            <a:ext cx="6577420" cy="432000"/>
          </a:xfrm>
        </p:spPr>
        <p:txBody>
          <a:bodyPr anchor="t">
            <a:noAutofit/>
          </a:bodyPr>
          <a:lstStyle>
            <a:lvl1pPr marL="0" indent="0" algn="l">
              <a:buNone/>
              <a:defRPr sz="1400" b="1" i="0" cap="none" baseline="0">
                <a:solidFill>
                  <a:schemeClr val="tx1"/>
                </a:solidFill>
                <a:latin typeface="Trebuchet MS" panose="020B06030202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Toteutus aikavälillä 05/2020 – 07/2020</a:t>
            </a:r>
          </a:p>
        </p:txBody>
      </p:sp>
      <p:sp>
        <p:nvSpPr>
          <p:cNvPr id="36" name="Tekstin paikkamerkki 5">
            <a:extLst>
              <a:ext uri="{FF2B5EF4-FFF2-40B4-BE49-F238E27FC236}">
                <a16:creationId xmlns:a16="http://schemas.microsoft.com/office/drawing/2014/main" id="{05EDD670-6AE0-4A63-A708-BF31966964E6}"/>
              </a:ext>
            </a:extLst>
          </p:cNvPr>
          <p:cNvSpPr>
            <a:spLocks noGrp="1"/>
          </p:cNvSpPr>
          <p:nvPr>
            <p:ph type="body" sz="quarter" idx="28" hasCustomPrompt="1"/>
          </p:nvPr>
        </p:nvSpPr>
        <p:spPr>
          <a:xfrm>
            <a:off x="4590000"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02</a:t>
            </a:r>
          </a:p>
        </p:txBody>
      </p:sp>
      <p:cxnSp>
        <p:nvCxnSpPr>
          <p:cNvPr id="37" name="Suora yhdysviiva 36">
            <a:extLst>
              <a:ext uri="{FF2B5EF4-FFF2-40B4-BE49-F238E27FC236}">
                <a16:creationId xmlns:a16="http://schemas.microsoft.com/office/drawing/2014/main" id="{D0193C4F-E781-49E0-BBA1-4471F05479B1}"/>
              </a:ext>
            </a:extLst>
          </p:cNvPr>
          <p:cNvCxnSpPr>
            <a:cxnSpLocks/>
          </p:cNvCxnSpPr>
          <p:nvPr userDrawn="1"/>
        </p:nvCxnSpPr>
        <p:spPr>
          <a:xfrm>
            <a:off x="4667609" y="3827749"/>
            <a:ext cx="28218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kstin paikkamerkki 5">
            <a:extLst>
              <a:ext uri="{FF2B5EF4-FFF2-40B4-BE49-F238E27FC236}">
                <a16:creationId xmlns:a16="http://schemas.microsoft.com/office/drawing/2014/main" id="{CC6D7272-0CEC-468E-9C62-66A6D5A343FF}"/>
              </a:ext>
            </a:extLst>
          </p:cNvPr>
          <p:cNvSpPr>
            <a:spLocks noGrp="1"/>
          </p:cNvSpPr>
          <p:nvPr>
            <p:ph type="body" sz="quarter" idx="29" hasCustomPrompt="1"/>
          </p:nvPr>
        </p:nvSpPr>
        <p:spPr>
          <a:xfrm>
            <a:off x="4584000" y="3995489"/>
            <a:ext cx="3265419"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aloitus</a:t>
            </a:r>
          </a:p>
        </p:txBody>
      </p:sp>
      <p:sp>
        <p:nvSpPr>
          <p:cNvPr id="39" name="Tekstin paikkamerkki 5">
            <a:extLst>
              <a:ext uri="{FF2B5EF4-FFF2-40B4-BE49-F238E27FC236}">
                <a16:creationId xmlns:a16="http://schemas.microsoft.com/office/drawing/2014/main" id="{0E27876B-5AF6-4016-A71E-3B353CB8D5A8}"/>
              </a:ext>
            </a:extLst>
          </p:cNvPr>
          <p:cNvSpPr>
            <a:spLocks noGrp="1"/>
          </p:cNvSpPr>
          <p:nvPr>
            <p:ph type="body" sz="quarter" idx="30" hasCustomPrompt="1"/>
          </p:nvPr>
        </p:nvSpPr>
        <p:spPr>
          <a:xfrm>
            <a:off x="4584000" y="4450692"/>
            <a:ext cx="3265419"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40" name="Tekstin paikkamerkki 5">
            <a:extLst>
              <a:ext uri="{FF2B5EF4-FFF2-40B4-BE49-F238E27FC236}">
                <a16:creationId xmlns:a16="http://schemas.microsoft.com/office/drawing/2014/main" id="{8893D7AA-FDC7-434E-96DD-1C5E967B83B1}"/>
              </a:ext>
            </a:extLst>
          </p:cNvPr>
          <p:cNvSpPr>
            <a:spLocks noGrp="1"/>
          </p:cNvSpPr>
          <p:nvPr>
            <p:ph type="body" sz="quarter" idx="31" hasCustomPrompt="1"/>
          </p:nvPr>
        </p:nvSpPr>
        <p:spPr>
          <a:xfrm>
            <a:off x="8431420"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03</a:t>
            </a:r>
          </a:p>
        </p:txBody>
      </p:sp>
      <p:cxnSp>
        <p:nvCxnSpPr>
          <p:cNvPr id="41" name="Suora yhdysviiva 40">
            <a:extLst>
              <a:ext uri="{FF2B5EF4-FFF2-40B4-BE49-F238E27FC236}">
                <a16:creationId xmlns:a16="http://schemas.microsoft.com/office/drawing/2014/main" id="{974778EE-6123-449D-9CFB-1F830F5E3DA1}"/>
              </a:ext>
            </a:extLst>
          </p:cNvPr>
          <p:cNvCxnSpPr>
            <a:cxnSpLocks/>
          </p:cNvCxnSpPr>
          <p:nvPr userDrawn="1"/>
        </p:nvCxnSpPr>
        <p:spPr>
          <a:xfrm>
            <a:off x="8509029" y="3827749"/>
            <a:ext cx="28218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kstin paikkamerkki 5">
            <a:extLst>
              <a:ext uri="{FF2B5EF4-FFF2-40B4-BE49-F238E27FC236}">
                <a16:creationId xmlns:a16="http://schemas.microsoft.com/office/drawing/2014/main" id="{5E035FB1-8B0E-4B11-8CAF-C704B8726380}"/>
              </a:ext>
            </a:extLst>
          </p:cNvPr>
          <p:cNvSpPr>
            <a:spLocks noGrp="1"/>
          </p:cNvSpPr>
          <p:nvPr>
            <p:ph type="body" sz="quarter" idx="32" hasCustomPrompt="1"/>
          </p:nvPr>
        </p:nvSpPr>
        <p:spPr>
          <a:xfrm>
            <a:off x="8425420" y="3995489"/>
            <a:ext cx="3265419"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viimeistely</a:t>
            </a:r>
          </a:p>
        </p:txBody>
      </p:sp>
      <p:sp>
        <p:nvSpPr>
          <p:cNvPr id="43" name="Tekstin paikkamerkki 5">
            <a:extLst>
              <a:ext uri="{FF2B5EF4-FFF2-40B4-BE49-F238E27FC236}">
                <a16:creationId xmlns:a16="http://schemas.microsoft.com/office/drawing/2014/main" id="{C4CF2744-2515-4F5C-909F-B9F71D18612A}"/>
              </a:ext>
            </a:extLst>
          </p:cNvPr>
          <p:cNvSpPr>
            <a:spLocks noGrp="1"/>
          </p:cNvSpPr>
          <p:nvPr>
            <p:ph type="body" sz="quarter" idx="33" hasCustomPrompt="1"/>
          </p:nvPr>
        </p:nvSpPr>
        <p:spPr>
          <a:xfrm>
            <a:off x="8425420" y="4450692"/>
            <a:ext cx="3265419"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Tree>
    <p:extLst>
      <p:ext uri="{BB962C8B-B14F-4D97-AF65-F5344CB8AC3E}">
        <p14:creationId xmlns:p14="http://schemas.microsoft.com/office/powerpoint/2010/main" val="87999697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_4-vaiheinen projekti">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6" name="Suorakulmio 25">
            <a:extLst>
              <a:ext uri="{FF2B5EF4-FFF2-40B4-BE49-F238E27FC236}">
                <a16:creationId xmlns:a16="http://schemas.microsoft.com/office/drawing/2014/main" id="{690D8A78-0A2D-42BA-BDB8-FE1F0323F1F8}"/>
              </a:ext>
            </a:extLst>
          </p:cNvPr>
          <p:cNvSpPr/>
          <p:nvPr userDrawn="1"/>
        </p:nvSpPr>
        <p:spPr>
          <a:xfrm>
            <a:off x="0" y="3861000"/>
            <a:ext cx="12192000" cy="2997000"/>
          </a:xfrm>
          <a:prstGeom prst="rect">
            <a:avLst/>
          </a:prstGeom>
          <a:gradFill>
            <a:gsLst>
              <a:gs pos="0">
                <a:schemeClr val="accent1">
                  <a:alpha val="90000"/>
                </a:schemeClr>
              </a:gs>
              <a:gs pos="100000">
                <a:schemeClr val="accent1"/>
              </a:gs>
              <a:gs pos="49000">
                <a:schemeClr val="accent2">
                  <a:alpha val="9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Tekstin paikkamerkki 5">
            <a:extLst>
              <a:ext uri="{FF2B5EF4-FFF2-40B4-BE49-F238E27FC236}">
                <a16:creationId xmlns:a16="http://schemas.microsoft.com/office/drawing/2014/main" id="{664E86D2-602E-41F2-8B23-7996F9FA554E}"/>
              </a:ext>
            </a:extLst>
          </p:cNvPr>
          <p:cNvSpPr>
            <a:spLocks noGrp="1"/>
          </p:cNvSpPr>
          <p:nvPr>
            <p:ph type="body" sz="quarter" idx="25" hasCustomPrompt="1"/>
          </p:nvPr>
        </p:nvSpPr>
        <p:spPr>
          <a:xfrm>
            <a:off x="748580"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01</a:t>
            </a:r>
          </a:p>
        </p:txBody>
      </p:sp>
      <p:cxnSp>
        <p:nvCxnSpPr>
          <p:cNvPr id="6" name="Suora yhdysviiva 5">
            <a:extLst>
              <a:ext uri="{FF2B5EF4-FFF2-40B4-BE49-F238E27FC236}">
                <a16:creationId xmlns:a16="http://schemas.microsoft.com/office/drawing/2014/main" id="{014D021A-E469-4297-A4E4-21D45A34DB3B}"/>
              </a:ext>
            </a:extLst>
          </p:cNvPr>
          <p:cNvCxnSpPr>
            <a:cxnSpLocks/>
          </p:cNvCxnSpPr>
          <p:nvPr userDrawn="1"/>
        </p:nvCxnSpPr>
        <p:spPr>
          <a:xfrm>
            <a:off x="826189" y="3827749"/>
            <a:ext cx="39738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kstin paikkamerkki 5">
            <a:extLst>
              <a:ext uri="{FF2B5EF4-FFF2-40B4-BE49-F238E27FC236}">
                <a16:creationId xmlns:a16="http://schemas.microsoft.com/office/drawing/2014/main" id="{71C5B0C3-CEBF-4152-BA22-8C8E1F7A0C52}"/>
              </a:ext>
            </a:extLst>
          </p:cNvPr>
          <p:cNvSpPr>
            <a:spLocks noGrp="1"/>
          </p:cNvSpPr>
          <p:nvPr>
            <p:ph type="body" sz="quarter" idx="26" hasCustomPrompt="1"/>
          </p:nvPr>
        </p:nvSpPr>
        <p:spPr>
          <a:xfrm>
            <a:off x="742580" y="3995489"/>
            <a:ext cx="4417420"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aloitus</a:t>
            </a:r>
          </a:p>
        </p:txBody>
      </p:sp>
      <p:sp>
        <p:nvSpPr>
          <p:cNvPr id="21" name="Tekstin paikkamerkki 5">
            <a:extLst>
              <a:ext uri="{FF2B5EF4-FFF2-40B4-BE49-F238E27FC236}">
                <a16:creationId xmlns:a16="http://schemas.microsoft.com/office/drawing/2014/main" id="{77358D74-C7F7-414D-A760-45F7F9383EAE}"/>
              </a:ext>
            </a:extLst>
          </p:cNvPr>
          <p:cNvSpPr>
            <a:spLocks noGrp="1"/>
          </p:cNvSpPr>
          <p:nvPr>
            <p:ph type="body" sz="quarter" idx="27" hasCustomPrompt="1"/>
          </p:nvPr>
        </p:nvSpPr>
        <p:spPr>
          <a:xfrm>
            <a:off x="742580" y="4450692"/>
            <a:ext cx="4417420"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34" name="Tekstin paikkamerkki 5">
            <a:extLst>
              <a:ext uri="{FF2B5EF4-FFF2-40B4-BE49-F238E27FC236}">
                <a16:creationId xmlns:a16="http://schemas.microsoft.com/office/drawing/2014/main" id="{36CD581D-DE4E-4DF3-84EC-433DD415089A}"/>
              </a:ext>
            </a:extLst>
          </p:cNvPr>
          <p:cNvSpPr>
            <a:spLocks noGrp="1"/>
          </p:cNvSpPr>
          <p:nvPr>
            <p:ph type="body" sz="quarter" idx="22" hasCustomPrompt="1"/>
          </p:nvPr>
        </p:nvSpPr>
        <p:spPr>
          <a:xfrm>
            <a:off x="742581" y="646811"/>
            <a:ext cx="6577419" cy="119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 toteutetaan kahdessa vaiheessa</a:t>
            </a:r>
          </a:p>
        </p:txBody>
      </p:sp>
      <p:sp>
        <p:nvSpPr>
          <p:cNvPr id="35" name="Tekstin paikkamerkki 5">
            <a:extLst>
              <a:ext uri="{FF2B5EF4-FFF2-40B4-BE49-F238E27FC236}">
                <a16:creationId xmlns:a16="http://schemas.microsoft.com/office/drawing/2014/main" id="{2A4B205C-1F34-4B54-B27C-5019868486D4}"/>
              </a:ext>
            </a:extLst>
          </p:cNvPr>
          <p:cNvSpPr>
            <a:spLocks noGrp="1"/>
          </p:cNvSpPr>
          <p:nvPr>
            <p:ph type="body" sz="quarter" idx="23" hasCustomPrompt="1"/>
          </p:nvPr>
        </p:nvSpPr>
        <p:spPr>
          <a:xfrm>
            <a:off x="742581" y="1845000"/>
            <a:ext cx="6577420" cy="432000"/>
          </a:xfrm>
        </p:spPr>
        <p:txBody>
          <a:bodyPr anchor="t">
            <a:noAutofit/>
          </a:bodyPr>
          <a:lstStyle>
            <a:lvl1pPr marL="0" indent="0" algn="l">
              <a:buNone/>
              <a:defRPr sz="1400" b="1" i="0" cap="none" baseline="0">
                <a:solidFill>
                  <a:schemeClr val="tx1"/>
                </a:solidFill>
                <a:latin typeface="Trebuchet MS" panose="020B06030202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Toteutus aikavälillä 05/2020 – 07/2020</a:t>
            </a:r>
          </a:p>
        </p:txBody>
      </p:sp>
      <p:sp>
        <p:nvSpPr>
          <p:cNvPr id="22" name="Tekstin paikkamerkki 5">
            <a:extLst>
              <a:ext uri="{FF2B5EF4-FFF2-40B4-BE49-F238E27FC236}">
                <a16:creationId xmlns:a16="http://schemas.microsoft.com/office/drawing/2014/main" id="{D1C8344A-A161-48F3-B3A8-BB07EC9B4EA3}"/>
              </a:ext>
            </a:extLst>
          </p:cNvPr>
          <p:cNvSpPr>
            <a:spLocks noGrp="1"/>
          </p:cNvSpPr>
          <p:nvPr>
            <p:ph type="body" sz="quarter" idx="28" hasCustomPrompt="1"/>
          </p:nvPr>
        </p:nvSpPr>
        <p:spPr>
          <a:xfrm>
            <a:off x="6822000"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02</a:t>
            </a:r>
          </a:p>
        </p:txBody>
      </p:sp>
      <p:cxnSp>
        <p:nvCxnSpPr>
          <p:cNvPr id="23" name="Suora yhdysviiva 22">
            <a:extLst>
              <a:ext uri="{FF2B5EF4-FFF2-40B4-BE49-F238E27FC236}">
                <a16:creationId xmlns:a16="http://schemas.microsoft.com/office/drawing/2014/main" id="{50E91424-EC87-41CD-85E4-09A5A0284C40}"/>
              </a:ext>
            </a:extLst>
          </p:cNvPr>
          <p:cNvCxnSpPr>
            <a:cxnSpLocks/>
          </p:cNvCxnSpPr>
          <p:nvPr userDrawn="1"/>
        </p:nvCxnSpPr>
        <p:spPr>
          <a:xfrm>
            <a:off x="6899609" y="3827749"/>
            <a:ext cx="39738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kstin paikkamerkki 5">
            <a:extLst>
              <a:ext uri="{FF2B5EF4-FFF2-40B4-BE49-F238E27FC236}">
                <a16:creationId xmlns:a16="http://schemas.microsoft.com/office/drawing/2014/main" id="{A5713471-6A77-4A9D-9623-F30A4378ACE8}"/>
              </a:ext>
            </a:extLst>
          </p:cNvPr>
          <p:cNvSpPr>
            <a:spLocks noGrp="1"/>
          </p:cNvSpPr>
          <p:nvPr>
            <p:ph type="body" sz="quarter" idx="29" hasCustomPrompt="1"/>
          </p:nvPr>
        </p:nvSpPr>
        <p:spPr>
          <a:xfrm>
            <a:off x="6816000" y="3995489"/>
            <a:ext cx="4417420"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lopetus</a:t>
            </a:r>
          </a:p>
        </p:txBody>
      </p:sp>
      <p:sp>
        <p:nvSpPr>
          <p:cNvPr id="25" name="Tekstin paikkamerkki 5">
            <a:extLst>
              <a:ext uri="{FF2B5EF4-FFF2-40B4-BE49-F238E27FC236}">
                <a16:creationId xmlns:a16="http://schemas.microsoft.com/office/drawing/2014/main" id="{7DF96517-F7C0-429A-92A2-B065EB20FFE4}"/>
              </a:ext>
            </a:extLst>
          </p:cNvPr>
          <p:cNvSpPr>
            <a:spLocks noGrp="1"/>
          </p:cNvSpPr>
          <p:nvPr>
            <p:ph type="body" sz="quarter" idx="30" hasCustomPrompt="1"/>
          </p:nvPr>
        </p:nvSpPr>
        <p:spPr>
          <a:xfrm>
            <a:off x="6816000" y="4450692"/>
            <a:ext cx="4417420"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Tree>
    <p:extLst>
      <p:ext uri="{BB962C8B-B14F-4D97-AF65-F5344CB8AC3E}">
        <p14:creationId xmlns:p14="http://schemas.microsoft.com/office/powerpoint/2010/main" val="197348479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Kolme sisältökohdetta">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41DC3EE6-44C4-4E7B-AE76-DC2CC0A095CE}"/>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rcRect/>
          <a:stretch/>
        </p:blipFill>
        <p:spPr>
          <a:xfrm>
            <a:off x="2568000" y="0"/>
            <a:ext cx="9624000" cy="6858001"/>
          </a:xfrm>
          <a:prstGeom prst="rect">
            <a:avLst/>
          </a:prstGeom>
        </p:spPr>
      </p:pic>
      <p:sp>
        <p:nvSpPr>
          <p:cNvPr id="24" name="Otsikko 2">
            <a:extLst>
              <a:ext uri="{FF2B5EF4-FFF2-40B4-BE49-F238E27FC236}">
                <a16:creationId xmlns:a16="http://schemas.microsoft.com/office/drawing/2014/main" id="{2F9313CB-D83F-47C3-ABC6-6670DC1F1CD6}"/>
              </a:ext>
            </a:extLst>
          </p:cNvPr>
          <p:cNvSpPr txBox="1">
            <a:spLocks/>
          </p:cNvSpPr>
          <p:nvPr userDrawn="1"/>
        </p:nvSpPr>
        <p:spPr>
          <a:xfrm>
            <a:off x="-900" y="0"/>
            <a:ext cx="406440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2" name="Otsikko 2">
            <a:extLst>
              <a:ext uri="{FF2B5EF4-FFF2-40B4-BE49-F238E27FC236}">
                <a16:creationId xmlns:a16="http://schemas.microsoft.com/office/drawing/2014/main" id="{4A2C6EE5-90B6-4D09-AA87-7D4ED5F0B186}"/>
              </a:ext>
            </a:extLst>
          </p:cNvPr>
          <p:cNvSpPr txBox="1">
            <a:spLocks/>
          </p:cNvSpPr>
          <p:nvPr userDrawn="1"/>
        </p:nvSpPr>
        <p:spPr>
          <a:xfrm>
            <a:off x="4063800" y="0"/>
            <a:ext cx="4064400" cy="6858000"/>
          </a:xfrm>
          <a:prstGeom prst="rect">
            <a:avLst/>
          </a:prstGeom>
          <a:gradFill>
            <a:gsLst>
              <a:gs pos="0">
                <a:srgbClr val="5B1189">
                  <a:alpha val="52000"/>
                </a:srgbClr>
              </a:gs>
              <a:gs pos="100000">
                <a:schemeClr val="accent2">
                  <a:alpha val="69000"/>
                </a:schemeClr>
              </a:gs>
            </a:gsLst>
            <a:lin ang="3600000" scaled="0"/>
          </a:gra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0" name="Sisällön paikkamerkki 2">
            <a:extLst>
              <a:ext uri="{FF2B5EF4-FFF2-40B4-BE49-F238E27FC236}">
                <a16:creationId xmlns:a16="http://schemas.microsoft.com/office/drawing/2014/main" id="{D1E65969-6677-4733-8085-088A8040A30C}"/>
              </a:ext>
            </a:extLst>
          </p:cNvPr>
          <p:cNvSpPr>
            <a:spLocks noGrp="1"/>
          </p:cNvSpPr>
          <p:nvPr>
            <p:ph sz="half" idx="14" hasCustomPrompt="1"/>
          </p:nvPr>
        </p:nvSpPr>
        <p:spPr>
          <a:xfrm>
            <a:off x="541460" y="1062943"/>
            <a:ext cx="2962540" cy="1070057"/>
          </a:xfrm>
        </p:spPr>
        <p:txBody>
          <a:bodyPr>
            <a:noAutofit/>
          </a:bodyPr>
          <a:lstStyle>
            <a:lvl1pPr marL="0" indent="0" algn="l">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4" name="Tekstin paikkamerkki 5">
            <a:extLst>
              <a:ext uri="{FF2B5EF4-FFF2-40B4-BE49-F238E27FC236}">
                <a16:creationId xmlns:a16="http://schemas.microsoft.com/office/drawing/2014/main" id="{954C5982-C7A5-47BD-9ED8-BD1B204A0FBF}"/>
              </a:ext>
            </a:extLst>
          </p:cNvPr>
          <p:cNvSpPr>
            <a:spLocks noGrp="1"/>
          </p:cNvSpPr>
          <p:nvPr>
            <p:ph type="body" sz="quarter" idx="15" hasCustomPrompt="1"/>
          </p:nvPr>
        </p:nvSpPr>
        <p:spPr>
          <a:xfrm>
            <a:off x="4368000" y="735124"/>
            <a:ext cx="3456000" cy="748731"/>
          </a:xfrm>
        </p:spPr>
        <p:txBody>
          <a:bodyPr anchor="t">
            <a:noAutofit/>
          </a:bodyPr>
          <a:lstStyle>
            <a:lvl1pPr marL="0" indent="0" algn="ctr">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pic>
        <p:nvPicPr>
          <p:cNvPr id="34" name="Kuva 33">
            <a:extLst>
              <a:ext uri="{FF2B5EF4-FFF2-40B4-BE49-F238E27FC236}">
                <a16:creationId xmlns:a16="http://schemas.microsoft.com/office/drawing/2014/main" id="{29883136-0229-4FE2-9C04-B337583DA6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4000" y="347239"/>
            <a:ext cx="214371" cy="317861"/>
          </a:xfrm>
          <a:prstGeom prst="rect">
            <a:avLst/>
          </a:prstGeom>
        </p:spPr>
      </p:pic>
      <p:pic>
        <p:nvPicPr>
          <p:cNvPr id="35" name="Kuva 34">
            <a:extLst>
              <a:ext uri="{FF2B5EF4-FFF2-40B4-BE49-F238E27FC236}">
                <a16:creationId xmlns:a16="http://schemas.microsoft.com/office/drawing/2014/main" id="{3FD64609-1E7D-4584-926E-4ACBF73F231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5845" y="2390118"/>
            <a:ext cx="309036" cy="295301"/>
          </a:xfrm>
          <a:prstGeom prst="rect">
            <a:avLst/>
          </a:prstGeom>
        </p:spPr>
      </p:pic>
      <p:pic>
        <p:nvPicPr>
          <p:cNvPr id="36" name="Kuva 35">
            <a:extLst>
              <a:ext uri="{FF2B5EF4-FFF2-40B4-BE49-F238E27FC236}">
                <a16:creationId xmlns:a16="http://schemas.microsoft.com/office/drawing/2014/main" id="{6A304CDD-0FA0-4CE0-8D93-5195DE82F0F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26105" y="4243229"/>
            <a:ext cx="309037" cy="309037"/>
          </a:xfrm>
          <a:prstGeom prst="rect">
            <a:avLst/>
          </a:prstGeom>
        </p:spPr>
      </p:pic>
      <p:sp>
        <p:nvSpPr>
          <p:cNvPr id="37" name="Sisällön paikkamerkki 2">
            <a:extLst>
              <a:ext uri="{FF2B5EF4-FFF2-40B4-BE49-F238E27FC236}">
                <a16:creationId xmlns:a16="http://schemas.microsoft.com/office/drawing/2014/main" id="{649FDFC4-1A7C-4DE0-A3D3-3AA9F995B7D9}"/>
              </a:ext>
            </a:extLst>
          </p:cNvPr>
          <p:cNvSpPr>
            <a:spLocks noGrp="1"/>
          </p:cNvSpPr>
          <p:nvPr>
            <p:ph sz="half" idx="16" hasCustomPrompt="1"/>
          </p:nvPr>
        </p:nvSpPr>
        <p:spPr>
          <a:xfrm>
            <a:off x="541460" y="735124"/>
            <a:ext cx="2962540" cy="327819"/>
          </a:xfrm>
        </p:spPr>
        <p:txBody>
          <a:bodyPr>
            <a:noAutofit/>
          </a:bodyPr>
          <a:lstStyle>
            <a:lvl1pPr marL="0" indent="0" algn="l">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Otsikko 1</a:t>
            </a:r>
          </a:p>
        </p:txBody>
      </p:sp>
      <p:sp>
        <p:nvSpPr>
          <p:cNvPr id="42" name="Sisällön paikkamerkki 2">
            <a:extLst>
              <a:ext uri="{FF2B5EF4-FFF2-40B4-BE49-F238E27FC236}">
                <a16:creationId xmlns:a16="http://schemas.microsoft.com/office/drawing/2014/main" id="{C6D5D39B-7522-42F2-9D28-0105B9729217}"/>
              </a:ext>
            </a:extLst>
          </p:cNvPr>
          <p:cNvSpPr>
            <a:spLocks noGrp="1"/>
          </p:cNvSpPr>
          <p:nvPr>
            <p:ph sz="half" idx="17" hasCustomPrompt="1"/>
          </p:nvPr>
        </p:nvSpPr>
        <p:spPr>
          <a:xfrm>
            <a:off x="541460" y="3073834"/>
            <a:ext cx="2962540" cy="1070057"/>
          </a:xfrm>
        </p:spPr>
        <p:txBody>
          <a:bodyPr>
            <a:noAutofit/>
          </a:bodyPr>
          <a:lstStyle>
            <a:lvl1pPr marL="0" indent="0" algn="l">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43" name="Sisällön paikkamerkki 2">
            <a:extLst>
              <a:ext uri="{FF2B5EF4-FFF2-40B4-BE49-F238E27FC236}">
                <a16:creationId xmlns:a16="http://schemas.microsoft.com/office/drawing/2014/main" id="{0B1B326C-A163-452F-82BD-F974F607C106}"/>
              </a:ext>
            </a:extLst>
          </p:cNvPr>
          <p:cNvSpPr>
            <a:spLocks noGrp="1"/>
          </p:cNvSpPr>
          <p:nvPr>
            <p:ph sz="half" idx="18" hasCustomPrompt="1"/>
          </p:nvPr>
        </p:nvSpPr>
        <p:spPr>
          <a:xfrm>
            <a:off x="541460" y="2746015"/>
            <a:ext cx="2962540" cy="327819"/>
          </a:xfrm>
        </p:spPr>
        <p:txBody>
          <a:bodyPr>
            <a:noAutofit/>
          </a:bodyPr>
          <a:lstStyle>
            <a:lvl1pPr marL="0" indent="0" algn="l">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Otsikko 2</a:t>
            </a:r>
          </a:p>
        </p:txBody>
      </p:sp>
      <p:sp>
        <p:nvSpPr>
          <p:cNvPr id="44" name="Sisällön paikkamerkki 2">
            <a:extLst>
              <a:ext uri="{FF2B5EF4-FFF2-40B4-BE49-F238E27FC236}">
                <a16:creationId xmlns:a16="http://schemas.microsoft.com/office/drawing/2014/main" id="{BF191E18-4A9B-4C0C-843E-5A4B1508F5C0}"/>
              </a:ext>
            </a:extLst>
          </p:cNvPr>
          <p:cNvSpPr>
            <a:spLocks noGrp="1"/>
          </p:cNvSpPr>
          <p:nvPr>
            <p:ph sz="half" idx="19" hasCustomPrompt="1"/>
          </p:nvPr>
        </p:nvSpPr>
        <p:spPr>
          <a:xfrm>
            <a:off x="541460" y="4982238"/>
            <a:ext cx="2962540" cy="1070057"/>
          </a:xfrm>
        </p:spPr>
        <p:txBody>
          <a:bodyPr>
            <a:noAutofit/>
          </a:bodyPr>
          <a:lstStyle>
            <a:lvl1pPr marL="0" indent="0" algn="l">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45" name="Sisällön paikkamerkki 2">
            <a:extLst>
              <a:ext uri="{FF2B5EF4-FFF2-40B4-BE49-F238E27FC236}">
                <a16:creationId xmlns:a16="http://schemas.microsoft.com/office/drawing/2014/main" id="{F5CA4A32-F1A2-4E5E-BCB1-2C2753E85D73}"/>
              </a:ext>
            </a:extLst>
          </p:cNvPr>
          <p:cNvSpPr>
            <a:spLocks noGrp="1"/>
          </p:cNvSpPr>
          <p:nvPr>
            <p:ph sz="half" idx="20" hasCustomPrompt="1"/>
          </p:nvPr>
        </p:nvSpPr>
        <p:spPr>
          <a:xfrm>
            <a:off x="541460" y="4654419"/>
            <a:ext cx="2962540" cy="327819"/>
          </a:xfrm>
        </p:spPr>
        <p:txBody>
          <a:bodyPr>
            <a:noAutofit/>
          </a:bodyPr>
          <a:lstStyle>
            <a:lvl1pPr marL="0" indent="0" algn="l">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Otsikko 3</a:t>
            </a:r>
          </a:p>
        </p:txBody>
      </p:sp>
      <p:sp>
        <p:nvSpPr>
          <p:cNvPr id="46" name="Sisällön paikkamerkki 2">
            <a:extLst>
              <a:ext uri="{FF2B5EF4-FFF2-40B4-BE49-F238E27FC236}">
                <a16:creationId xmlns:a16="http://schemas.microsoft.com/office/drawing/2014/main" id="{BC7C7665-39A7-43B1-B30B-869A14B97F1C}"/>
              </a:ext>
            </a:extLst>
          </p:cNvPr>
          <p:cNvSpPr>
            <a:spLocks noGrp="1"/>
          </p:cNvSpPr>
          <p:nvPr>
            <p:ph sz="half" idx="21" hasCustomPrompt="1"/>
          </p:nvPr>
        </p:nvSpPr>
        <p:spPr>
          <a:xfrm>
            <a:off x="4367100" y="1806331"/>
            <a:ext cx="3456000" cy="198266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a:p>
            <a:pPr lvl="0"/>
            <a:endParaRPr lang="fi-FI"/>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5" name="Vuokaaviosymboli: Rajoitin 4">
            <a:extLst>
              <a:ext uri="{FF2B5EF4-FFF2-40B4-BE49-F238E27FC236}">
                <a16:creationId xmlns:a16="http://schemas.microsoft.com/office/drawing/2014/main" id="{B3BBFBC4-1046-4D4F-B0BA-C183F1DC0EDC}"/>
              </a:ext>
            </a:extLst>
          </p:cNvPr>
          <p:cNvSpPr/>
          <p:nvPr userDrawn="1"/>
        </p:nvSpPr>
        <p:spPr>
          <a:xfrm>
            <a:off x="4605545" y="5085000"/>
            <a:ext cx="2851177" cy="144000"/>
          </a:xfrm>
          <a:prstGeom prst="flowChartAlternateProcess">
            <a:avLst/>
          </a:prstGeom>
          <a:gradFill>
            <a:gsLst>
              <a:gs pos="77000">
                <a:schemeClr val="bg1"/>
              </a:gs>
              <a:gs pos="77000">
                <a:srgbClr val="5B1189"/>
              </a:gs>
              <a:gs pos="100000">
                <a:srgbClr val="5B1189"/>
              </a:gs>
            </a:gsLst>
            <a:lin ang="0" scaled="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7" name="Vuokaaviosymboli: Rajoitin 4">
            <a:extLst>
              <a:ext uri="{FF2B5EF4-FFF2-40B4-BE49-F238E27FC236}">
                <a16:creationId xmlns:a16="http://schemas.microsoft.com/office/drawing/2014/main" id="{4EEB93EE-E561-45C9-98A4-E5F8438AE1E0}"/>
              </a:ext>
            </a:extLst>
          </p:cNvPr>
          <p:cNvSpPr/>
          <p:nvPr userDrawn="1"/>
        </p:nvSpPr>
        <p:spPr>
          <a:xfrm>
            <a:off x="4605545" y="5595331"/>
            <a:ext cx="2851177" cy="144000"/>
          </a:xfrm>
          <a:prstGeom prst="flowChartAlternateProcess">
            <a:avLst/>
          </a:prstGeom>
          <a:gradFill>
            <a:gsLst>
              <a:gs pos="85000">
                <a:schemeClr val="bg1"/>
              </a:gs>
              <a:gs pos="85000">
                <a:srgbClr val="5B1189"/>
              </a:gs>
              <a:gs pos="100000">
                <a:srgbClr val="5B1189"/>
              </a:gs>
            </a:gsLst>
            <a:lin ang="0" scaled="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8" name="Sisällön paikkamerkki 2">
            <a:extLst>
              <a:ext uri="{FF2B5EF4-FFF2-40B4-BE49-F238E27FC236}">
                <a16:creationId xmlns:a16="http://schemas.microsoft.com/office/drawing/2014/main" id="{6DE9BFA6-10FA-4283-93A1-FE06EA9C073F}"/>
              </a:ext>
            </a:extLst>
          </p:cNvPr>
          <p:cNvSpPr>
            <a:spLocks noGrp="1"/>
          </p:cNvSpPr>
          <p:nvPr>
            <p:ph sz="half" idx="22" hasCustomPrompt="1"/>
          </p:nvPr>
        </p:nvSpPr>
        <p:spPr>
          <a:xfrm>
            <a:off x="4605544" y="4825004"/>
            <a:ext cx="2851177" cy="33277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78 % </a:t>
            </a:r>
          </a:p>
        </p:txBody>
      </p:sp>
      <p:sp>
        <p:nvSpPr>
          <p:cNvPr id="49" name="Sisällön paikkamerkki 2">
            <a:extLst>
              <a:ext uri="{FF2B5EF4-FFF2-40B4-BE49-F238E27FC236}">
                <a16:creationId xmlns:a16="http://schemas.microsoft.com/office/drawing/2014/main" id="{04CD43B1-501A-40C8-BB5C-90D8258A5917}"/>
              </a:ext>
            </a:extLst>
          </p:cNvPr>
          <p:cNvSpPr>
            <a:spLocks noGrp="1"/>
          </p:cNvSpPr>
          <p:nvPr>
            <p:ph sz="half" idx="23" hasCustomPrompt="1"/>
          </p:nvPr>
        </p:nvSpPr>
        <p:spPr>
          <a:xfrm>
            <a:off x="4605544" y="5334561"/>
            <a:ext cx="2851177" cy="33277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85 % </a:t>
            </a:r>
          </a:p>
        </p:txBody>
      </p:sp>
    </p:spTree>
    <p:extLst>
      <p:ext uri="{BB962C8B-B14F-4D97-AF65-F5344CB8AC3E}">
        <p14:creationId xmlns:p14="http://schemas.microsoft.com/office/powerpoint/2010/main" val="4262842125"/>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Kuva+sisältö 2">
    <p:spTree>
      <p:nvGrpSpPr>
        <p:cNvPr id="1" name=""/>
        <p:cNvGrpSpPr/>
        <p:nvPr/>
      </p:nvGrpSpPr>
      <p:grpSpPr>
        <a:xfrm>
          <a:off x="0" y="0"/>
          <a:ext cx="0" cy="0"/>
          <a:chOff x="0" y="0"/>
          <a:chExt cx="0" cy="0"/>
        </a:xfrm>
      </p:grpSpPr>
      <p:sp>
        <p:nvSpPr>
          <p:cNvPr id="12" name="Kuvan paikkamerkki 3">
            <a:extLst>
              <a:ext uri="{FF2B5EF4-FFF2-40B4-BE49-F238E27FC236}">
                <a16:creationId xmlns:a16="http://schemas.microsoft.com/office/drawing/2014/main" id="{23FC8D69-9F18-48D0-84B9-E63E7DAAD302}"/>
              </a:ext>
            </a:extLst>
          </p:cNvPr>
          <p:cNvSpPr>
            <a:spLocks noGrp="1"/>
          </p:cNvSpPr>
          <p:nvPr>
            <p:ph type="pic" sz="quarter" idx="14"/>
          </p:nvPr>
        </p:nvSpPr>
        <p:spPr>
          <a:xfrm>
            <a:off x="6092825" y="0"/>
            <a:ext cx="6099175" cy="6858000"/>
          </a:xfrm>
        </p:spPr>
        <p:txBody>
          <a:bodyPr/>
          <a:lstStyle/>
          <a:p>
            <a:endParaRPr lang="fi-FI"/>
          </a:p>
        </p:txBody>
      </p:sp>
      <p:pic>
        <p:nvPicPr>
          <p:cNvPr id="16" name="Kuva 15" descr="Kuva, joka sisältää kohteen piirtäminen&#10;&#10;Kuvaus luotu automaattisesti">
            <a:extLst>
              <a:ext uri="{FF2B5EF4-FFF2-40B4-BE49-F238E27FC236}">
                <a16:creationId xmlns:a16="http://schemas.microsoft.com/office/drawing/2014/main" id="{C3A27687-1CFE-415B-84D3-A8EB9FFF2E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cxnSp>
        <p:nvCxnSpPr>
          <p:cNvPr id="23" name="Suora yhdysviiva 22">
            <a:extLst>
              <a:ext uri="{FF2B5EF4-FFF2-40B4-BE49-F238E27FC236}">
                <a16:creationId xmlns:a16="http://schemas.microsoft.com/office/drawing/2014/main" id="{252F6519-59D7-4446-A972-1B0CDC84D302}"/>
              </a:ext>
            </a:extLst>
          </p:cNvPr>
          <p:cNvCxnSpPr/>
          <p:nvPr userDrawn="1"/>
        </p:nvCxnSpPr>
        <p:spPr>
          <a:xfrm>
            <a:off x="6093296"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10" name="Sisällön paikkamerkki 2">
            <a:extLst>
              <a:ext uri="{FF2B5EF4-FFF2-40B4-BE49-F238E27FC236}">
                <a16:creationId xmlns:a16="http://schemas.microsoft.com/office/drawing/2014/main" id="{9D6F4E52-65F2-4111-AC81-2930F831289D}"/>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11" name="Sisällön paikkamerkki 2">
            <a:extLst>
              <a:ext uri="{FF2B5EF4-FFF2-40B4-BE49-F238E27FC236}">
                <a16:creationId xmlns:a16="http://schemas.microsoft.com/office/drawing/2014/main" id="{507C52B6-EE57-48B8-B22E-A9B633A8E79E}"/>
              </a:ext>
            </a:extLst>
          </p:cNvPr>
          <p:cNvSpPr>
            <a:spLocks noGrp="1"/>
          </p:cNvSpPr>
          <p:nvPr>
            <p:ph sz="half" idx="17" hasCustomPrompt="1"/>
          </p:nvPr>
        </p:nvSpPr>
        <p:spPr>
          <a:xfrm>
            <a:off x="742581" y="1858475"/>
            <a:ext cx="4633420"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3" name="Tekstin paikkamerkki 5">
            <a:extLst>
              <a:ext uri="{FF2B5EF4-FFF2-40B4-BE49-F238E27FC236}">
                <a16:creationId xmlns:a16="http://schemas.microsoft.com/office/drawing/2014/main" id="{468C421F-98C2-4414-96E5-2544E414CC01}"/>
              </a:ext>
            </a:extLst>
          </p:cNvPr>
          <p:cNvSpPr>
            <a:spLocks noGrp="1"/>
          </p:cNvSpPr>
          <p:nvPr>
            <p:ph type="body" sz="quarter" idx="22" hasCustomPrompt="1"/>
          </p:nvPr>
        </p:nvSpPr>
        <p:spPr>
          <a:xfrm>
            <a:off x="742581" y="646811"/>
            <a:ext cx="3841419"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40173357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Kolme sisältökohdetta">
    <p:spTree>
      <p:nvGrpSpPr>
        <p:cNvPr id="1" name=""/>
        <p:cNvGrpSpPr/>
        <p:nvPr/>
      </p:nvGrpSpPr>
      <p:grpSpPr>
        <a:xfrm>
          <a:off x="0" y="0"/>
          <a:ext cx="0" cy="0"/>
          <a:chOff x="0" y="0"/>
          <a:chExt cx="0" cy="0"/>
        </a:xfrm>
      </p:grpSpPr>
      <p:sp>
        <p:nvSpPr>
          <p:cNvPr id="12" name="Otsikko 2">
            <a:extLst>
              <a:ext uri="{FF2B5EF4-FFF2-40B4-BE49-F238E27FC236}">
                <a16:creationId xmlns:a16="http://schemas.microsoft.com/office/drawing/2014/main" id="{4A2C6EE5-90B6-4D09-AA87-7D4ED5F0B186}"/>
              </a:ext>
            </a:extLst>
          </p:cNvPr>
          <p:cNvSpPr txBox="1">
            <a:spLocks/>
          </p:cNvSpPr>
          <p:nvPr userDrawn="1"/>
        </p:nvSpPr>
        <p:spPr>
          <a:xfrm>
            <a:off x="4063800" y="0"/>
            <a:ext cx="406440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9" name="Sisällön paikkamerkki 2">
            <a:extLst>
              <a:ext uri="{FF2B5EF4-FFF2-40B4-BE49-F238E27FC236}">
                <a16:creationId xmlns:a16="http://schemas.microsoft.com/office/drawing/2014/main" id="{2A1F0344-D787-4B2C-B15B-A4DE61B6A688}"/>
              </a:ext>
            </a:extLst>
          </p:cNvPr>
          <p:cNvSpPr>
            <a:spLocks noGrp="1"/>
          </p:cNvSpPr>
          <p:nvPr>
            <p:ph sz="half" idx="11" hasCustomPrompt="1"/>
          </p:nvPr>
        </p:nvSpPr>
        <p:spPr>
          <a:xfrm>
            <a:off x="313696" y="1125000"/>
            <a:ext cx="3456000" cy="3168000"/>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3" name="Tekstin paikkamerkki 5">
            <a:extLst>
              <a:ext uri="{FF2B5EF4-FFF2-40B4-BE49-F238E27FC236}">
                <a16:creationId xmlns:a16="http://schemas.microsoft.com/office/drawing/2014/main" id="{D21307B1-F508-4B0F-AEF8-2A0BFA591686}"/>
              </a:ext>
            </a:extLst>
          </p:cNvPr>
          <p:cNvSpPr>
            <a:spLocks noGrp="1"/>
          </p:cNvSpPr>
          <p:nvPr>
            <p:ph type="body" sz="quarter" idx="13" hasCustomPrompt="1"/>
          </p:nvPr>
        </p:nvSpPr>
        <p:spPr>
          <a:xfrm>
            <a:off x="313696" y="261000"/>
            <a:ext cx="3456000" cy="748731"/>
          </a:xfrm>
        </p:spPr>
        <p:txBody>
          <a:bodyPr anchor="t">
            <a:noAutofit/>
          </a:bodyPr>
          <a:lstStyle>
            <a:lvl1pPr marL="0" indent="0" algn="ctr">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10" name="Sisällön paikkamerkki 2">
            <a:extLst>
              <a:ext uri="{FF2B5EF4-FFF2-40B4-BE49-F238E27FC236}">
                <a16:creationId xmlns:a16="http://schemas.microsoft.com/office/drawing/2014/main" id="{D1E65969-6677-4733-8085-088A8040A30C}"/>
              </a:ext>
            </a:extLst>
          </p:cNvPr>
          <p:cNvSpPr>
            <a:spLocks noGrp="1"/>
          </p:cNvSpPr>
          <p:nvPr>
            <p:ph sz="half" idx="14" hasCustomPrompt="1"/>
          </p:nvPr>
        </p:nvSpPr>
        <p:spPr>
          <a:xfrm>
            <a:off x="4368000" y="1125000"/>
            <a:ext cx="3456000" cy="3168000"/>
          </a:xfrm>
        </p:spPr>
        <p:txBody>
          <a:bodyP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4" name="Tekstin paikkamerkki 5">
            <a:extLst>
              <a:ext uri="{FF2B5EF4-FFF2-40B4-BE49-F238E27FC236}">
                <a16:creationId xmlns:a16="http://schemas.microsoft.com/office/drawing/2014/main" id="{954C5982-C7A5-47BD-9ED8-BD1B204A0FBF}"/>
              </a:ext>
            </a:extLst>
          </p:cNvPr>
          <p:cNvSpPr>
            <a:spLocks noGrp="1"/>
          </p:cNvSpPr>
          <p:nvPr>
            <p:ph type="body" sz="quarter" idx="15" hasCustomPrompt="1"/>
          </p:nvPr>
        </p:nvSpPr>
        <p:spPr>
          <a:xfrm>
            <a:off x="4368000" y="261000"/>
            <a:ext cx="3456000" cy="748731"/>
          </a:xfrm>
        </p:spPr>
        <p:txBody>
          <a:bodyPr anchor="t">
            <a:noAutofit/>
          </a:bodyPr>
          <a:lstStyle>
            <a:lvl1pPr marL="0" indent="0" algn="ctr">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16" name="Sisällön paikkamerkki 2">
            <a:extLst>
              <a:ext uri="{FF2B5EF4-FFF2-40B4-BE49-F238E27FC236}">
                <a16:creationId xmlns:a16="http://schemas.microsoft.com/office/drawing/2014/main" id="{625D3D42-E0DC-423F-B277-CC01EF77D10C}"/>
              </a:ext>
            </a:extLst>
          </p:cNvPr>
          <p:cNvSpPr>
            <a:spLocks noGrp="1"/>
          </p:cNvSpPr>
          <p:nvPr>
            <p:ph sz="half" idx="16" hasCustomPrompt="1"/>
          </p:nvPr>
        </p:nvSpPr>
        <p:spPr>
          <a:xfrm>
            <a:off x="8422304" y="1125000"/>
            <a:ext cx="3456000" cy="3168000"/>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7" name="Tekstin paikkamerkki 5">
            <a:extLst>
              <a:ext uri="{FF2B5EF4-FFF2-40B4-BE49-F238E27FC236}">
                <a16:creationId xmlns:a16="http://schemas.microsoft.com/office/drawing/2014/main" id="{278D8C90-A3A7-4C5F-BA31-575DB6AA5642}"/>
              </a:ext>
            </a:extLst>
          </p:cNvPr>
          <p:cNvSpPr>
            <a:spLocks noGrp="1"/>
          </p:cNvSpPr>
          <p:nvPr>
            <p:ph type="body" sz="quarter" idx="17" hasCustomPrompt="1"/>
          </p:nvPr>
        </p:nvSpPr>
        <p:spPr>
          <a:xfrm>
            <a:off x="8422304" y="261000"/>
            <a:ext cx="3456000" cy="748731"/>
          </a:xfrm>
        </p:spPr>
        <p:txBody>
          <a:bodyPr anchor="t">
            <a:noAutofit/>
          </a:bodyPr>
          <a:lstStyle>
            <a:lvl1pPr marL="0" indent="0" algn="ctr">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pic>
        <p:nvPicPr>
          <p:cNvPr id="18" name="Kuva 17" descr="Kuva, joka sisältää kohteen piirtäminen&#10;&#10;Kuvaus luotu automaattisesti">
            <a:extLst>
              <a:ext uri="{FF2B5EF4-FFF2-40B4-BE49-F238E27FC236}">
                <a16:creationId xmlns:a16="http://schemas.microsoft.com/office/drawing/2014/main" id="{14CA398C-383C-426F-9CBF-02D823C41F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9548" y="6372225"/>
            <a:ext cx="1531978" cy="477977"/>
          </a:xfrm>
          <a:prstGeom prst="rect">
            <a:avLst/>
          </a:prstGeom>
        </p:spPr>
      </p:pic>
      <p:sp>
        <p:nvSpPr>
          <p:cNvPr id="4" name="Kuvan paikkamerkki 3">
            <a:extLst>
              <a:ext uri="{FF2B5EF4-FFF2-40B4-BE49-F238E27FC236}">
                <a16:creationId xmlns:a16="http://schemas.microsoft.com/office/drawing/2014/main" id="{4C969195-A166-4F02-B0F3-2766B28A6748}"/>
              </a:ext>
            </a:extLst>
          </p:cNvPr>
          <p:cNvSpPr>
            <a:spLocks noGrp="1"/>
          </p:cNvSpPr>
          <p:nvPr>
            <p:ph type="pic" sz="quarter" idx="18"/>
          </p:nvPr>
        </p:nvSpPr>
        <p:spPr>
          <a:xfrm>
            <a:off x="314325" y="4437063"/>
            <a:ext cx="3455988" cy="1871662"/>
          </a:xfrm>
        </p:spPr>
        <p:txBody>
          <a:bodyPr/>
          <a:lstStyle/>
          <a:p>
            <a:endParaRPr lang="fi-FI"/>
          </a:p>
        </p:txBody>
      </p:sp>
      <p:sp>
        <p:nvSpPr>
          <p:cNvPr id="20" name="Kuvan paikkamerkki 3">
            <a:extLst>
              <a:ext uri="{FF2B5EF4-FFF2-40B4-BE49-F238E27FC236}">
                <a16:creationId xmlns:a16="http://schemas.microsoft.com/office/drawing/2014/main" id="{C7D98B23-98B1-44D4-81D1-D3FF82D339AD}"/>
              </a:ext>
            </a:extLst>
          </p:cNvPr>
          <p:cNvSpPr>
            <a:spLocks noGrp="1"/>
          </p:cNvSpPr>
          <p:nvPr>
            <p:ph type="pic" sz="quarter" idx="19"/>
          </p:nvPr>
        </p:nvSpPr>
        <p:spPr>
          <a:xfrm>
            <a:off x="4368012" y="4437063"/>
            <a:ext cx="3455988" cy="1871662"/>
          </a:xfrm>
        </p:spPr>
        <p:txBody>
          <a:bodyPr/>
          <a:lstStyle/>
          <a:p>
            <a:endParaRPr lang="fi-FI"/>
          </a:p>
        </p:txBody>
      </p:sp>
      <p:sp>
        <p:nvSpPr>
          <p:cNvPr id="21" name="Kuvan paikkamerkki 3">
            <a:extLst>
              <a:ext uri="{FF2B5EF4-FFF2-40B4-BE49-F238E27FC236}">
                <a16:creationId xmlns:a16="http://schemas.microsoft.com/office/drawing/2014/main" id="{2CC6BEB3-2AEC-4ED7-A185-9F97C2E82164}"/>
              </a:ext>
            </a:extLst>
          </p:cNvPr>
          <p:cNvSpPr>
            <a:spLocks noGrp="1"/>
          </p:cNvSpPr>
          <p:nvPr>
            <p:ph type="pic" sz="quarter" idx="20"/>
          </p:nvPr>
        </p:nvSpPr>
        <p:spPr>
          <a:xfrm>
            <a:off x="8432412" y="4437063"/>
            <a:ext cx="3455988" cy="1871662"/>
          </a:xfrm>
        </p:spPr>
        <p:txBody>
          <a:bodyPr/>
          <a:lstStyle/>
          <a:p>
            <a:endParaRPr lang="fi-FI"/>
          </a:p>
        </p:txBody>
      </p:sp>
      <p:cxnSp>
        <p:nvCxnSpPr>
          <p:cNvPr id="22" name="Suora yhdysviiva 21">
            <a:extLst>
              <a:ext uri="{FF2B5EF4-FFF2-40B4-BE49-F238E27FC236}">
                <a16:creationId xmlns:a16="http://schemas.microsoft.com/office/drawing/2014/main" id="{AA12A704-2831-4DE8-B17D-582799AD48E2}"/>
              </a:ext>
            </a:extLst>
          </p:cNvPr>
          <p:cNvCxnSpPr/>
          <p:nvPr userDrawn="1"/>
        </p:nvCxnSpPr>
        <p:spPr>
          <a:xfrm>
            <a:off x="406380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23" name="Suora yhdysviiva 22">
            <a:extLst>
              <a:ext uri="{FF2B5EF4-FFF2-40B4-BE49-F238E27FC236}">
                <a16:creationId xmlns:a16="http://schemas.microsoft.com/office/drawing/2014/main" id="{5606A77A-671B-4D87-92B2-734EBB57E8A2}"/>
              </a:ext>
            </a:extLst>
          </p:cNvPr>
          <p:cNvCxnSpPr/>
          <p:nvPr userDrawn="1"/>
        </p:nvCxnSpPr>
        <p:spPr>
          <a:xfrm>
            <a:off x="812820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8048406"/>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Kolme sisältökohdetta vaalea">
    <p:spTree>
      <p:nvGrpSpPr>
        <p:cNvPr id="1" name=""/>
        <p:cNvGrpSpPr/>
        <p:nvPr/>
      </p:nvGrpSpPr>
      <p:grpSpPr>
        <a:xfrm>
          <a:off x="0" y="0"/>
          <a:ext cx="0" cy="0"/>
          <a:chOff x="0" y="0"/>
          <a:chExt cx="0" cy="0"/>
        </a:xfrm>
      </p:grpSpPr>
      <p:sp>
        <p:nvSpPr>
          <p:cNvPr id="12" name="Otsikko 2">
            <a:extLst>
              <a:ext uri="{FF2B5EF4-FFF2-40B4-BE49-F238E27FC236}">
                <a16:creationId xmlns:a16="http://schemas.microsoft.com/office/drawing/2014/main" id="{4A2C6EE5-90B6-4D09-AA87-7D4ED5F0B186}"/>
              </a:ext>
            </a:extLst>
          </p:cNvPr>
          <p:cNvSpPr txBox="1">
            <a:spLocks/>
          </p:cNvSpPr>
          <p:nvPr userDrawn="1"/>
        </p:nvSpPr>
        <p:spPr>
          <a:xfrm>
            <a:off x="4063800" y="0"/>
            <a:ext cx="4064400" cy="6858000"/>
          </a:xfrm>
          <a:prstGeom prst="rect">
            <a:avLst/>
          </a:prstGeom>
          <a:solidFill>
            <a:srgbClr val="E4E4E4"/>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9" name="Sisällön paikkamerkki 2">
            <a:extLst>
              <a:ext uri="{FF2B5EF4-FFF2-40B4-BE49-F238E27FC236}">
                <a16:creationId xmlns:a16="http://schemas.microsoft.com/office/drawing/2014/main" id="{2A1F0344-D787-4B2C-B15B-A4DE61B6A688}"/>
              </a:ext>
            </a:extLst>
          </p:cNvPr>
          <p:cNvSpPr>
            <a:spLocks noGrp="1"/>
          </p:cNvSpPr>
          <p:nvPr>
            <p:ph sz="half" idx="11" hasCustomPrompt="1"/>
          </p:nvPr>
        </p:nvSpPr>
        <p:spPr>
          <a:xfrm>
            <a:off x="313696" y="1125000"/>
            <a:ext cx="3456000" cy="3168000"/>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3" name="Tekstin paikkamerkki 5">
            <a:extLst>
              <a:ext uri="{FF2B5EF4-FFF2-40B4-BE49-F238E27FC236}">
                <a16:creationId xmlns:a16="http://schemas.microsoft.com/office/drawing/2014/main" id="{D21307B1-F508-4B0F-AEF8-2A0BFA591686}"/>
              </a:ext>
            </a:extLst>
          </p:cNvPr>
          <p:cNvSpPr>
            <a:spLocks noGrp="1"/>
          </p:cNvSpPr>
          <p:nvPr>
            <p:ph type="body" sz="quarter" idx="13" hasCustomPrompt="1"/>
          </p:nvPr>
        </p:nvSpPr>
        <p:spPr>
          <a:xfrm>
            <a:off x="313696" y="261000"/>
            <a:ext cx="3456000" cy="748731"/>
          </a:xfrm>
        </p:spPr>
        <p:txBody>
          <a:bodyPr anchor="t">
            <a:noAutofit/>
          </a:bodyPr>
          <a:lstStyle>
            <a:lvl1pPr marL="0" indent="0" algn="ctr">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10" name="Sisällön paikkamerkki 2">
            <a:extLst>
              <a:ext uri="{FF2B5EF4-FFF2-40B4-BE49-F238E27FC236}">
                <a16:creationId xmlns:a16="http://schemas.microsoft.com/office/drawing/2014/main" id="{D1E65969-6677-4733-8085-088A8040A30C}"/>
              </a:ext>
            </a:extLst>
          </p:cNvPr>
          <p:cNvSpPr>
            <a:spLocks noGrp="1"/>
          </p:cNvSpPr>
          <p:nvPr>
            <p:ph sz="half" idx="14" hasCustomPrompt="1"/>
          </p:nvPr>
        </p:nvSpPr>
        <p:spPr>
          <a:xfrm>
            <a:off x="4368000" y="1125000"/>
            <a:ext cx="3456000" cy="3168000"/>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4" name="Tekstin paikkamerkki 5">
            <a:extLst>
              <a:ext uri="{FF2B5EF4-FFF2-40B4-BE49-F238E27FC236}">
                <a16:creationId xmlns:a16="http://schemas.microsoft.com/office/drawing/2014/main" id="{954C5982-C7A5-47BD-9ED8-BD1B204A0FBF}"/>
              </a:ext>
            </a:extLst>
          </p:cNvPr>
          <p:cNvSpPr>
            <a:spLocks noGrp="1"/>
          </p:cNvSpPr>
          <p:nvPr>
            <p:ph type="body" sz="quarter" idx="15" hasCustomPrompt="1"/>
          </p:nvPr>
        </p:nvSpPr>
        <p:spPr>
          <a:xfrm>
            <a:off x="4368000" y="261000"/>
            <a:ext cx="3456000" cy="748731"/>
          </a:xfrm>
        </p:spPr>
        <p:txBody>
          <a:bodyPr anchor="t">
            <a:noAutofit/>
          </a:bodyPr>
          <a:lstStyle>
            <a:lvl1pPr marL="0" indent="0" algn="ctr">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16" name="Sisällön paikkamerkki 2">
            <a:extLst>
              <a:ext uri="{FF2B5EF4-FFF2-40B4-BE49-F238E27FC236}">
                <a16:creationId xmlns:a16="http://schemas.microsoft.com/office/drawing/2014/main" id="{625D3D42-E0DC-423F-B277-CC01EF77D10C}"/>
              </a:ext>
            </a:extLst>
          </p:cNvPr>
          <p:cNvSpPr>
            <a:spLocks noGrp="1"/>
          </p:cNvSpPr>
          <p:nvPr>
            <p:ph sz="half" idx="16" hasCustomPrompt="1"/>
          </p:nvPr>
        </p:nvSpPr>
        <p:spPr>
          <a:xfrm>
            <a:off x="8422304" y="1125000"/>
            <a:ext cx="3456000" cy="3168000"/>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7" name="Tekstin paikkamerkki 5">
            <a:extLst>
              <a:ext uri="{FF2B5EF4-FFF2-40B4-BE49-F238E27FC236}">
                <a16:creationId xmlns:a16="http://schemas.microsoft.com/office/drawing/2014/main" id="{278D8C90-A3A7-4C5F-BA31-575DB6AA5642}"/>
              </a:ext>
            </a:extLst>
          </p:cNvPr>
          <p:cNvSpPr>
            <a:spLocks noGrp="1"/>
          </p:cNvSpPr>
          <p:nvPr>
            <p:ph type="body" sz="quarter" idx="17" hasCustomPrompt="1"/>
          </p:nvPr>
        </p:nvSpPr>
        <p:spPr>
          <a:xfrm>
            <a:off x="8422304" y="261000"/>
            <a:ext cx="3456000" cy="748731"/>
          </a:xfrm>
        </p:spPr>
        <p:txBody>
          <a:bodyPr anchor="t">
            <a:noAutofit/>
          </a:bodyPr>
          <a:lstStyle>
            <a:lvl1pPr marL="0" indent="0" algn="ctr">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pic>
        <p:nvPicPr>
          <p:cNvPr id="18" name="Kuva 17" descr="Kuva, joka sisältää kohteen piirtäminen&#10;&#10;Kuvaus luotu automaattisesti">
            <a:extLst>
              <a:ext uri="{FF2B5EF4-FFF2-40B4-BE49-F238E27FC236}">
                <a16:creationId xmlns:a16="http://schemas.microsoft.com/office/drawing/2014/main" id="{14CA398C-383C-426F-9CBF-02D823C41F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9548" y="6372225"/>
            <a:ext cx="1531978" cy="477977"/>
          </a:xfrm>
          <a:prstGeom prst="rect">
            <a:avLst/>
          </a:prstGeom>
        </p:spPr>
      </p:pic>
      <p:sp>
        <p:nvSpPr>
          <p:cNvPr id="4" name="Kuvan paikkamerkki 3">
            <a:extLst>
              <a:ext uri="{FF2B5EF4-FFF2-40B4-BE49-F238E27FC236}">
                <a16:creationId xmlns:a16="http://schemas.microsoft.com/office/drawing/2014/main" id="{4C969195-A166-4F02-B0F3-2766B28A6748}"/>
              </a:ext>
            </a:extLst>
          </p:cNvPr>
          <p:cNvSpPr>
            <a:spLocks noGrp="1"/>
          </p:cNvSpPr>
          <p:nvPr>
            <p:ph type="pic" sz="quarter" idx="18"/>
          </p:nvPr>
        </p:nvSpPr>
        <p:spPr>
          <a:xfrm>
            <a:off x="314325" y="4437063"/>
            <a:ext cx="3455988" cy="1871662"/>
          </a:xfrm>
        </p:spPr>
        <p:txBody>
          <a:bodyPr/>
          <a:lstStyle/>
          <a:p>
            <a:endParaRPr lang="fi-FI"/>
          </a:p>
        </p:txBody>
      </p:sp>
      <p:sp>
        <p:nvSpPr>
          <p:cNvPr id="20" name="Kuvan paikkamerkki 3">
            <a:extLst>
              <a:ext uri="{FF2B5EF4-FFF2-40B4-BE49-F238E27FC236}">
                <a16:creationId xmlns:a16="http://schemas.microsoft.com/office/drawing/2014/main" id="{C7D98B23-98B1-44D4-81D1-D3FF82D339AD}"/>
              </a:ext>
            </a:extLst>
          </p:cNvPr>
          <p:cNvSpPr>
            <a:spLocks noGrp="1"/>
          </p:cNvSpPr>
          <p:nvPr>
            <p:ph type="pic" sz="quarter" idx="19"/>
          </p:nvPr>
        </p:nvSpPr>
        <p:spPr>
          <a:xfrm>
            <a:off x="4368012" y="4437063"/>
            <a:ext cx="3455988" cy="1871662"/>
          </a:xfrm>
        </p:spPr>
        <p:txBody>
          <a:bodyPr/>
          <a:lstStyle/>
          <a:p>
            <a:endParaRPr lang="fi-FI"/>
          </a:p>
        </p:txBody>
      </p:sp>
      <p:sp>
        <p:nvSpPr>
          <p:cNvPr id="21" name="Kuvan paikkamerkki 3">
            <a:extLst>
              <a:ext uri="{FF2B5EF4-FFF2-40B4-BE49-F238E27FC236}">
                <a16:creationId xmlns:a16="http://schemas.microsoft.com/office/drawing/2014/main" id="{2CC6BEB3-2AEC-4ED7-A185-9F97C2E82164}"/>
              </a:ext>
            </a:extLst>
          </p:cNvPr>
          <p:cNvSpPr>
            <a:spLocks noGrp="1"/>
          </p:cNvSpPr>
          <p:nvPr>
            <p:ph type="pic" sz="quarter" idx="20"/>
          </p:nvPr>
        </p:nvSpPr>
        <p:spPr>
          <a:xfrm>
            <a:off x="8432412" y="4437063"/>
            <a:ext cx="3455988" cy="1871662"/>
          </a:xfrm>
        </p:spPr>
        <p:txBody>
          <a:bodyPr/>
          <a:lstStyle/>
          <a:p>
            <a:endParaRPr lang="fi-FI"/>
          </a:p>
        </p:txBody>
      </p:sp>
    </p:spTree>
    <p:extLst>
      <p:ext uri="{BB962C8B-B14F-4D97-AF65-F5344CB8AC3E}">
        <p14:creationId xmlns:p14="http://schemas.microsoft.com/office/powerpoint/2010/main" val="3255193159"/>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2_Otsikkodia">
    <p:spTree>
      <p:nvGrpSpPr>
        <p:cNvPr id="1" name=""/>
        <p:cNvGrpSpPr/>
        <p:nvPr/>
      </p:nvGrpSpPr>
      <p:grpSpPr>
        <a:xfrm>
          <a:off x="0" y="0"/>
          <a:ext cx="0" cy="0"/>
          <a:chOff x="0" y="0"/>
          <a:chExt cx="0" cy="0"/>
        </a:xfrm>
      </p:grpSpPr>
      <p:sp>
        <p:nvSpPr>
          <p:cNvPr id="8" name="Kuvan paikkamerkki 7"/>
          <p:cNvSpPr>
            <a:spLocks noGrp="1"/>
          </p:cNvSpPr>
          <p:nvPr>
            <p:ph type="pic" sz="quarter" idx="13"/>
          </p:nvPr>
        </p:nvSpPr>
        <p:spPr>
          <a:xfrm>
            <a:off x="9" y="4"/>
            <a:ext cx="12191999" cy="4047822"/>
          </a:xfrm>
        </p:spPr>
        <p:txBody>
          <a:bodyPr/>
          <a:lstStyle/>
          <a:p>
            <a:r>
              <a:rPr lang="fi-FI"/>
              <a:t>Lisää kuva napsauttamalla kuvaketta</a:t>
            </a:r>
          </a:p>
        </p:txBody>
      </p:sp>
      <p:sp>
        <p:nvSpPr>
          <p:cNvPr id="2" name="Otsikko 1"/>
          <p:cNvSpPr>
            <a:spLocks noGrp="1"/>
          </p:cNvSpPr>
          <p:nvPr>
            <p:ph type="ctrTitle" hasCustomPrompt="1"/>
          </p:nvPr>
        </p:nvSpPr>
        <p:spPr>
          <a:xfrm>
            <a:off x="4" y="4047826"/>
            <a:ext cx="12192004" cy="1470025"/>
          </a:xfrm>
          <a:solidFill>
            <a:schemeClr val="tx2"/>
          </a:solidFill>
          <a:ln>
            <a:noFill/>
          </a:ln>
        </p:spPr>
        <p:txBody>
          <a:bodyPr>
            <a:noAutofit/>
          </a:bodyPr>
          <a:lstStyle>
            <a:lvl1pPr algn="ctr">
              <a:defRPr sz="4000">
                <a:solidFill>
                  <a:srgbClr val="FFFFFF"/>
                </a:solidFill>
              </a:defRPr>
            </a:lvl1pPr>
          </a:lstStyle>
          <a:p>
            <a:r>
              <a:rPr lang="fi-FI" dirty="0"/>
              <a:t>MUOKKAA PERUSTYYLEJÄ NAPS.</a:t>
            </a:r>
          </a:p>
        </p:txBody>
      </p:sp>
    </p:spTree>
    <p:extLst>
      <p:ext uri="{BB962C8B-B14F-4D97-AF65-F5344CB8AC3E}">
        <p14:creationId xmlns:p14="http://schemas.microsoft.com/office/powerpoint/2010/main" val="327834157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Neljä sisältökohdetta + teksti">
    <p:spTree>
      <p:nvGrpSpPr>
        <p:cNvPr id="1" name=""/>
        <p:cNvGrpSpPr/>
        <p:nvPr/>
      </p:nvGrpSpPr>
      <p:grpSpPr>
        <a:xfrm>
          <a:off x="0" y="0"/>
          <a:ext cx="0" cy="0"/>
          <a:chOff x="0" y="0"/>
          <a:chExt cx="0" cy="0"/>
        </a:xfrm>
      </p:grpSpPr>
      <p:sp>
        <p:nvSpPr>
          <p:cNvPr id="12" name="Otsikko 2">
            <a:extLst>
              <a:ext uri="{FF2B5EF4-FFF2-40B4-BE49-F238E27FC236}">
                <a16:creationId xmlns:a16="http://schemas.microsoft.com/office/drawing/2014/main" id="{4A2C6EE5-90B6-4D09-AA87-7D4ED5F0B186}"/>
              </a:ext>
            </a:extLst>
          </p:cNvPr>
          <p:cNvSpPr txBox="1">
            <a:spLocks/>
          </p:cNvSpPr>
          <p:nvPr userDrawn="1"/>
        </p:nvSpPr>
        <p:spPr>
          <a:xfrm>
            <a:off x="4272000" y="0"/>
            <a:ext cx="792000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2" name="Suorakulmio 1">
            <a:extLst>
              <a:ext uri="{FF2B5EF4-FFF2-40B4-BE49-F238E27FC236}">
                <a16:creationId xmlns:a16="http://schemas.microsoft.com/office/drawing/2014/main" id="{34864D4B-3ED4-457F-85E4-1156979F019D}"/>
              </a:ext>
            </a:extLst>
          </p:cNvPr>
          <p:cNvSpPr/>
          <p:nvPr userDrawn="1"/>
        </p:nvSpPr>
        <p:spPr>
          <a:xfrm>
            <a:off x="4268350" y="0"/>
            <a:ext cx="3960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14">
            <a:extLst>
              <a:ext uri="{FF2B5EF4-FFF2-40B4-BE49-F238E27FC236}">
                <a16:creationId xmlns:a16="http://schemas.microsoft.com/office/drawing/2014/main" id="{B3655417-53E3-48DD-8440-1A44CD2E390C}"/>
              </a:ext>
            </a:extLst>
          </p:cNvPr>
          <p:cNvSpPr/>
          <p:nvPr userDrawn="1"/>
        </p:nvSpPr>
        <p:spPr>
          <a:xfrm>
            <a:off x="8233861" y="3429000"/>
            <a:ext cx="3960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Sisällön paikkamerkki 2">
            <a:extLst>
              <a:ext uri="{FF2B5EF4-FFF2-40B4-BE49-F238E27FC236}">
                <a16:creationId xmlns:a16="http://schemas.microsoft.com/office/drawing/2014/main" id="{2A1F0344-D787-4B2C-B15B-A4DE61B6A688}"/>
              </a:ext>
            </a:extLst>
          </p:cNvPr>
          <p:cNvSpPr>
            <a:spLocks noGrp="1"/>
          </p:cNvSpPr>
          <p:nvPr>
            <p:ph sz="half" idx="11" hasCustomPrompt="1"/>
          </p:nvPr>
        </p:nvSpPr>
        <p:spPr>
          <a:xfrm>
            <a:off x="593368" y="1485000"/>
            <a:ext cx="3414632" cy="4762618"/>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pic>
        <p:nvPicPr>
          <p:cNvPr id="10" name="Kuva 9" descr="Kuva, joka sisältää kohteen piirtäminen&#10;&#10;Kuvaus luotu automaattisesti">
            <a:extLst>
              <a:ext uri="{FF2B5EF4-FFF2-40B4-BE49-F238E27FC236}">
                <a16:creationId xmlns:a16="http://schemas.microsoft.com/office/drawing/2014/main" id="{C70C8607-449B-4ECF-AD59-2BCD6122A1B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16" name="Sisällön paikkamerkki 2">
            <a:extLst>
              <a:ext uri="{FF2B5EF4-FFF2-40B4-BE49-F238E27FC236}">
                <a16:creationId xmlns:a16="http://schemas.microsoft.com/office/drawing/2014/main" id="{8EBFC311-85EA-424D-A8DC-2A07CEC85451}"/>
              </a:ext>
            </a:extLst>
          </p:cNvPr>
          <p:cNvSpPr>
            <a:spLocks noGrp="1"/>
          </p:cNvSpPr>
          <p:nvPr>
            <p:ph sz="half" idx="12" hasCustomPrompt="1"/>
          </p:nvPr>
        </p:nvSpPr>
        <p:spPr>
          <a:xfrm>
            <a:off x="4658326" y="767513"/>
            <a:ext cx="3198245" cy="2316599"/>
          </a:xfrm>
        </p:spPr>
        <p:txBody>
          <a:bodyP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7" name="Sisällön paikkamerkki 2">
            <a:extLst>
              <a:ext uri="{FF2B5EF4-FFF2-40B4-BE49-F238E27FC236}">
                <a16:creationId xmlns:a16="http://schemas.microsoft.com/office/drawing/2014/main" id="{24FFDE87-7881-4D8D-B0D6-3BD1A22161BE}"/>
              </a:ext>
            </a:extLst>
          </p:cNvPr>
          <p:cNvSpPr>
            <a:spLocks noGrp="1"/>
          </p:cNvSpPr>
          <p:nvPr>
            <p:ph sz="half" idx="14" hasCustomPrompt="1"/>
          </p:nvPr>
        </p:nvSpPr>
        <p:spPr>
          <a:xfrm>
            <a:off x="8614675" y="767513"/>
            <a:ext cx="3203266" cy="2316599"/>
          </a:xfrm>
        </p:spPr>
        <p:txBody>
          <a:bodyP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8" name="Sisällön paikkamerkki 2">
            <a:extLst>
              <a:ext uri="{FF2B5EF4-FFF2-40B4-BE49-F238E27FC236}">
                <a16:creationId xmlns:a16="http://schemas.microsoft.com/office/drawing/2014/main" id="{9F3B7EEE-43FF-4D10-958F-30CC59FDBFAA}"/>
              </a:ext>
            </a:extLst>
          </p:cNvPr>
          <p:cNvSpPr>
            <a:spLocks noGrp="1"/>
          </p:cNvSpPr>
          <p:nvPr>
            <p:ph sz="half" idx="15" hasCustomPrompt="1"/>
          </p:nvPr>
        </p:nvSpPr>
        <p:spPr>
          <a:xfrm>
            <a:off x="4658326" y="4196513"/>
            <a:ext cx="3198229" cy="2316599"/>
          </a:xfrm>
        </p:spPr>
        <p:txBody>
          <a:bodyP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20" name="Sisällön paikkamerkki 2">
            <a:extLst>
              <a:ext uri="{FF2B5EF4-FFF2-40B4-BE49-F238E27FC236}">
                <a16:creationId xmlns:a16="http://schemas.microsoft.com/office/drawing/2014/main" id="{CE4B01F1-FB72-421D-AF92-F7A5B1C1E879}"/>
              </a:ext>
            </a:extLst>
          </p:cNvPr>
          <p:cNvSpPr>
            <a:spLocks noGrp="1"/>
          </p:cNvSpPr>
          <p:nvPr>
            <p:ph sz="half" idx="16" hasCustomPrompt="1"/>
          </p:nvPr>
        </p:nvSpPr>
        <p:spPr>
          <a:xfrm>
            <a:off x="8612109" y="4196513"/>
            <a:ext cx="3205832" cy="2316599"/>
          </a:xfrm>
        </p:spPr>
        <p:txBody>
          <a:bodyP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21" name="Sisällön paikkamerkki 2">
            <a:extLst>
              <a:ext uri="{FF2B5EF4-FFF2-40B4-BE49-F238E27FC236}">
                <a16:creationId xmlns:a16="http://schemas.microsoft.com/office/drawing/2014/main" id="{8123E953-CFDC-41FC-9251-B968C076F682}"/>
              </a:ext>
            </a:extLst>
          </p:cNvPr>
          <p:cNvSpPr>
            <a:spLocks noGrp="1"/>
          </p:cNvSpPr>
          <p:nvPr>
            <p:ph sz="half" idx="17" hasCustomPrompt="1"/>
          </p:nvPr>
        </p:nvSpPr>
        <p:spPr>
          <a:xfrm>
            <a:off x="4658326" y="330930"/>
            <a:ext cx="3198245" cy="436583"/>
          </a:xfrm>
        </p:spPr>
        <p:txBody>
          <a:bodyPr>
            <a:noAutofit/>
          </a:bodyPr>
          <a:lstStyle>
            <a:lvl1pPr marL="0" indent="0" algn="l">
              <a:buNone/>
              <a:defRPr sz="1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Palvelu 1</a:t>
            </a:r>
          </a:p>
        </p:txBody>
      </p:sp>
      <p:sp>
        <p:nvSpPr>
          <p:cNvPr id="22" name="Sisällön paikkamerkki 2">
            <a:extLst>
              <a:ext uri="{FF2B5EF4-FFF2-40B4-BE49-F238E27FC236}">
                <a16:creationId xmlns:a16="http://schemas.microsoft.com/office/drawing/2014/main" id="{6D62DA42-9F98-42E6-A706-3E165B3A08DA}"/>
              </a:ext>
            </a:extLst>
          </p:cNvPr>
          <p:cNvSpPr>
            <a:spLocks noGrp="1"/>
          </p:cNvSpPr>
          <p:nvPr>
            <p:ph sz="half" idx="18" hasCustomPrompt="1"/>
          </p:nvPr>
        </p:nvSpPr>
        <p:spPr>
          <a:xfrm>
            <a:off x="8605394" y="330930"/>
            <a:ext cx="3198245" cy="436583"/>
          </a:xfrm>
        </p:spPr>
        <p:txBody>
          <a:bodyPr>
            <a:noAutofit/>
          </a:bodyPr>
          <a:lstStyle>
            <a:lvl1pPr marL="0" indent="0" algn="l">
              <a:buNone/>
              <a:defRPr sz="1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Palvelu 2</a:t>
            </a:r>
          </a:p>
        </p:txBody>
      </p:sp>
      <p:sp>
        <p:nvSpPr>
          <p:cNvPr id="23" name="Sisällön paikkamerkki 2">
            <a:extLst>
              <a:ext uri="{FF2B5EF4-FFF2-40B4-BE49-F238E27FC236}">
                <a16:creationId xmlns:a16="http://schemas.microsoft.com/office/drawing/2014/main" id="{71D71061-9605-4AE5-9A6E-1FC114CF77D8}"/>
              </a:ext>
            </a:extLst>
          </p:cNvPr>
          <p:cNvSpPr>
            <a:spLocks noGrp="1"/>
          </p:cNvSpPr>
          <p:nvPr>
            <p:ph sz="half" idx="19" hasCustomPrompt="1"/>
          </p:nvPr>
        </p:nvSpPr>
        <p:spPr>
          <a:xfrm>
            <a:off x="4658326" y="3759930"/>
            <a:ext cx="3198245" cy="436583"/>
          </a:xfrm>
        </p:spPr>
        <p:txBody>
          <a:bodyPr>
            <a:noAutofit/>
          </a:bodyPr>
          <a:lstStyle>
            <a:lvl1pPr marL="0" indent="0" algn="l">
              <a:buNone/>
              <a:defRPr sz="1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Palvelu 3</a:t>
            </a:r>
          </a:p>
        </p:txBody>
      </p:sp>
      <p:sp>
        <p:nvSpPr>
          <p:cNvPr id="24" name="Sisällön paikkamerkki 2">
            <a:extLst>
              <a:ext uri="{FF2B5EF4-FFF2-40B4-BE49-F238E27FC236}">
                <a16:creationId xmlns:a16="http://schemas.microsoft.com/office/drawing/2014/main" id="{77AF4F61-3ED6-4F9B-B179-703B67612D2A}"/>
              </a:ext>
            </a:extLst>
          </p:cNvPr>
          <p:cNvSpPr>
            <a:spLocks noGrp="1"/>
          </p:cNvSpPr>
          <p:nvPr>
            <p:ph sz="half" idx="20" hasCustomPrompt="1"/>
          </p:nvPr>
        </p:nvSpPr>
        <p:spPr>
          <a:xfrm>
            <a:off x="8605394" y="3759930"/>
            <a:ext cx="3198245" cy="436583"/>
          </a:xfrm>
        </p:spPr>
        <p:txBody>
          <a:bodyPr>
            <a:noAutofit/>
          </a:bodyPr>
          <a:lstStyle>
            <a:lvl1pPr marL="0" indent="0" algn="l">
              <a:buNone/>
              <a:defRPr sz="1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Palvelu 4</a:t>
            </a:r>
          </a:p>
        </p:txBody>
      </p:sp>
      <p:cxnSp>
        <p:nvCxnSpPr>
          <p:cNvPr id="25" name="Suora yhdysviiva 24">
            <a:extLst>
              <a:ext uri="{FF2B5EF4-FFF2-40B4-BE49-F238E27FC236}">
                <a16:creationId xmlns:a16="http://schemas.microsoft.com/office/drawing/2014/main" id="{53375F68-F610-44BE-AAF4-5ABA3E035B18}"/>
              </a:ext>
            </a:extLst>
          </p:cNvPr>
          <p:cNvCxnSpPr>
            <a:cxnSpLocks/>
          </p:cNvCxnSpPr>
          <p:nvPr userDrawn="1"/>
        </p:nvCxnSpPr>
        <p:spPr>
          <a:xfrm flipH="1">
            <a:off x="4268350" y="3429000"/>
            <a:ext cx="7923650" cy="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9" name="Suora yhdysviiva 8">
            <a:extLst>
              <a:ext uri="{FF2B5EF4-FFF2-40B4-BE49-F238E27FC236}">
                <a16:creationId xmlns:a16="http://schemas.microsoft.com/office/drawing/2014/main" id="{ECC5E112-0F5D-4A07-9DC6-933A3C86C7E6}"/>
              </a:ext>
            </a:extLst>
          </p:cNvPr>
          <p:cNvCxnSpPr/>
          <p:nvPr userDrawn="1"/>
        </p:nvCxnSpPr>
        <p:spPr>
          <a:xfrm>
            <a:off x="82283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28" name="Tekstin paikkamerkki 5">
            <a:extLst>
              <a:ext uri="{FF2B5EF4-FFF2-40B4-BE49-F238E27FC236}">
                <a16:creationId xmlns:a16="http://schemas.microsoft.com/office/drawing/2014/main" id="{2FE0AE29-DD16-442A-99E6-2C62BD4A3D60}"/>
              </a:ext>
            </a:extLst>
          </p:cNvPr>
          <p:cNvSpPr>
            <a:spLocks noGrp="1"/>
          </p:cNvSpPr>
          <p:nvPr>
            <p:ph type="body" sz="quarter" idx="13" hasCustomPrompt="1"/>
          </p:nvPr>
        </p:nvSpPr>
        <p:spPr>
          <a:xfrm>
            <a:off x="593368" y="400219"/>
            <a:ext cx="5056388" cy="962087"/>
          </a:xfrm>
        </p:spPr>
        <p:txBody>
          <a:bodyPr anchor="t">
            <a:noAutofit/>
          </a:bodyPr>
          <a:lstStyle>
            <a:lvl1pPr marL="0" indent="0">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3270902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Kaksi sisältökohdetta ilman otsikkoa">
    <p:spTree>
      <p:nvGrpSpPr>
        <p:cNvPr id="1" name=""/>
        <p:cNvGrpSpPr/>
        <p:nvPr/>
      </p:nvGrpSpPr>
      <p:grpSpPr>
        <a:xfrm>
          <a:off x="0" y="0"/>
          <a:ext cx="0" cy="0"/>
          <a:chOff x="0" y="0"/>
          <a:chExt cx="0" cy="0"/>
        </a:xfrm>
      </p:grpSpPr>
      <p:sp>
        <p:nvSpPr>
          <p:cNvPr id="12" name="Otsikko 2">
            <a:extLst>
              <a:ext uri="{FF2B5EF4-FFF2-40B4-BE49-F238E27FC236}">
                <a16:creationId xmlns:a16="http://schemas.microsoft.com/office/drawing/2014/main" id="{4A2C6EE5-90B6-4D09-AA87-7D4ED5F0B186}"/>
              </a:ext>
            </a:extLst>
          </p:cNvPr>
          <p:cNvSpPr txBox="1">
            <a:spLocks/>
          </p:cNvSpPr>
          <p:nvPr userDrawn="1"/>
        </p:nvSpPr>
        <p:spPr>
          <a:xfrm>
            <a:off x="6096000" y="0"/>
            <a:ext cx="609600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 name="Sisällön paikkamerkki 2">
            <a:extLst>
              <a:ext uri="{FF2B5EF4-FFF2-40B4-BE49-F238E27FC236}">
                <a16:creationId xmlns:a16="http://schemas.microsoft.com/office/drawing/2014/main" id="{BE44F684-EB39-4CF1-8977-A60F4CC24970}"/>
              </a:ext>
            </a:extLst>
          </p:cNvPr>
          <p:cNvSpPr>
            <a:spLocks noGrp="1"/>
          </p:cNvSpPr>
          <p:nvPr>
            <p:ph sz="half" idx="1" hasCustomPrompt="1"/>
          </p:nvPr>
        </p:nvSpPr>
        <p:spPr>
          <a:xfrm>
            <a:off x="6960854" y="2210003"/>
            <a:ext cx="4378742" cy="3528000"/>
          </a:xfrm>
        </p:spPr>
        <p:txBody>
          <a:bodyP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 </a:t>
            </a:r>
            <a:r>
              <a:rPr lang="fi-FI" err="1"/>
              <a:t>quis</a:t>
            </a:r>
            <a:r>
              <a:rPr lang="fi-FI"/>
              <a:t> </a:t>
            </a:r>
            <a:r>
              <a:rPr lang="fi-FI" err="1"/>
              <a:t>nostrud</a:t>
            </a:r>
            <a:r>
              <a:rPr lang="fi-FI"/>
              <a:t> </a:t>
            </a:r>
            <a:r>
              <a:rPr lang="fi-FI" err="1"/>
              <a:t>exercitation</a:t>
            </a:r>
            <a:r>
              <a:rPr lang="fi-FI"/>
              <a:t> </a:t>
            </a:r>
            <a:r>
              <a:rPr lang="fi-FI" err="1"/>
              <a:t>ullamco</a:t>
            </a:r>
            <a:r>
              <a:rPr lang="fi-FI"/>
              <a:t> </a:t>
            </a:r>
            <a:r>
              <a:rPr lang="fi-FI" err="1"/>
              <a:t>laboris</a:t>
            </a:r>
            <a:r>
              <a:rPr lang="fi-FI"/>
              <a:t> </a:t>
            </a:r>
            <a:r>
              <a:rPr lang="fi-FI" err="1"/>
              <a:t>nisi</a:t>
            </a:r>
            <a:r>
              <a:rPr lang="fi-FI"/>
              <a:t> </a:t>
            </a:r>
            <a:r>
              <a:rPr lang="fi-FI" err="1"/>
              <a:t>ut</a:t>
            </a:r>
            <a:r>
              <a:rPr lang="fi-FI"/>
              <a:t> </a:t>
            </a:r>
            <a:r>
              <a:rPr lang="fi-FI" err="1"/>
              <a:t>aliquip</a:t>
            </a:r>
            <a:r>
              <a:rPr lang="fi-FI"/>
              <a:t> ex </a:t>
            </a:r>
            <a:r>
              <a:rPr lang="fi-FI" err="1"/>
              <a:t>ea</a:t>
            </a:r>
            <a:r>
              <a:rPr lang="fi-FI"/>
              <a:t> </a:t>
            </a:r>
            <a:r>
              <a:rPr lang="fi-FI" err="1"/>
              <a:t>commodo</a:t>
            </a:r>
            <a:r>
              <a:rPr lang="fi-FI"/>
              <a:t> </a:t>
            </a:r>
            <a:r>
              <a:rPr lang="fi-FI" err="1"/>
              <a:t>consequat</a:t>
            </a:r>
            <a:r>
              <a:rPr lang="fi-FI"/>
              <a:t>. </a:t>
            </a:r>
            <a:r>
              <a:rPr lang="fi-FI" err="1"/>
              <a:t>Duis</a:t>
            </a:r>
            <a:r>
              <a:rPr lang="fi-FI"/>
              <a:t> </a:t>
            </a:r>
            <a:r>
              <a:rPr lang="fi-FI" err="1"/>
              <a:t>aute</a:t>
            </a:r>
            <a:r>
              <a:rPr lang="fi-FI"/>
              <a:t> </a:t>
            </a:r>
            <a:r>
              <a:rPr lang="fi-FI" err="1"/>
              <a:t>irure</a:t>
            </a:r>
            <a:r>
              <a:rPr lang="fi-FI"/>
              <a:t> </a:t>
            </a:r>
            <a:r>
              <a:rPr lang="fi-FI" err="1"/>
              <a:t>dolor</a:t>
            </a:r>
            <a:r>
              <a:rPr lang="fi-FI"/>
              <a:t> in </a:t>
            </a:r>
            <a:r>
              <a:rPr lang="fi-FI" err="1"/>
              <a:t>reprehenderit</a:t>
            </a:r>
            <a:r>
              <a:rPr lang="fi-FI"/>
              <a:t> in </a:t>
            </a:r>
            <a:r>
              <a:rPr lang="fi-FI" err="1"/>
              <a:t>voluptate</a:t>
            </a:r>
            <a:r>
              <a:rPr lang="fi-FI"/>
              <a:t> </a:t>
            </a:r>
            <a:r>
              <a:rPr lang="fi-FI" err="1"/>
              <a:t>velit</a:t>
            </a:r>
            <a:r>
              <a:rPr lang="fi-FI"/>
              <a:t> </a:t>
            </a:r>
            <a:r>
              <a:rPr lang="fi-FI" err="1"/>
              <a:t>esse</a:t>
            </a:r>
            <a:r>
              <a:rPr lang="fi-FI"/>
              <a:t> </a:t>
            </a:r>
            <a:r>
              <a:rPr lang="fi-FI" err="1"/>
              <a:t>cillum</a:t>
            </a:r>
            <a:r>
              <a:rPr lang="fi-FI"/>
              <a:t> </a:t>
            </a:r>
            <a:r>
              <a:rPr lang="fi-FI" err="1"/>
              <a:t>dolore</a:t>
            </a:r>
            <a:r>
              <a:rPr lang="fi-FI"/>
              <a:t> </a:t>
            </a:r>
            <a:r>
              <a:rPr lang="fi-FI" err="1"/>
              <a:t>eu</a:t>
            </a:r>
            <a:r>
              <a:rPr lang="fi-FI"/>
              <a:t> </a:t>
            </a:r>
            <a:r>
              <a:rPr lang="fi-FI" err="1"/>
              <a:t>fugiat</a:t>
            </a:r>
            <a:r>
              <a:rPr lang="fi-FI"/>
              <a:t> </a:t>
            </a:r>
            <a:r>
              <a:rPr lang="fi-FI" err="1"/>
              <a:t>nulla</a:t>
            </a:r>
            <a:r>
              <a:rPr lang="fi-FI"/>
              <a:t> </a:t>
            </a:r>
            <a:r>
              <a:rPr lang="fi-FI" err="1"/>
              <a:t>pariatur</a:t>
            </a:r>
            <a:r>
              <a:rPr lang="fi-FI"/>
              <a:t>. </a:t>
            </a:r>
            <a:r>
              <a:rPr lang="fi-FI" err="1"/>
              <a:t>Excepteur</a:t>
            </a:r>
            <a:r>
              <a:rPr lang="fi-FI"/>
              <a:t> </a:t>
            </a:r>
            <a:r>
              <a:rPr lang="fi-FI" err="1"/>
              <a:t>sint</a:t>
            </a:r>
            <a:r>
              <a:rPr lang="fi-FI"/>
              <a:t> </a:t>
            </a:r>
            <a:r>
              <a:rPr lang="fi-FI" err="1"/>
              <a:t>occaecat</a:t>
            </a:r>
            <a:r>
              <a:rPr lang="fi-FI"/>
              <a:t> </a:t>
            </a:r>
            <a:r>
              <a:rPr lang="fi-FI" err="1"/>
              <a:t>cupidatat</a:t>
            </a:r>
            <a:r>
              <a:rPr lang="fi-FI"/>
              <a:t> </a:t>
            </a:r>
            <a:r>
              <a:rPr lang="fi-FI" err="1"/>
              <a:t>non</a:t>
            </a:r>
            <a:r>
              <a:rPr lang="fi-FI"/>
              <a:t> </a:t>
            </a:r>
            <a:r>
              <a:rPr lang="fi-FI" err="1"/>
              <a:t>proident</a:t>
            </a:r>
            <a:r>
              <a:rPr lang="fi-FI"/>
              <a:t>, </a:t>
            </a:r>
            <a:r>
              <a:rPr lang="fi-FI" err="1"/>
              <a:t>sunt</a:t>
            </a:r>
            <a:r>
              <a:rPr lang="fi-FI"/>
              <a:t> in </a:t>
            </a:r>
            <a:r>
              <a:rPr lang="fi-FI" err="1"/>
              <a:t>culpa</a:t>
            </a:r>
            <a:r>
              <a:rPr lang="fi-FI"/>
              <a:t> </a:t>
            </a:r>
            <a:r>
              <a:rPr lang="fi-FI" err="1"/>
              <a:t>qui</a:t>
            </a:r>
            <a:r>
              <a:rPr lang="fi-FI"/>
              <a:t> </a:t>
            </a:r>
            <a:r>
              <a:rPr lang="fi-FI" err="1"/>
              <a:t>officia</a:t>
            </a:r>
            <a:r>
              <a:rPr lang="fi-FI"/>
              <a:t> </a:t>
            </a:r>
            <a:r>
              <a:rPr lang="fi-FI" err="1"/>
              <a:t>deserunt</a:t>
            </a:r>
            <a:r>
              <a:rPr lang="fi-FI"/>
              <a:t> mollit </a:t>
            </a:r>
            <a:r>
              <a:rPr lang="fi-FI" err="1"/>
              <a:t>anim</a:t>
            </a:r>
            <a:r>
              <a:rPr lang="fi-FI"/>
              <a:t> id </a:t>
            </a:r>
            <a:r>
              <a:rPr lang="fi-FI" err="1"/>
              <a:t>est</a:t>
            </a:r>
            <a:r>
              <a:rPr lang="fi-FI"/>
              <a:t> </a:t>
            </a:r>
            <a:r>
              <a:rPr lang="fi-FI" err="1"/>
              <a:t>laborum</a:t>
            </a:r>
            <a:r>
              <a:rPr lang="fi-FI"/>
              <a:t>.</a:t>
            </a:r>
          </a:p>
        </p:txBody>
      </p:sp>
      <p:sp>
        <p:nvSpPr>
          <p:cNvPr id="8" name="Sisällön paikkamerkki 2">
            <a:extLst>
              <a:ext uri="{FF2B5EF4-FFF2-40B4-BE49-F238E27FC236}">
                <a16:creationId xmlns:a16="http://schemas.microsoft.com/office/drawing/2014/main" id="{5F278AD5-83AF-4F15-B5B7-1503076E858E}"/>
              </a:ext>
            </a:extLst>
          </p:cNvPr>
          <p:cNvSpPr>
            <a:spLocks noGrp="1"/>
          </p:cNvSpPr>
          <p:nvPr>
            <p:ph sz="half" idx="10" hasCustomPrompt="1"/>
          </p:nvPr>
        </p:nvSpPr>
        <p:spPr>
          <a:xfrm>
            <a:off x="6960854" y="1485000"/>
            <a:ext cx="4378742" cy="725003"/>
          </a:xfrm>
        </p:spPr>
        <p:txBody>
          <a:bodyPr>
            <a:noAutofit/>
          </a:bodyPr>
          <a:lstStyle>
            <a:lvl1pPr marL="0" indent="0" algn="l">
              <a:buNone/>
              <a:defRPr sz="1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a:t>
            </a:r>
          </a:p>
        </p:txBody>
      </p:sp>
      <p:sp>
        <p:nvSpPr>
          <p:cNvPr id="19" name="Sisällön paikkamerkki 2">
            <a:extLst>
              <a:ext uri="{FF2B5EF4-FFF2-40B4-BE49-F238E27FC236}">
                <a16:creationId xmlns:a16="http://schemas.microsoft.com/office/drawing/2014/main" id="{2A1F0344-D787-4B2C-B15B-A4DE61B6A688}"/>
              </a:ext>
            </a:extLst>
          </p:cNvPr>
          <p:cNvSpPr>
            <a:spLocks noGrp="1"/>
          </p:cNvSpPr>
          <p:nvPr>
            <p:ph sz="half" idx="11" hasCustomPrompt="1"/>
          </p:nvPr>
        </p:nvSpPr>
        <p:spPr>
          <a:xfrm>
            <a:off x="507583" y="1485000"/>
            <a:ext cx="5045492" cy="3129053"/>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cxnSp>
        <p:nvCxnSpPr>
          <p:cNvPr id="9" name="Suora yhdysviiva 8">
            <a:extLst>
              <a:ext uri="{FF2B5EF4-FFF2-40B4-BE49-F238E27FC236}">
                <a16:creationId xmlns:a16="http://schemas.microsoft.com/office/drawing/2014/main" id="{ECC5E112-0F5D-4A07-9DC6-933A3C86C7E6}"/>
              </a:ext>
            </a:extLst>
          </p:cNvPr>
          <p:cNvCxnSpPr/>
          <p:nvPr userDrawn="1"/>
        </p:nvCxnSpPr>
        <p:spPr>
          <a:xfrm>
            <a:off x="6093296"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pic>
        <p:nvPicPr>
          <p:cNvPr id="10" name="Kuva 9" descr="Kuva, joka sisältää kohteen piirtäminen&#10;&#10;Kuvaus luotu automaattisesti">
            <a:extLst>
              <a:ext uri="{FF2B5EF4-FFF2-40B4-BE49-F238E27FC236}">
                <a16:creationId xmlns:a16="http://schemas.microsoft.com/office/drawing/2014/main" id="{538FF0E8-B642-4375-9A64-4970E1201DF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Tree>
    <p:extLst>
      <p:ext uri="{BB962C8B-B14F-4D97-AF65-F5344CB8AC3E}">
        <p14:creationId xmlns:p14="http://schemas.microsoft.com/office/powerpoint/2010/main" val="7164438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Kaaviopohja">
    <p:spTree>
      <p:nvGrpSpPr>
        <p:cNvPr id="1" name=""/>
        <p:cNvGrpSpPr/>
        <p:nvPr/>
      </p:nvGrpSpPr>
      <p:grpSpPr>
        <a:xfrm>
          <a:off x="0" y="0"/>
          <a:ext cx="0" cy="0"/>
          <a:chOff x="0" y="0"/>
          <a:chExt cx="0" cy="0"/>
        </a:xfrm>
      </p:grpSpPr>
      <p:sp>
        <p:nvSpPr>
          <p:cNvPr id="12" name="Kuva 1">
            <a:extLst>
              <a:ext uri="{FF2B5EF4-FFF2-40B4-BE49-F238E27FC236}">
                <a16:creationId xmlns:a16="http://schemas.microsoft.com/office/drawing/2014/main" id="{DF91856E-FC71-42EF-9B0E-5B13CDC34256}"/>
              </a:ext>
            </a:extLst>
          </p:cNvPr>
          <p:cNvSpPr/>
          <p:nvPr userDrawn="1"/>
        </p:nvSpPr>
        <p:spPr>
          <a:xfrm>
            <a:off x="7664755" y="0"/>
            <a:ext cx="4495052" cy="6861015"/>
          </a:xfrm>
          <a:custGeom>
            <a:avLst/>
            <a:gdLst>
              <a:gd name="connsiteX0" fmla="*/ 899640 w 6135843"/>
              <a:gd name="connsiteY0" fmla="*/ 5513711 h 6861015"/>
              <a:gd name="connsiteX1" fmla="*/ 1878542 w 6135843"/>
              <a:gd name="connsiteY1" fmla="*/ 6861015 h 6861015"/>
              <a:gd name="connsiteX2" fmla="*/ 6135844 w 6135843"/>
              <a:gd name="connsiteY2" fmla="*/ 6861015 h 6861015"/>
              <a:gd name="connsiteX3" fmla="*/ 6135844 w 6135843"/>
              <a:gd name="connsiteY3" fmla="*/ 0 h 6861015"/>
              <a:gd name="connsiteX4" fmla="*/ 881375 w 6135843"/>
              <a:gd name="connsiteY4" fmla="*/ 0 h 6861015"/>
              <a:gd name="connsiteX5" fmla="*/ 899640 w 6135843"/>
              <a:gd name="connsiteY5" fmla="*/ 5513711 h 6861015"/>
              <a:gd name="connsiteX0" fmla="*/ 899640 w 6135844"/>
              <a:gd name="connsiteY0" fmla="*/ 5513711 h 6861015"/>
              <a:gd name="connsiteX1" fmla="*/ 1878542 w 6135844"/>
              <a:gd name="connsiteY1" fmla="*/ 6861015 h 6861015"/>
              <a:gd name="connsiteX2" fmla="*/ 6135844 w 6135844"/>
              <a:gd name="connsiteY2" fmla="*/ 6861015 h 6861015"/>
              <a:gd name="connsiteX3" fmla="*/ 4136128 w 6135844"/>
              <a:gd name="connsiteY3" fmla="*/ 59821 h 6861015"/>
              <a:gd name="connsiteX4" fmla="*/ 881375 w 6135844"/>
              <a:gd name="connsiteY4" fmla="*/ 0 h 6861015"/>
              <a:gd name="connsiteX5" fmla="*/ 899640 w 6135844"/>
              <a:gd name="connsiteY5" fmla="*/ 5513711 h 6861015"/>
              <a:gd name="connsiteX0" fmla="*/ 899640 w 6135844"/>
              <a:gd name="connsiteY0" fmla="*/ 5513711 h 6861015"/>
              <a:gd name="connsiteX1" fmla="*/ 1878542 w 6135844"/>
              <a:gd name="connsiteY1" fmla="*/ 6861015 h 6861015"/>
              <a:gd name="connsiteX2" fmla="*/ 6135844 w 6135844"/>
              <a:gd name="connsiteY2" fmla="*/ 6861015 h 6861015"/>
              <a:gd name="connsiteX3" fmla="*/ 4495052 w 6135844"/>
              <a:gd name="connsiteY3" fmla="*/ 0 h 6861015"/>
              <a:gd name="connsiteX4" fmla="*/ 881375 w 6135844"/>
              <a:gd name="connsiteY4" fmla="*/ 0 h 6861015"/>
              <a:gd name="connsiteX5" fmla="*/ 899640 w 6135844"/>
              <a:gd name="connsiteY5" fmla="*/ 5513711 h 6861015"/>
              <a:gd name="connsiteX0" fmla="*/ 899640 w 4606147"/>
              <a:gd name="connsiteY0" fmla="*/ 5513711 h 6861015"/>
              <a:gd name="connsiteX1" fmla="*/ 1878542 w 4606147"/>
              <a:gd name="connsiteY1" fmla="*/ 6861015 h 6861015"/>
              <a:gd name="connsiteX2" fmla="*/ 4606147 w 4606147"/>
              <a:gd name="connsiteY2" fmla="*/ 6519183 h 6861015"/>
              <a:gd name="connsiteX3" fmla="*/ 4495052 w 4606147"/>
              <a:gd name="connsiteY3" fmla="*/ 0 h 6861015"/>
              <a:gd name="connsiteX4" fmla="*/ 881375 w 4606147"/>
              <a:gd name="connsiteY4" fmla="*/ 0 h 6861015"/>
              <a:gd name="connsiteX5" fmla="*/ 899640 w 4606147"/>
              <a:gd name="connsiteY5" fmla="*/ 5513711 h 6861015"/>
              <a:gd name="connsiteX0" fmla="*/ 899640 w 4495052"/>
              <a:gd name="connsiteY0" fmla="*/ 5513711 h 6861015"/>
              <a:gd name="connsiteX1" fmla="*/ 1878542 w 4495052"/>
              <a:gd name="connsiteY1" fmla="*/ 6861015 h 6861015"/>
              <a:gd name="connsiteX2" fmla="*/ 4489769 w 4495052"/>
              <a:gd name="connsiteY2" fmla="*/ 6860004 h 6861015"/>
              <a:gd name="connsiteX3" fmla="*/ 4495052 w 4495052"/>
              <a:gd name="connsiteY3" fmla="*/ 0 h 6861015"/>
              <a:gd name="connsiteX4" fmla="*/ 881375 w 4495052"/>
              <a:gd name="connsiteY4" fmla="*/ 0 h 6861015"/>
              <a:gd name="connsiteX5" fmla="*/ 899640 w 4495052"/>
              <a:gd name="connsiteY5" fmla="*/ 5513711 h 686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5052" h="6861015">
                <a:moveTo>
                  <a:pt x="899640" y="5513711"/>
                </a:moveTo>
                <a:lnTo>
                  <a:pt x="1878542" y="6861015"/>
                </a:lnTo>
                <a:lnTo>
                  <a:pt x="4489769" y="6860004"/>
                </a:lnTo>
                <a:lnTo>
                  <a:pt x="4495052" y="0"/>
                </a:lnTo>
                <a:lnTo>
                  <a:pt x="881375" y="0"/>
                </a:lnTo>
                <a:cubicBezTo>
                  <a:pt x="-268891" y="1605082"/>
                  <a:pt x="-324633" y="3828591"/>
                  <a:pt x="899640" y="5513711"/>
                </a:cubicBezTo>
                <a:close/>
              </a:path>
            </a:pathLst>
          </a:custGeom>
          <a:gradFill>
            <a:gsLst>
              <a:gs pos="0">
                <a:schemeClr val="accent2"/>
              </a:gs>
              <a:gs pos="46000">
                <a:schemeClr val="accent4"/>
              </a:gs>
              <a:gs pos="100000">
                <a:schemeClr val="accent2"/>
              </a:gs>
            </a:gsLst>
            <a:lin ang="0" scaled="0"/>
          </a:gradFill>
          <a:ln w="8615" cap="flat">
            <a:noFill/>
            <a:prstDash val="solid"/>
            <a:miter/>
          </a:ln>
        </p:spPr>
        <p:txBody>
          <a:bodyPr rtlCol="0" anchor="ctr"/>
          <a:lstStyle/>
          <a:p>
            <a:endParaRPr lang="fi-FI"/>
          </a:p>
        </p:txBody>
      </p:sp>
      <p:sp>
        <p:nvSpPr>
          <p:cNvPr id="11" name="Kuva 1">
            <a:extLst>
              <a:ext uri="{FF2B5EF4-FFF2-40B4-BE49-F238E27FC236}">
                <a16:creationId xmlns:a16="http://schemas.microsoft.com/office/drawing/2014/main" id="{663FCDAE-2CD4-4F50-9C34-046450A4AD53}"/>
              </a:ext>
            </a:extLst>
          </p:cNvPr>
          <p:cNvSpPr/>
          <p:nvPr userDrawn="1"/>
        </p:nvSpPr>
        <p:spPr>
          <a:xfrm>
            <a:off x="7702077" y="0"/>
            <a:ext cx="4495052" cy="6861015"/>
          </a:xfrm>
          <a:custGeom>
            <a:avLst/>
            <a:gdLst>
              <a:gd name="connsiteX0" fmla="*/ 899640 w 6135843"/>
              <a:gd name="connsiteY0" fmla="*/ 5513711 h 6861015"/>
              <a:gd name="connsiteX1" fmla="*/ 1878542 w 6135843"/>
              <a:gd name="connsiteY1" fmla="*/ 6861015 h 6861015"/>
              <a:gd name="connsiteX2" fmla="*/ 6135844 w 6135843"/>
              <a:gd name="connsiteY2" fmla="*/ 6861015 h 6861015"/>
              <a:gd name="connsiteX3" fmla="*/ 6135844 w 6135843"/>
              <a:gd name="connsiteY3" fmla="*/ 0 h 6861015"/>
              <a:gd name="connsiteX4" fmla="*/ 881375 w 6135843"/>
              <a:gd name="connsiteY4" fmla="*/ 0 h 6861015"/>
              <a:gd name="connsiteX5" fmla="*/ 899640 w 6135843"/>
              <a:gd name="connsiteY5" fmla="*/ 5513711 h 6861015"/>
              <a:gd name="connsiteX0" fmla="*/ 899640 w 6135844"/>
              <a:gd name="connsiteY0" fmla="*/ 5513711 h 6861015"/>
              <a:gd name="connsiteX1" fmla="*/ 1878542 w 6135844"/>
              <a:gd name="connsiteY1" fmla="*/ 6861015 h 6861015"/>
              <a:gd name="connsiteX2" fmla="*/ 6135844 w 6135844"/>
              <a:gd name="connsiteY2" fmla="*/ 6861015 h 6861015"/>
              <a:gd name="connsiteX3" fmla="*/ 4136128 w 6135844"/>
              <a:gd name="connsiteY3" fmla="*/ 59821 h 6861015"/>
              <a:gd name="connsiteX4" fmla="*/ 881375 w 6135844"/>
              <a:gd name="connsiteY4" fmla="*/ 0 h 6861015"/>
              <a:gd name="connsiteX5" fmla="*/ 899640 w 6135844"/>
              <a:gd name="connsiteY5" fmla="*/ 5513711 h 6861015"/>
              <a:gd name="connsiteX0" fmla="*/ 899640 w 6135844"/>
              <a:gd name="connsiteY0" fmla="*/ 5513711 h 6861015"/>
              <a:gd name="connsiteX1" fmla="*/ 1878542 w 6135844"/>
              <a:gd name="connsiteY1" fmla="*/ 6861015 h 6861015"/>
              <a:gd name="connsiteX2" fmla="*/ 6135844 w 6135844"/>
              <a:gd name="connsiteY2" fmla="*/ 6861015 h 6861015"/>
              <a:gd name="connsiteX3" fmla="*/ 4495052 w 6135844"/>
              <a:gd name="connsiteY3" fmla="*/ 0 h 6861015"/>
              <a:gd name="connsiteX4" fmla="*/ 881375 w 6135844"/>
              <a:gd name="connsiteY4" fmla="*/ 0 h 6861015"/>
              <a:gd name="connsiteX5" fmla="*/ 899640 w 6135844"/>
              <a:gd name="connsiteY5" fmla="*/ 5513711 h 6861015"/>
              <a:gd name="connsiteX0" fmla="*/ 899640 w 4606147"/>
              <a:gd name="connsiteY0" fmla="*/ 5513711 h 6861015"/>
              <a:gd name="connsiteX1" fmla="*/ 1878542 w 4606147"/>
              <a:gd name="connsiteY1" fmla="*/ 6861015 h 6861015"/>
              <a:gd name="connsiteX2" fmla="*/ 4606147 w 4606147"/>
              <a:gd name="connsiteY2" fmla="*/ 6519183 h 6861015"/>
              <a:gd name="connsiteX3" fmla="*/ 4495052 w 4606147"/>
              <a:gd name="connsiteY3" fmla="*/ 0 h 6861015"/>
              <a:gd name="connsiteX4" fmla="*/ 881375 w 4606147"/>
              <a:gd name="connsiteY4" fmla="*/ 0 h 6861015"/>
              <a:gd name="connsiteX5" fmla="*/ 899640 w 4606147"/>
              <a:gd name="connsiteY5" fmla="*/ 5513711 h 6861015"/>
              <a:gd name="connsiteX0" fmla="*/ 899640 w 4495052"/>
              <a:gd name="connsiteY0" fmla="*/ 5513711 h 6861015"/>
              <a:gd name="connsiteX1" fmla="*/ 1878542 w 4495052"/>
              <a:gd name="connsiteY1" fmla="*/ 6861015 h 6861015"/>
              <a:gd name="connsiteX2" fmla="*/ 4489769 w 4495052"/>
              <a:gd name="connsiteY2" fmla="*/ 6860004 h 6861015"/>
              <a:gd name="connsiteX3" fmla="*/ 4495052 w 4495052"/>
              <a:gd name="connsiteY3" fmla="*/ 0 h 6861015"/>
              <a:gd name="connsiteX4" fmla="*/ 881375 w 4495052"/>
              <a:gd name="connsiteY4" fmla="*/ 0 h 6861015"/>
              <a:gd name="connsiteX5" fmla="*/ 899640 w 4495052"/>
              <a:gd name="connsiteY5" fmla="*/ 5513711 h 686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5052" h="6861015">
                <a:moveTo>
                  <a:pt x="899640" y="5513711"/>
                </a:moveTo>
                <a:lnTo>
                  <a:pt x="1878542" y="6861015"/>
                </a:lnTo>
                <a:lnTo>
                  <a:pt x="4489769" y="6860004"/>
                </a:lnTo>
                <a:lnTo>
                  <a:pt x="4495052" y="0"/>
                </a:lnTo>
                <a:lnTo>
                  <a:pt x="881375" y="0"/>
                </a:lnTo>
                <a:cubicBezTo>
                  <a:pt x="-268891" y="1605082"/>
                  <a:pt x="-324633" y="3828591"/>
                  <a:pt x="899640" y="5513711"/>
                </a:cubicBezTo>
                <a:close/>
              </a:path>
            </a:pathLst>
          </a:custGeom>
          <a:solidFill>
            <a:schemeClr val="tx1"/>
          </a:solidFill>
          <a:ln w="8615" cap="flat">
            <a:noFill/>
            <a:prstDash val="solid"/>
            <a:miter/>
          </a:ln>
        </p:spPr>
        <p:txBody>
          <a:bodyPr rtlCol="0" anchor="ctr"/>
          <a:lstStyle/>
          <a:p>
            <a:endParaRPr lang="fi-FI"/>
          </a:p>
        </p:txBody>
      </p:sp>
      <p:sp>
        <p:nvSpPr>
          <p:cNvPr id="31" name="Sisällön paikkamerkki 2">
            <a:extLst>
              <a:ext uri="{FF2B5EF4-FFF2-40B4-BE49-F238E27FC236}">
                <a16:creationId xmlns:a16="http://schemas.microsoft.com/office/drawing/2014/main" id="{3A4FC616-F90E-4759-8F7A-2DDD8EB9C1A7}"/>
              </a:ext>
            </a:extLst>
          </p:cNvPr>
          <p:cNvSpPr>
            <a:spLocks noGrp="1"/>
          </p:cNvSpPr>
          <p:nvPr userDrawn="1">
            <p:ph sz="half" idx="12" hasCustomPrompt="1"/>
          </p:nvPr>
        </p:nvSpPr>
        <p:spPr>
          <a:xfrm>
            <a:off x="8635013" y="549000"/>
            <a:ext cx="2875346" cy="4464000"/>
          </a:xfrm>
        </p:spPr>
        <p:txBody>
          <a:bodyPr anchor="ct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pic>
        <p:nvPicPr>
          <p:cNvPr id="15" name="Kuva 14" descr="Kuva, joka sisältää kohteen piirtäminen&#10;&#10;Kuvaus luotu automaattisesti">
            <a:extLst>
              <a:ext uri="{FF2B5EF4-FFF2-40B4-BE49-F238E27FC236}">
                <a16:creationId xmlns:a16="http://schemas.microsoft.com/office/drawing/2014/main" id="{D1B75458-4834-4E1C-8A49-C14FAFD401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13" name="Sisällön paikkamerkki 2">
            <a:extLst>
              <a:ext uri="{FF2B5EF4-FFF2-40B4-BE49-F238E27FC236}">
                <a16:creationId xmlns:a16="http://schemas.microsoft.com/office/drawing/2014/main" id="{9775B3DD-0E72-4AD9-8F17-491396C25E86}"/>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14" name="Sisällön paikkamerkki 2">
            <a:extLst>
              <a:ext uri="{FF2B5EF4-FFF2-40B4-BE49-F238E27FC236}">
                <a16:creationId xmlns:a16="http://schemas.microsoft.com/office/drawing/2014/main" id="{0470E6DA-22A9-40F2-9DC2-67D2930AE270}"/>
              </a:ext>
            </a:extLst>
          </p:cNvPr>
          <p:cNvSpPr>
            <a:spLocks noGrp="1"/>
          </p:cNvSpPr>
          <p:nvPr>
            <p:ph sz="half" idx="14" hasCustomPrompt="1"/>
          </p:nvPr>
        </p:nvSpPr>
        <p:spPr>
          <a:xfrm>
            <a:off x="742581" y="1858475"/>
            <a:ext cx="4633420"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6" name="Tekstin paikkamerkki 5">
            <a:extLst>
              <a:ext uri="{FF2B5EF4-FFF2-40B4-BE49-F238E27FC236}">
                <a16:creationId xmlns:a16="http://schemas.microsoft.com/office/drawing/2014/main" id="{EAF5999F-DF2C-4B4C-8AE8-0FBE5DDB62A1}"/>
              </a:ext>
            </a:extLst>
          </p:cNvPr>
          <p:cNvSpPr>
            <a:spLocks noGrp="1"/>
          </p:cNvSpPr>
          <p:nvPr>
            <p:ph type="body" sz="quarter" idx="22" hasCustomPrompt="1"/>
          </p:nvPr>
        </p:nvSpPr>
        <p:spPr>
          <a:xfrm>
            <a:off x="742581" y="646811"/>
            <a:ext cx="3841419"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383572794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isältöpohja">
    <p:spTree>
      <p:nvGrpSpPr>
        <p:cNvPr id="1" name=""/>
        <p:cNvGrpSpPr/>
        <p:nvPr/>
      </p:nvGrpSpPr>
      <p:grpSpPr>
        <a:xfrm>
          <a:off x="0" y="0"/>
          <a:ext cx="0" cy="0"/>
          <a:chOff x="0" y="0"/>
          <a:chExt cx="0" cy="0"/>
        </a:xfrm>
      </p:grpSpPr>
      <p:sp>
        <p:nvSpPr>
          <p:cNvPr id="12" name="Kuva 1">
            <a:extLst>
              <a:ext uri="{FF2B5EF4-FFF2-40B4-BE49-F238E27FC236}">
                <a16:creationId xmlns:a16="http://schemas.microsoft.com/office/drawing/2014/main" id="{E505CAF8-476D-4D1B-8CA8-D25DC635B8B7}"/>
              </a:ext>
            </a:extLst>
          </p:cNvPr>
          <p:cNvSpPr/>
          <p:nvPr userDrawn="1"/>
        </p:nvSpPr>
        <p:spPr>
          <a:xfrm>
            <a:off x="6022906" y="0"/>
            <a:ext cx="6135843" cy="6861015"/>
          </a:xfrm>
          <a:custGeom>
            <a:avLst/>
            <a:gdLst>
              <a:gd name="connsiteX0" fmla="*/ 899640 w 6135843"/>
              <a:gd name="connsiteY0" fmla="*/ 5513711 h 6861015"/>
              <a:gd name="connsiteX1" fmla="*/ 1878542 w 6135843"/>
              <a:gd name="connsiteY1" fmla="*/ 6861015 h 6861015"/>
              <a:gd name="connsiteX2" fmla="*/ 6135844 w 6135843"/>
              <a:gd name="connsiteY2" fmla="*/ 6861015 h 6861015"/>
              <a:gd name="connsiteX3" fmla="*/ 6135844 w 6135843"/>
              <a:gd name="connsiteY3" fmla="*/ 0 h 6861015"/>
              <a:gd name="connsiteX4" fmla="*/ 881375 w 6135843"/>
              <a:gd name="connsiteY4" fmla="*/ 0 h 6861015"/>
              <a:gd name="connsiteX5" fmla="*/ 899640 w 6135843"/>
              <a:gd name="connsiteY5" fmla="*/ 5513711 h 686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5843" h="6861015">
                <a:moveTo>
                  <a:pt x="899640" y="5513711"/>
                </a:moveTo>
                <a:lnTo>
                  <a:pt x="1878542" y="6861015"/>
                </a:lnTo>
                <a:lnTo>
                  <a:pt x="6135844" y="6861015"/>
                </a:lnTo>
                <a:lnTo>
                  <a:pt x="6135844" y="0"/>
                </a:lnTo>
                <a:lnTo>
                  <a:pt x="881375" y="0"/>
                </a:lnTo>
                <a:cubicBezTo>
                  <a:pt x="-268891" y="1605082"/>
                  <a:pt x="-324633" y="3828591"/>
                  <a:pt x="899640" y="5513711"/>
                </a:cubicBezTo>
                <a:close/>
              </a:path>
            </a:pathLst>
          </a:custGeom>
          <a:gradFill>
            <a:gsLst>
              <a:gs pos="0">
                <a:schemeClr val="accent2"/>
              </a:gs>
              <a:gs pos="46000">
                <a:schemeClr val="accent4"/>
              </a:gs>
              <a:gs pos="100000">
                <a:schemeClr val="accent2"/>
              </a:gs>
            </a:gsLst>
            <a:lin ang="0" scaled="0"/>
          </a:gradFill>
          <a:ln w="8615" cap="flat">
            <a:noFill/>
            <a:prstDash val="solid"/>
            <a:miter/>
          </a:ln>
        </p:spPr>
        <p:txBody>
          <a:bodyPr rtlCol="0" anchor="ctr"/>
          <a:lstStyle/>
          <a:p>
            <a:endParaRPr lang="fi-FI"/>
          </a:p>
        </p:txBody>
      </p:sp>
      <p:sp>
        <p:nvSpPr>
          <p:cNvPr id="13" name="Kuva 1">
            <a:extLst>
              <a:ext uri="{FF2B5EF4-FFF2-40B4-BE49-F238E27FC236}">
                <a16:creationId xmlns:a16="http://schemas.microsoft.com/office/drawing/2014/main" id="{B148257C-0CE9-4E67-BCAC-CEE02AC96C81}"/>
              </a:ext>
            </a:extLst>
          </p:cNvPr>
          <p:cNvSpPr/>
          <p:nvPr userDrawn="1"/>
        </p:nvSpPr>
        <p:spPr>
          <a:xfrm>
            <a:off x="6056157" y="0"/>
            <a:ext cx="6135843" cy="6861015"/>
          </a:xfrm>
          <a:custGeom>
            <a:avLst/>
            <a:gdLst>
              <a:gd name="connsiteX0" fmla="*/ 899640 w 6135843"/>
              <a:gd name="connsiteY0" fmla="*/ 5513711 h 6861015"/>
              <a:gd name="connsiteX1" fmla="*/ 1878542 w 6135843"/>
              <a:gd name="connsiteY1" fmla="*/ 6861015 h 6861015"/>
              <a:gd name="connsiteX2" fmla="*/ 6135844 w 6135843"/>
              <a:gd name="connsiteY2" fmla="*/ 6861015 h 6861015"/>
              <a:gd name="connsiteX3" fmla="*/ 6135844 w 6135843"/>
              <a:gd name="connsiteY3" fmla="*/ 0 h 6861015"/>
              <a:gd name="connsiteX4" fmla="*/ 881375 w 6135843"/>
              <a:gd name="connsiteY4" fmla="*/ 0 h 6861015"/>
              <a:gd name="connsiteX5" fmla="*/ 899640 w 6135843"/>
              <a:gd name="connsiteY5" fmla="*/ 5513711 h 686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5843" h="6861015">
                <a:moveTo>
                  <a:pt x="899640" y="5513711"/>
                </a:moveTo>
                <a:lnTo>
                  <a:pt x="1878542" y="6861015"/>
                </a:lnTo>
                <a:lnTo>
                  <a:pt x="6135844" y="6861015"/>
                </a:lnTo>
                <a:lnTo>
                  <a:pt x="6135844" y="0"/>
                </a:lnTo>
                <a:lnTo>
                  <a:pt x="881375" y="0"/>
                </a:lnTo>
                <a:cubicBezTo>
                  <a:pt x="-268891" y="1605082"/>
                  <a:pt x="-324633" y="3828591"/>
                  <a:pt x="899640" y="5513711"/>
                </a:cubicBezTo>
                <a:close/>
              </a:path>
            </a:pathLst>
          </a:custGeom>
          <a:solidFill>
            <a:schemeClr val="tx1"/>
          </a:solidFill>
          <a:ln w="8615" cap="flat">
            <a:noFill/>
            <a:prstDash val="solid"/>
            <a:miter/>
          </a:ln>
        </p:spPr>
        <p:txBody>
          <a:bodyPr rtlCol="0" anchor="ctr"/>
          <a:lstStyle/>
          <a:p>
            <a:endParaRPr lang="fi-FI"/>
          </a:p>
        </p:txBody>
      </p:sp>
      <p:sp>
        <p:nvSpPr>
          <p:cNvPr id="19" name="Sisällön paikkamerkki 2">
            <a:extLst>
              <a:ext uri="{FF2B5EF4-FFF2-40B4-BE49-F238E27FC236}">
                <a16:creationId xmlns:a16="http://schemas.microsoft.com/office/drawing/2014/main" id="{2A1F0344-D787-4B2C-B15B-A4DE61B6A688}"/>
              </a:ext>
            </a:extLst>
          </p:cNvPr>
          <p:cNvSpPr>
            <a:spLocks noGrp="1"/>
          </p:cNvSpPr>
          <p:nvPr userDrawn="1">
            <p:ph sz="half" idx="11" hasCustomPrompt="1"/>
          </p:nvPr>
        </p:nvSpPr>
        <p:spPr>
          <a:xfrm>
            <a:off x="7719478" y="774560"/>
            <a:ext cx="3200522" cy="4382440"/>
          </a:xfrm>
        </p:spPr>
        <p:txBody>
          <a:bodyPr anchor="ct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pic>
        <p:nvPicPr>
          <p:cNvPr id="16" name="Kuva 15" descr="Kuva, joka sisältää kohteen piirtäminen&#10;&#10;Kuvaus luotu automaattisesti">
            <a:extLst>
              <a:ext uri="{FF2B5EF4-FFF2-40B4-BE49-F238E27FC236}">
                <a16:creationId xmlns:a16="http://schemas.microsoft.com/office/drawing/2014/main" id="{8D460F18-BE55-4ACC-B558-BC859E8843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10" name="Sisällön paikkamerkki 2">
            <a:extLst>
              <a:ext uri="{FF2B5EF4-FFF2-40B4-BE49-F238E27FC236}">
                <a16:creationId xmlns:a16="http://schemas.microsoft.com/office/drawing/2014/main" id="{B950A117-D768-4328-9385-C6DBCEF856C7}"/>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11" name="Sisällön paikkamerkki 2">
            <a:extLst>
              <a:ext uri="{FF2B5EF4-FFF2-40B4-BE49-F238E27FC236}">
                <a16:creationId xmlns:a16="http://schemas.microsoft.com/office/drawing/2014/main" id="{70D452C1-D165-4B7E-AE9C-904B7517ECED}"/>
              </a:ext>
            </a:extLst>
          </p:cNvPr>
          <p:cNvSpPr>
            <a:spLocks noGrp="1"/>
          </p:cNvSpPr>
          <p:nvPr>
            <p:ph sz="half" idx="14" hasCustomPrompt="1"/>
          </p:nvPr>
        </p:nvSpPr>
        <p:spPr>
          <a:xfrm>
            <a:off x="742581" y="1858475"/>
            <a:ext cx="4633420"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4" name="Tekstin paikkamerkki 5">
            <a:extLst>
              <a:ext uri="{FF2B5EF4-FFF2-40B4-BE49-F238E27FC236}">
                <a16:creationId xmlns:a16="http://schemas.microsoft.com/office/drawing/2014/main" id="{E56C7B22-C42C-4FBF-8D99-8CC5EA54AC25}"/>
              </a:ext>
            </a:extLst>
          </p:cNvPr>
          <p:cNvSpPr>
            <a:spLocks noGrp="1"/>
          </p:cNvSpPr>
          <p:nvPr>
            <p:ph type="body" sz="quarter" idx="22" hasCustomPrompt="1"/>
          </p:nvPr>
        </p:nvSpPr>
        <p:spPr>
          <a:xfrm>
            <a:off x="742581" y="646811"/>
            <a:ext cx="3841419"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56159680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Extra1">
    <p:spTree>
      <p:nvGrpSpPr>
        <p:cNvPr id="1" name=""/>
        <p:cNvGrpSpPr/>
        <p:nvPr/>
      </p:nvGrpSpPr>
      <p:grpSpPr>
        <a:xfrm>
          <a:off x="0" y="0"/>
          <a:ext cx="0" cy="0"/>
          <a:chOff x="0" y="0"/>
          <a:chExt cx="0" cy="0"/>
        </a:xfrm>
      </p:grpSpPr>
      <p:sp>
        <p:nvSpPr>
          <p:cNvPr id="15" name="Kuva 1">
            <a:extLst>
              <a:ext uri="{FF2B5EF4-FFF2-40B4-BE49-F238E27FC236}">
                <a16:creationId xmlns:a16="http://schemas.microsoft.com/office/drawing/2014/main" id="{AE6CFF59-985A-4798-842C-D26D3669EC6D}"/>
              </a:ext>
            </a:extLst>
          </p:cNvPr>
          <p:cNvSpPr/>
          <p:nvPr userDrawn="1"/>
        </p:nvSpPr>
        <p:spPr>
          <a:xfrm>
            <a:off x="0" y="293420"/>
            <a:ext cx="12189675" cy="6525187"/>
          </a:xfrm>
          <a:custGeom>
            <a:avLst/>
            <a:gdLst>
              <a:gd name="connsiteX0" fmla="*/ 12189675 w 12189675"/>
              <a:gd name="connsiteY0" fmla="*/ 2131763 h 6525187"/>
              <a:gd name="connsiteX1" fmla="*/ 12051482 w 12189675"/>
              <a:gd name="connsiteY1" fmla="*/ 1941564 h 6525187"/>
              <a:gd name="connsiteX2" fmla="*/ 5474002 w 12189675"/>
              <a:gd name="connsiteY2" fmla="*/ 899648 h 6525187"/>
              <a:gd name="connsiteX3" fmla="*/ 0 w 12189675"/>
              <a:gd name="connsiteY3" fmla="*/ 4876685 h 6525187"/>
              <a:gd name="connsiteX4" fmla="*/ 0 w 12189675"/>
              <a:gd name="connsiteY4" fmla="*/ 6525188 h 6525187"/>
              <a:gd name="connsiteX5" fmla="*/ 12189675 w 12189675"/>
              <a:gd name="connsiteY5" fmla="*/ 6525188 h 6525187"/>
              <a:gd name="connsiteX6" fmla="*/ 12189675 w 12189675"/>
              <a:gd name="connsiteY6" fmla="*/ 2131763 h 652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525187">
                <a:moveTo>
                  <a:pt x="12189675" y="2131763"/>
                </a:moveTo>
                <a:lnTo>
                  <a:pt x="12051482" y="1941564"/>
                </a:lnTo>
                <a:cubicBezTo>
                  <a:pt x="10522660" y="-162675"/>
                  <a:pt x="7577983" y="-628916"/>
                  <a:pt x="5474002" y="899648"/>
                </a:cubicBezTo>
                <a:lnTo>
                  <a:pt x="0" y="4876685"/>
                </a:lnTo>
                <a:lnTo>
                  <a:pt x="0" y="6525188"/>
                </a:lnTo>
                <a:lnTo>
                  <a:pt x="12189675" y="6525188"/>
                </a:lnTo>
                <a:lnTo>
                  <a:pt x="12189675" y="2131763"/>
                </a:lnTo>
                <a:close/>
              </a:path>
            </a:pathLst>
          </a:custGeom>
          <a:gradFill>
            <a:gsLst>
              <a:gs pos="15000">
                <a:schemeClr val="accent1"/>
              </a:gs>
              <a:gs pos="50000">
                <a:schemeClr val="accent4"/>
              </a:gs>
              <a:gs pos="86000">
                <a:schemeClr val="accent1"/>
              </a:gs>
            </a:gsLst>
            <a:lin ang="16200000" scaled="1"/>
          </a:gradFill>
          <a:ln w="8610" cap="flat">
            <a:noFill/>
            <a:prstDash val="solid"/>
            <a:miter/>
          </a:ln>
        </p:spPr>
        <p:txBody>
          <a:bodyPr rtlCol="0" anchor="ctr"/>
          <a:lstStyle/>
          <a:p>
            <a:endParaRPr lang="fi-FI"/>
          </a:p>
        </p:txBody>
      </p:sp>
      <p:sp>
        <p:nvSpPr>
          <p:cNvPr id="4" name="Kuva 1">
            <a:extLst>
              <a:ext uri="{FF2B5EF4-FFF2-40B4-BE49-F238E27FC236}">
                <a16:creationId xmlns:a16="http://schemas.microsoft.com/office/drawing/2014/main" id="{5FF6F94E-BD35-454A-AB70-78905872FE3D}"/>
              </a:ext>
            </a:extLst>
          </p:cNvPr>
          <p:cNvSpPr/>
          <p:nvPr/>
        </p:nvSpPr>
        <p:spPr>
          <a:xfrm>
            <a:off x="0" y="331520"/>
            <a:ext cx="12189675" cy="6525187"/>
          </a:xfrm>
          <a:custGeom>
            <a:avLst/>
            <a:gdLst>
              <a:gd name="connsiteX0" fmla="*/ 12189675 w 12189675"/>
              <a:gd name="connsiteY0" fmla="*/ 2131763 h 6525187"/>
              <a:gd name="connsiteX1" fmla="*/ 12051482 w 12189675"/>
              <a:gd name="connsiteY1" fmla="*/ 1941564 h 6525187"/>
              <a:gd name="connsiteX2" fmla="*/ 5474002 w 12189675"/>
              <a:gd name="connsiteY2" fmla="*/ 899648 h 6525187"/>
              <a:gd name="connsiteX3" fmla="*/ 0 w 12189675"/>
              <a:gd name="connsiteY3" fmla="*/ 4876685 h 6525187"/>
              <a:gd name="connsiteX4" fmla="*/ 0 w 12189675"/>
              <a:gd name="connsiteY4" fmla="*/ 6525188 h 6525187"/>
              <a:gd name="connsiteX5" fmla="*/ 12189675 w 12189675"/>
              <a:gd name="connsiteY5" fmla="*/ 6525188 h 6525187"/>
              <a:gd name="connsiteX6" fmla="*/ 12189675 w 12189675"/>
              <a:gd name="connsiteY6" fmla="*/ 2131763 h 652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525187">
                <a:moveTo>
                  <a:pt x="12189675" y="2131763"/>
                </a:moveTo>
                <a:lnTo>
                  <a:pt x="12051482" y="1941564"/>
                </a:lnTo>
                <a:cubicBezTo>
                  <a:pt x="10522660" y="-162675"/>
                  <a:pt x="7577983" y="-628916"/>
                  <a:pt x="5474002" y="899648"/>
                </a:cubicBezTo>
                <a:lnTo>
                  <a:pt x="0" y="4876685"/>
                </a:lnTo>
                <a:lnTo>
                  <a:pt x="0" y="6525188"/>
                </a:lnTo>
                <a:lnTo>
                  <a:pt x="12189675" y="6525188"/>
                </a:lnTo>
                <a:lnTo>
                  <a:pt x="12189675" y="2131763"/>
                </a:lnTo>
                <a:close/>
              </a:path>
            </a:pathLst>
          </a:custGeom>
          <a:solidFill>
            <a:schemeClr val="tx1"/>
          </a:solidFill>
          <a:ln w="8610" cap="flat">
            <a:noFill/>
            <a:prstDash val="solid"/>
            <a:miter/>
          </a:ln>
        </p:spPr>
        <p:txBody>
          <a:bodyPr rtlCol="0" anchor="ctr"/>
          <a:lstStyle/>
          <a:p>
            <a:endParaRPr lang="fi-FI"/>
          </a:p>
        </p:txBody>
      </p:sp>
      <p:sp>
        <p:nvSpPr>
          <p:cNvPr id="17" name="Sisällön paikkamerkki 2">
            <a:extLst>
              <a:ext uri="{FF2B5EF4-FFF2-40B4-BE49-F238E27FC236}">
                <a16:creationId xmlns:a16="http://schemas.microsoft.com/office/drawing/2014/main" id="{B154FBF9-C819-4477-9EFA-652174001A40}"/>
              </a:ext>
            </a:extLst>
          </p:cNvPr>
          <p:cNvSpPr>
            <a:spLocks noGrp="1"/>
          </p:cNvSpPr>
          <p:nvPr>
            <p:ph sz="half" idx="24" hasCustomPrompt="1"/>
          </p:nvPr>
        </p:nvSpPr>
        <p:spPr>
          <a:xfrm>
            <a:off x="5520000" y="2637000"/>
            <a:ext cx="4536134" cy="2485966"/>
          </a:xfrm>
        </p:spPr>
        <p:txBody>
          <a:bodyPr>
            <a:noAutofit/>
          </a:bodyPr>
          <a:lstStyle>
            <a:lvl1pPr marL="0" marR="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 </a:t>
            </a:r>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pic>
        <p:nvPicPr>
          <p:cNvPr id="18" name="Kuva 17" descr="Kuva, joka sisältää kohteen piirtäminen&#10;&#10;Kuvaus luotu automaattisesti">
            <a:extLst>
              <a:ext uri="{FF2B5EF4-FFF2-40B4-BE49-F238E27FC236}">
                <a16:creationId xmlns:a16="http://schemas.microsoft.com/office/drawing/2014/main" id="{09871E29-1306-427F-B0A7-4E2E0245D3F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Tree>
    <p:extLst>
      <p:ext uri="{BB962C8B-B14F-4D97-AF65-F5344CB8AC3E}">
        <p14:creationId xmlns:p14="http://schemas.microsoft.com/office/powerpoint/2010/main" val="124886432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Kolme extra">
    <p:spTree>
      <p:nvGrpSpPr>
        <p:cNvPr id="1" name=""/>
        <p:cNvGrpSpPr/>
        <p:nvPr/>
      </p:nvGrpSpPr>
      <p:grpSpPr>
        <a:xfrm>
          <a:off x="0" y="0"/>
          <a:ext cx="0" cy="0"/>
          <a:chOff x="0" y="0"/>
          <a:chExt cx="0" cy="0"/>
        </a:xfrm>
      </p:grpSpPr>
      <p:sp>
        <p:nvSpPr>
          <p:cNvPr id="30" name="Otsikko 2">
            <a:extLst>
              <a:ext uri="{FF2B5EF4-FFF2-40B4-BE49-F238E27FC236}">
                <a16:creationId xmlns:a16="http://schemas.microsoft.com/office/drawing/2014/main" id="{6B7F1617-8E7B-46ED-982A-41DA861F47FD}"/>
              </a:ext>
            </a:extLst>
          </p:cNvPr>
          <p:cNvSpPr txBox="1">
            <a:spLocks/>
          </p:cNvSpPr>
          <p:nvPr userDrawn="1"/>
        </p:nvSpPr>
        <p:spPr>
          <a:xfrm>
            <a:off x="4056763" y="0"/>
            <a:ext cx="8135237"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1" name="Otsikko 2">
            <a:extLst>
              <a:ext uri="{FF2B5EF4-FFF2-40B4-BE49-F238E27FC236}">
                <a16:creationId xmlns:a16="http://schemas.microsoft.com/office/drawing/2014/main" id="{C699CC34-816D-47BE-8E7B-7DA13C7C86EE}"/>
              </a:ext>
            </a:extLst>
          </p:cNvPr>
          <p:cNvSpPr txBox="1">
            <a:spLocks/>
          </p:cNvSpPr>
          <p:nvPr userDrawn="1"/>
        </p:nvSpPr>
        <p:spPr>
          <a:xfrm>
            <a:off x="0" y="0"/>
            <a:ext cx="405765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4" name="Otsikko 2">
            <a:extLst>
              <a:ext uri="{FF2B5EF4-FFF2-40B4-BE49-F238E27FC236}">
                <a16:creationId xmlns:a16="http://schemas.microsoft.com/office/drawing/2014/main" id="{7F207580-5924-4E74-9106-5B90B16FACFD}"/>
              </a:ext>
            </a:extLst>
          </p:cNvPr>
          <p:cNvSpPr txBox="1">
            <a:spLocks/>
          </p:cNvSpPr>
          <p:nvPr userDrawn="1"/>
        </p:nvSpPr>
        <p:spPr>
          <a:xfrm>
            <a:off x="4057650" y="57150"/>
            <a:ext cx="4076700" cy="6743700"/>
          </a:xfrm>
          <a:prstGeom prst="rect">
            <a:avLst/>
          </a:prstGeom>
          <a:solidFill>
            <a:srgbClr val="303030"/>
          </a:solidFill>
          <a:ln w="19050">
            <a:noFill/>
          </a:ln>
          <a:effectLst>
            <a:outerShdw blurRad="152400" sx="101000" sy="101000" algn="ctr" rotWithShape="0">
              <a:schemeClr val="tx1">
                <a:lumMod val="50000"/>
                <a:alpha val="88000"/>
              </a:schemeClr>
            </a:outerShdw>
          </a:effectLst>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6" name="Tekstin paikkamerkki 5">
            <a:extLst>
              <a:ext uri="{FF2B5EF4-FFF2-40B4-BE49-F238E27FC236}">
                <a16:creationId xmlns:a16="http://schemas.microsoft.com/office/drawing/2014/main" id="{7174A771-CD19-42E7-9490-68182DA5C5CD}"/>
              </a:ext>
            </a:extLst>
          </p:cNvPr>
          <p:cNvSpPr>
            <a:spLocks noGrp="1"/>
          </p:cNvSpPr>
          <p:nvPr>
            <p:ph type="body" sz="quarter" idx="13" hasCustomPrompt="1"/>
          </p:nvPr>
        </p:nvSpPr>
        <p:spPr>
          <a:xfrm>
            <a:off x="264763"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7" name="Tekstin paikkamerkki 5">
            <a:extLst>
              <a:ext uri="{FF2B5EF4-FFF2-40B4-BE49-F238E27FC236}">
                <a16:creationId xmlns:a16="http://schemas.microsoft.com/office/drawing/2014/main" id="{390C2BD9-9383-4369-9224-A977FD3F71F7}"/>
              </a:ext>
            </a:extLst>
          </p:cNvPr>
          <p:cNvSpPr>
            <a:spLocks noGrp="1"/>
          </p:cNvSpPr>
          <p:nvPr>
            <p:ph type="body" sz="quarter" idx="14" hasCustomPrompt="1"/>
          </p:nvPr>
        </p:nvSpPr>
        <p:spPr>
          <a:xfrm>
            <a:off x="4331563"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8" name="Tekstin paikkamerkki 5">
            <a:extLst>
              <a:ext uri="{FF2B5EF4-FFF2-40B4-BE49-F238E27FC236}">
                <a16:creationId xmlns:a16="http://schemas.microsoft.com/office/drawing/2014/main" id="{26D2CA6F-CD5A-4845-8BD2-857B3FC97BDF}"/>
              </a:ext>
            </a:extLst>
          </p:cNvPr>
          <p:cNvSpPr>
            <a:spLocks noGrp="1"/>
          </p:cNvSpPr>
          <p:nvPr>
            <p:ph type="body" sz="quarter" idx="15" hasCustomPrompt="1"/>
          </p:nvPr>
        </p:nvSpPr>
        <p:spPr>
          <a:xfrm>
            <a:off x="8399556"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pic>
        <p:nvPicPr>
          <p:cNvPr id="18" name="Kuva 17" descr="Kuva, joka sisältää kohteen piirtäminen&#10;&#10;Kuvaus luotu automaattisesti">
            <a:extLst>
              <a:ext uri="{FF2B5EF4-FFF2-40B4-BE49-F238E27FC236}">
                <a16:creationId xmlns:a16="http://schemas.microsoft.com/office/drawing/2014/main" id="{6E88C5F8-9B83-4CB3-935F-2AA25CD0E9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Tree>
    <p:extLst>
      <p:ext uri="{BB962C8B-B14F-4D97-AF65-F5344CB8AC3E}">
        <p14:creationId xmlns:p14="http://schemas.microsoft.com/office/powerpoint/2010/main" val="30522649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Neljä laatikkoa tumma">
    <p:spTree>
      <p:nvGrpSpPr>
        <p:cNvPr id="1" name=""/>
        <p:cNvGrpSpPr/>
        <p:nvPr/>
      </p:nvGrpSpPr>
      <p:grpSpPr>
        <a:xfrm>
          <a:off x="0" y="0"/>
          <a:ext cx="0" cy="0"/>
          <a:chOff x="0" y="0"/>
          <a:chExt cx="0" cy="0"/>
        </a:xfrm>
      </p:grpSpPr>
      <p:sp>
        <p:nvSpPr>
          <p:cNvPr id="15" name="Otsikko 2">
            <a:extLst>
              <a:ext uri="{FF2B5EF4-FFF2-40B4-BE49-F238E27FC236}">
                <a16:creationId xmlns:a16="http://schemas.microsoft.com/office/drawing/2014/main" id="{EDA596AE-C41B-4856-9F0B-9E26E609DC50}"/>
              </a:ext>
            </a:extLst>
          </p:cNvPr>
          <p:cNvSpPr txBox="1">
            <a:spLocks/>
          </p:cNvSpPr>
          <p:nvPr userDrawn="1"/>
        </p:nvSpPr>
        <p:spPr>
          <a:xfrm>
            <a:off x="0" y="0"/>
            <a:ext cx="6103451" cy="3429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6" name="Otsikko 2">
            <a:extLst>
              <a:ext uri="{FF2B5EF4-FFF2-40B4-BE49-F238E27FC236}">
                <a16:creationId xmlns:a16="http://schemas.microsoft.com/office/drawing/2014/main" id="{17DFA8AD-15BF-462A-ACDC-4924C89F25C0}"/>
              </a:ext>
            </a:extLst>
          </p:cNvPr>
          <p:cNvSpPr txBox="1">
            <a:spLocks/>
          </p:cNvSpPr>
          <p:nvPr userDrawn="1"/>
        </p:nvSpPr>
        <p:spPr>
          <a:xfrm>
            <a:off x="6100695" y="3421202"/>
            <a:ext cx="6091305" cy="3436797"/>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7" name="Otsikko 2">
            <a:extLst>
              <a:ext uri="{FF2B5EF4-FFF2-40B4-BE49-F238E27FC236}">
                <a16:creationId xmlns:a16="http://schemas.microsoft.com/office/drawing/2014/main" id="{7FC329E0-747D-46FF-843C-A9EE5AFC01D3}"/>
              </a:ext>
            </a:extLst>
          </p:cNvPr>
          <p:cNvSpPr txBox="1">
            <a:spLocks/>
          </p:cNvSpPr>
          <p:nvPr userDrawn="1"/>
        </p:nvSpPr>
        <p:spPr>
          <a:xfrm>
            <a:off x="6100695" y="0"/>
            <a:ext cx="6086714" cy="3429000"/>
          </a:xfrm>
          <a:prstGeom prst="rect">
            <a:avLst/>
          </a:prstGeom>
          <a:solidFill>
            <a:srgbClr val="303030"/>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8" name="Otsikko 2">
            <a:extLst>
              <a:ext uri="{FF2B5EF4-FFF2-40B4-BE49-F238E27FC236}">
                <a16:creationId xmlns:a16="http://schemas.microsoft.com/office/drawing/2014/main" id="{6D66D50B-6814-4297-85F4-A86D435C7AA4}"/>
              </a:ext>
            </a:extLst>
          </p:cNvPr>
          <p:cNvSpPr txBox="1">
            <a:spLocks/>
          </p:cNvSpPr>
          <p:nvPr userDrawn="1"/>
        </p:nvSpPr>
        <p:spPr>
          <a:xfrm>
            <a:off x="-2714" y="3421230"/>
            <a:ext cx="6103544" cy="3436769"/>
          </a:xfrm>
          <a:prstGeom prst="rect">
            <a:avLst/>
          </a:prstGeom>
          <a:solidFill>
            <a:srgbClr val="303030"/>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3" name="Tekstin paikkamerkki 5">
            <a:extLst>
              <a:ext uri="{FF2B5EF4-FFF2-40B4-BE49-F238E27FC236}">
                <a16:creationId xmlns:a16="http://schemas.microsoft.com/office/drawing/2014/main" id="{D6CB9D87-8EED-4375-9A8F-D5F925B9006C}"/>
              </a:ext>
            </a:extLst>
          </p:cNvPr>
          <p:cNvSpPr>
            <a:spLocks noGrp="1"/>
          </p:cNvSpPr>
          <p:nvPr>
            <p:ph type="body" sz="quarter" idx="13" hasCustomPrompt="1"/>
          </p:nvPr>
        </p:nvSpPr>
        <p:spPr>
          <a:xfrm>
            <a:off x="264763" y="154411"/>
            <a:ext cx="5574062"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20" name="Tekstin paikkamerkki 5">
            <a:extLst>
              <a:ext uri="{FF2B5EF4-FFF2-40B4-BE49-F238E27FC236}">
                <a16:creationId xmlns:a16="http://schemas.microsoft.com/office/drawing/2014/main" id="{E72F5FDC-C44D-4F37-9432-552F05389256}"/>
              </a:ext>
            </a:extLst>
          </p:cNvPr>
          <p:cNvSpPr>
            <a:spLocks noGrp="1"/>
          </p:cNvSpPr>
          <p:nvPr>
            <p:ph type="body" sz="quarter" idx="14" hasCustomPrompt="1"/>
          </p:nvPr>
        </p:nvSpPr>
        <p:spPr>
          <a:xfrm>
            <a:off x="6365457" y="154411"/>
            <a:ext cx="5574062"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21" name="Tekstin paikkamerkki 5">
            <a:extLst>
              <a:ext uri="{FF2B5EF4-FFF2-40B4-BE49-F238E27FC236}">
                <a16:creationId xmlns:a16="http://schemas.microsoft.com/office/drawing/2014/main" id="{7BA0674F-168D-46D9-902A-2DD8B92CC593}"/>
              </a:ext>
            </a:extLst>
          </p:cNvPr>
          <p:cNvSpPr>
            <a:spLocks noGrp="1"/>
          </p:cNvSpPr>
          <p:nvPr>
            <p:ph type="body" sz="quarter" idx="15" hasCustomPrompt="1"/>
          </p:nvPr>
        </p:nvSpPr>
        <p:spPr>
          <a:xfrm>
            <a:off x="264763" y="3585138"/>
            <a:ext cx="5574062"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22" name="Tekstin paikkamerkki 5">
            <a:extLst>
              <a:ext uri="{FF2B5EF4-FFF2-40B4-BE49-F238E27FC236}">
                <a16:creationId xmlns:a16="http://schemas.microsoft.com/office/drawing/2014/main" id="{92F50BF1-1279-4F09-B8D7-79DBB2C5297A}"/>
              </a:ext>
            </a:extLst>
          </p:cNvPr>
          <p:cNvSpPr>
            <a:spLocks noGrp="1"/>
          </p:cNvSpPr>
          <p:nvPr>
            <p:ph type="body" sz="quarter" idx="16" hasCustomPrompt="1"/>
          </p:nvPr>
        </p:nvSpPr>
        <p:spPr>
          <a:xfrm>
            <a:off x="6365457" y="3585138"/>
            <a:ext cx="5574062"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cxnSp>
        <p:nvCxnSpPr>
          <p:cNvPr id="4" name="Suora yhdysviiva 3">
            <a:extLst>
              <a:ext uri="{FF2B5EF4-FFF2-40B4-BE49-F238E27FC236}">
                <a16:creationId xmlns:a16="http://schemas.microsoft.com/office/drawing/2014/main" id="{019CBD49-CDB1-40CF-9A5C-BE1148029F87}"/>
              </a:ext>
            </a:extLst>
          </p:cNvPr>
          <p:cNvCxnSpPr/>
          <p:nvPr userDrawn="1"/>
        </p:nvCxnSpPr>
        <p:spPr>
          <a:xfrm>
            <a:off x="609600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7" name="Suora yhdysviiva 6">
            <a:extLst>
              <a:ext uri="{FF2B5EF4-FFF2-40B4-BE49-F238E27FC236}">
                <a16:creationId xmlns:a16="http://schemas.microsoft.com/office/drawing/2014/main" id="{522615E9-2D16-48E0-A540-299742BCEA33}"/>
              </a:ext>
            </a:extLst>
          </p:cNvPr>
          <p:cNvCxnSpPr/>
          <p:nvPr userDrawn="1"/>
        </p:nvCxnSpPr>
        <p:spPr>
          <a:xfrm flipH="1">
            <a:off x="0" y="3429000"/>
            <a:ext cx="12192000" cy="0"/>
          </a:xfrm>
          <a:prstGeom prst="line">
            <a:avLst/>
          </a:prstGeom>
          <a:ln w="19050">
            <a:gradFill flip="none" rotWithShape="1">
              <a:gsLst>
                <a:gs pos="23000">
                  <a:schemeClr val="accent1"/>
                </a:gs>
                <a:gs pos="54000">
                  <a:schemeClr val="accent4"/>
                </a:gs>
                <a:gs pos="82000">
                  <a:schemeClr val="accent1"/>
                </a:gs>
              </a:gsLst>
              <a:lin ang="0" scaled="0"/>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73522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Kuusi laatikkoa tumma">
    <p:spTree>
      <p:nvGrpSpPr>
        <p:cNvPr id="1" name=""/>
        <p:cNvGrpSpPr/>
        <p:nvPr/>
      </p:nvGrpSpPr>
      <p:grpSpPr>
        <a:xfrm>
          <a:off x="0" y="0"/>
          <a:ext cx="0" cy="0"/>
          <a:chOff x="0" y="0"/>
          <a:chExt cx="0" cy="0"/>
        </a:xfrm>
      </p:grpSpPr>
      <p:sp>
        <p:nvSpPr>
          <p:cNvPr id="14" name="Otsikko 2">
            <a:extLst>
              <a:ext uri="{FF2B5EF4-FFF2-40B4-BE49-F238E27FC236}">
                <a16:creationId xmlns:a16="http://schemas.microsoft.com/office/drawing/2014/main" id="{7F207580-5924-4E74-9106-5B90B16FACFD}"/>
              </a:ext>
            </a:extLst>
          </p:cNvPr>
          <p:cNvSpPr txBox="1">
            <a:spLocks/>
          </p:cNvSpPr>
          <p:nvPr userDrawn="1"/>
        </p:nvSpPr>
        <p:spPr>
          <a:xfrm>
            <a:off x="4057650" y="0"/>
            <a:ext cx="4076700" cy="3429000"/>
          </a:xfrm>
          <a:prstGeom prst="rect">
            <a:avLst/>
          </a:prstGeom>
          <a:solidFill>
            <a:srgbClr val="303030"/>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0" name="Otsikko 2">
            <a:extLst>
              <a:ext uri="{FF2B5EF4-FFF2-40B4-BE49-F238E27FC236}">
                <a16:creationId xmlns:a16="http://schemas.microsoft.com/office/drawing/2014/main" id="{6B7F1617-8E7B-46ED-982A-41DA861F47FD}"/>
              </a:ext>
            </a:extLst>
          </p:cNvPr>
          <p:cNvSpPr txBox="1">
            <a:spLocks/>
          </p:cNvSpPr>
          <p:nvPr userDrawn="1"/>
        </p:nvSpPr>
        <p:spPr>
          <a:xfrm>
            <a:off x="8134350" y="0"/>
            <a:ext cx="4057650" cy="3429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1" name="Otsikko 2">
            <a:extLst>
              <a:ext uri="{FF2B5EF4-FFF2-40B4-BE49-F238E27FC236}">
                <a16:creationId xmlns:a16="http://schemas.microsoft.com/office/drawing/2014/main" id="{C699CC34-816D-47BE-8E7B-7DA13C7C86EE}"/>
              </a:ext>
            </a:extLst>
          </p:cNvPr>
          <p:cNvSpPr txBox="1">
            <a:spLocks/>
          </p:cNvSpPr>
          <p:nvPr userDrawn="1"/>
        </p:nvSpPr>
        <p:spPr>
          <a:xfrm>
            <a:off x="0" y="0"/>
            <a:ext cx="4057650" cy="3429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2" name="Otsikko 2">
            <a:extLst>
              <a:ext uri="{FF2B5EF4-FFF2-40B4-BE49-F238E27FC236}">
                <a16:creationId xmlns:a16="http://schemas.microsoft.com/office/drawing/2014/main" id="{F6845140-1838-4829-921D-AB1D34999D7C}"/>
              </a:ext>
            </a:extLst>
          </p:cNvPr>
          <p:cNvSpPr txBox="1">
            <a:spLocks/>
          </p:cNvSpPr>
          <p:nvPr userDrawn="1"/>
        </p:nvSpPr>
        <p:spPr>
          <a:xfrm>
            <a:off x="4057650" y="3429000"/>
            <a:ext cx="4076700" cy="3429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4" name="Otsikko 2">
            <a:extLst>
              <a:ext uri="{FF2B5EF4-FFF2-40B4-BE49-F238E27FC236}">
                <a16:creationId xmlns:a16="http://schemas.microsoft.com/office/drawing/2014/main" id="{54DF3BD7-7E35-4D4A-94D1-E531F7BC6317}"/>
              </a:ext>
            </a:extLst>
          </p:cNvPr>
          <p:cNvSpPr txBox="1">
            <a:spLocks/>
          </p:cNvSpPr>
          <p:nvPr userDrawn="1"/>
        </p:nvSpPr>
        <p:spPr>
          <a:xfrm>
            <a:off x="8134350" y="3429000"/>
            <a:ext cx="4057650" cy="3429000"/>
          </a:xfrm>
          <a:prstGeom prst="rect">
            <a:avLst/>
          </a:prstGeom>
          <a:solidFill>
            <a:srgbClr val="303030"/>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5" name="Otsikko 2">
            <a:extLst>
              <a:ext uri="{FF2B5EF4-FFF2-40B4-BE49-F238E27FC236}">
                <a16:creationId xmlns:a16="http://schemas.microsoft.com/office/drawing/2014/main" id="{D340C7F1-7F41-4BB4-A7EE-F1406C132ADE}"/>
              </a:ext>
            </a:extLst>
          </p:cNvPr>
          <p:cNvSpPr txBox="1">
            <a:spLocks/>
          </p:cNvSpPr>
          <p:nvPr userDrawn="1"/>
        </p:nvSpPr>
        <p:spPr>
          <a:xfrm>
            <a:off x="0" y="3429000"/>
            <a:ext cx="4057650" cy="3429000"/>
          </a:xfrm>
          <a:prstGeom prst="rect">
            <a:avLst/>
          </a:prstGeom>
          <a:solidFill>
            <a:srgbClr val="303030"/>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6" name="Tekstin paikkamerkki 5">
            <a:extLst>
              <a:ext uri="{FF2B5EF4-FFF2-40B4-BE49-F238E27FC236}">
                <a16:creationId xmlns:a16="http://schemas.microsoft.com/office/drawing/2014/main" id="{7174A771-CD19-42E7-9490-68182DA5C5CD}"/>
              </a:ext>
            </a:extLst>
          </p:cNvPr>
          <p:cNvSpPr>
            <a:spLocks noGrp="1"/>
          </p:cNvSpPr>
          <p:nvPr>
            <p:ph type="body" sz="quarter" idx="13" hasCustomPrompt="1"/>
          </p:nvPr>
        </p:nvSpPr>
        <p:spPr>
          <a:xfrm>
            <a:off x="264763" y="154411"/>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7" name="Tekstin paikkamerkki 5">
            <a:extLst>
              <a:ext uri="{FF2B5EF4-FFF2-40B4-BE49-F238E27FC236}">
                <a16:creationId xmlns:a16="http://schemas.microsoft.com/office/drawing/2014/main" id="{390C2BD9-9383-4369-9224-A977FD3F71F7}"/>
              </a:ext>
            </a:extLst>
          </p:cNvPr>
          <p:cNvSpPr>
            <a:spLocks noGrp="1"/>
          </p:cNvSpPr>
          <p:nvPr>
            <p:ph type="body" sz="quarter" idx="14" hasCustomPrompt="1"/>
          </p:nvPr>
        </p:nvSpPr>
        <p:spPr>
          <a:xfrm>
            <a:off x="4331563" y="154411"/>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8" name="Tekstin paikkamerkki 5">
            <a:extLst>
              <a:ext uri="{FF2B5EF4-FFF2-40B4-BE49-F238E27FC236}">
                <a16:creationId xmlns:a16="http://schemas.microsoft.com/office/drawing/2014/main" id="{26D2CA6F-CD5A-4845-8BD2-857B3FC97BDF}"/>
              </a:ext>
            </a:extLst>
          </p:cNvPr>
          <p:cNvSpPr>
            <a:spLocks noGrp="1"/>
          </p:cNvSpPr>
          <p:nvPr>
            <p:ph type="body" sz="quarter" idx="15" hasCustomPrompt="1"/>
          </p:nvPr>
        </p:nvSpPr>
        <p:spPr>
          <a:xfrm>
            <a:off x="8399556" y="154411"/>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9" name="Tekstin paikkamerkki 5">
            <a:extLst>
              <a:ext uri="{FF2B5EF4-FFF2-40B4-BE49-F238E27FC236}">
                <a16:creationId xmlns:a16="http://schemas.microsoft.com/office/drawing/2014/main" id="{CFAD0C14-887B-460E-9302-DF8868444E2A}"/>
              </a:ext>
            </a:extLst>
          </p:cNvPr>
          <p:cNvSpPr>
            <a:spLocks noGrp="1"/>
          </p:cNvSpPr>
          <p:nvPr>
            <p:ph type="body" sz="quarter" idx="16" hasCustomPrompt="1"/>
          </p:nvPr>
        </p:nvSpPr>
        <p:spPr>
          <a:xfrm>
            <a:off x="264763" y="3583411"/>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40" name="Tekstin paikkamerkki 5">
            <a:extLst>
              <a:ext uri="{FF2B5EF4-FFF2-40B4-BE49-F238E27FC236}">
                <a16:creationId xmlns:a16="http://schemas.microsoft.com/office/drawing/2014/main" id="{124F2C6D-6CD0-4407-B10E-513066D14B9A}"/>
              </a:ext>
            </a:extLst>
          </p:cNvPr>
          <p:cNvSpPr>
            <a:spLocks noGrp="1"/>
          </p:cNvSpPr>
          <p:nvPr>
            <p:ph type="body" sz="quarter" idx="17" hasCustomPrompt="1"/>
          </p:nvPr>
        </p:nvSpPr>
        <p:spPr>
          <a:xfrm>
            <a:off x="4331563" y="3583411"/>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41" name="Tekstin paikkamerkki 5">
            <a:extLst>
              <a:ext uri="{FF2B5EF4-FFF2-40B4-BE49-F238E27FC236}">
                <a16:creationId xmlns:a16="http://schemas.microsoft.com/office/drawing/2014/main" id="{D77F6655-F58A-4412-830A-F23EF04E8846}"/>
              </a:ext>
            </a:extLst>
          </p:cNvPr>
          <p:cNvSpPr>
            <a:spLocks noGrp="1"/>
          </p:cNvSpPr>
          <p:nvPr>
            <p:ph type="body" sz="quarter" idx="18" hasCustomPrompt="1"/>
          </p:nvPr>
        </p:nvSpPr>
        <p:spPr>
          <a:xfrm>
            <a:off x="8399556" y="3583411"/>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cxnSp>
        <p:nvCxnSpPr>
          <p:cNvPr id="42" name="Suora yhdysviiva 41">
            <a:extLst>
              <a:ext uri="{FF2B5EF4-FFF2-40B4-BE49-F238E27FC236}">
                <a16:creationId xmlns:a16="http://schemas.microsoft.com/office/drawing/2014/main" id="{51E7423D-BD99-40C6-8C61-66B70FDC11CE}"/>
              </a:ext>
            </a:extLst>
          </p:cNvPr>
          <p:cNvCxnSpPr/>
          <p:nvPr userDrawn="1"/>
        </p:nvCxnSpPr>
        <p:spPr>
          <a:xfrm>
            <a:off x="4067175"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43" name="Suora yhdysviiva 42">
            <a:extLst>
              <a:ext uri="{FF2B5EF4-FFF2-40B4-BE49-F238E27FC236}">
                <a16:creationId xmlns:a16="http://schemas.microsoft.com/office/drawing/2014/main" id="{64B3D3F8-5FC6-429A-BC89-CFDCBFD08799}"/>
              </a:ext>
            </a:extLst>
          </p:cNvPr>
          <p:cNvCxnSpPr/>
          <p:nvPr userDrawn="1"/>
        </p:nvCxnSpPr>
        <p:spPr>
          <a:xfrm>
            <a:off x="81343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44" name="Suora yhdysviiva 43">
            <a:extLst>
              <a:ext uri="{FF2B5EF4-FFF2-40B4-BE49-F238E27FC236}">
                <a16:creationId xmlns:a16="http://schemas.microsoft.com/office/drawing/2014/main" id="{98A49B2B-88E5-4082-B0F8-0AA6FAE43F66}"/>
              </a:ext>
            </a:extLst>
          </p:cNvPr>
          <p:cNvCxnSpPr/>
          <p:nvPr userDrawn="1"/>
        </p:nvCxnSpPr>
        <p:spPr>
          <a:xfrm flipH="1">
            <a:off x="0" y="3429000"/>
            <a:ext cx="12192000" cy="0"/>
          </a:xfrm>
          <a:prstGeom prst="line">
            <a:avLst/>
          </a:prstGeom>
          <a:ln w="19050">
            <a:gradFill flip="none" rotWithShape="1">
              <a:gsLst>
                <a:gs pos="0">
                  <a:schemeClr val="accent1"/>
                </a:gs>
                <a:gs pos="50000">
                  <a:schemeClr val="accent1"/>
                </a:gs>
                <a:gs pos="25000">
                  <a:schemeClr val="accent4"/>
                </a:gs>
                <a:gs pos="75000">
                  <a:schemeClr val="accent4"/>
                </a:gs>
                <a:gs pos="100000">
                  <a:schemeClr val="accent1"/>
                </a:gs>
              </a:gsLst>
              <a:lin ang="0" scaled="0"/>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572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Neljä laatikkoa vaalea">
    <p:spTree>
      <p:nvGrpSpPr>
        <p:cNvPr id="1" name=""/>
        <p:cNvGrpSpPr/>
        <p:nvPr/>
      </p:nvGrpSpPr>
      <p:grpSpPr>
        <a:xfrm>
          <a:off x="0" y="0"/>
          <a:ext cx="0" cy="0"/>
          <a:chOff x="0" y="0"/>
          <a:chExt cx="0" cy="0"/>
        </a:xfrm>
      </p:grpSpPr>
      <p:sp>
        <p:nvSpPr>
          <p:cNvPr id="15" name="Otsikko 2">
            <a:extLst>
              <a:ext uri="{FF2B5EF4-FFF2-40B4-BE49-F238E27FC236}">
                <a16:creationId xmlns:a16="http://schemas.microsoft.com/office/drawing/2014/main" id="{EDA596AE-C41B-4856-9F0B-9E26E609DC50}"/>
              </a:ext>
            </a:extLst>
          </p:cNvPr>
          <p:cNvSpPr txBox="1">
            <a:spLocks/>
          </p:cNvSpPr>
          <p:nvPr userDrawn="1"/>
        </p:nvSpPr>
        <p:spPr>
          <a:xfrm>
            <a:off x="0" y="0"/>
            <a:ext cx="6103451" cy="3429000"/>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6" name="Otsikko 2">
            <a:extLst>
              <a:ext uri="{FF2B5EF4-FFF2-40B4-BE49-F238E27FC236}">
                <a16:creationId xmlns:a16="http://schemas.microsoft.com/office/drawing/2014/main" id="{17DFA8AD-15BF-462A-ACDC-4924C89F25C0}"/>
              </a:ext>
            </a:extLst>
          </p:cNvPr>
          <p:cNvSpPr txBox="1">
            <a:spLocks/>
          </p:cNvSpPr>
          <p:nvPr userDrawn="1"/>
        </p:nvSpPr>
        <p:spPr>
          <a:xfrm>
            <a:off x="6100695" y="3421202"/>
            <a:ext cx="6091305" cy="3436797"/>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7" name="Otsikko 2">
            <a:extLst>
              <a:ext uri="{FF2B5EF4-FFF2-40B4-BE49-F238E27FC236}">
                <a16:creationId xmlns:a16="http://schemas.microsoft.com/office/drawing/2014/main" id="{7FC329E0-747D-46FF-843C-A9EE5AFC01D3}"/>
              </a:ext>
            </a:extLst>
          </p:cNvPr>
          <p:cNvSpPr txBox="1">
            <a:spLocks/>
          </p:cNvSpPr>
          <p:nvPr userDrawn="1"/>
        </p:nvSpPr>
        <p:spPr>
          <a:xfrm>
            <a:off x="6100695" y="0"/>
            <a:ext cx="6086714" cy="3429000"/>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8" name="Otsikko 2">
            <a:extLst>
              <a:ext uri="{FF2B5EF4-FFF2-40B4-BE49-F238E27FC236}">
                <a16:creationId xmlns:a16="http://schemas.microsoft.com/office/drawing/2014/main" id="{6D66D50B-6814-4297-85F4-A86D435C7AA4}"/>
              </a:ext>
            </a:extLst>
          </p:cNvPr>
          <p:cNvSpPr txBox="1">
            <a:spLocks/>
          </p:cNvSpPr>
          <p:nvPr userDrawn="1"/>
        </p:nvSpPr>
        <p:spPr>
          <a:xfrm>
            <a:off x="-2714" y="3421230"/>
            <a:ext cx="6103544" cy="3436769"/>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3" name="Tekstin paikkamerkki 5">
            <a:extLst>
              <a:ext uri="{FF2B5EF4-FFF2-40B4-BE49-F238E27FC236}">
                <a16:creationId xmlns:a16="http://schemas.microsoft.com/office/drawing/2014/main" id="{D6CB9D87-8EED-4375-9A8F-D5F925B9006C}"/>
              </a:ext>
            </a:extLst>
          </p:cNvPr>
          <p:cNvSpPr>
            <a:spLocks noGrp="1"/>
          </p:cNvSpPr>
          <p:nvPr>
            <p:ph type="body" sz="quarter" idx="13" hasCustomPrompt="1"/>
          </p:nvPr>
        </p:nvSpPr>
        <p:spPr>
          <a:xfrm>
            <a:off x="264763" y="154411"/>
            <a:ext cx="5574062"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20" name="Tekstin paikkamerkki 5">
            <a:extLst>
              <a:ext uri="{FF2B5EF4-FFF2-40B4-BE49-F238E27FC236}">
                <a16:creationId xmlns:a16="http://schemas.microsoft.com/office/drawing/2014/main" id="{E72F5FDC-C44D-4F37-9432-552F05389256}"/>
              </a:ext>
            </a:extLst>
          </p:cNvPr>
          <p:cNvSpPr>
            <a:spLocks noGrp="1"/>
          </p:cNvSpPr>
          <p:nvPr>
            <p:ph type="body" sz="quarter" idx="14" hasCustomPrompt="1"/>
          </p:nvPr>
        </p:nvSpPr>
        <p:spPr>
          <a:xfrm>
            <a:off x="6365457" y="154411"/>
            <a:ext cx="5574062"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21" name="Tekstin paikkamerkki 5">
            <a:extLst>
              <a:ext uri="{FF2B5EF4-FFF2-40B4-BE49-F238E27FC236}">
                <a16:creationId xmlns:a16="http://schemas.microsoft.com/office/drawing/2014/main" id="{7BA0674F-168D-46D9-902A-2DD8B92CC593}"/>
              </a:ext>
            </a:extLst>
          </p:cNvPr>
          <p:cNvSpPr>
            <a:spLocks noGrp="1"/>
          </p:cNvSpPr>
          <p:nvPr>
            <p:ph type="body" sz="quarter" idx="15" hasCustomPrompt="1"/>
          </p:nvPr>
        </p:nvSpPr>
        <p:spPr>
          <a:xfrm>
            <a:off x="264763" y="3585138"/>
            <a:ext cx="5574062"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22" name="Tekstin paikkamerkki 5">
            <a:extLst>
              <a:ext uri="{FF2B5EF4-FFF2-40B4-BE49-F238E27FC236}">
                <a16:creationId xmlns:a16="http://schemas.microsoft.com/office/drawing/2014/main" id="{92F50BF1-1279-4F09-B8D7-79DBB2C5297A}"/>
              </a:ext>
            </a:extLst>
          </p:cNvPr>
          <p:cNvSpPr>
            <a:spLocks noGrp="1"/>
          </p:cNvSpPr>
          <p:nvPr>
            <p:ph type="body" sz="quarter" idx="16" hasCustomPrompt="1"/>
          </p:nvPr>
        </p:nvSpPr>
        <p:spPr>
          <a:xfrm>
            <a:off x="6365457" y="3585138"/>
            <a:ext cx="5574062"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cxnSp>
        <p:nvCxnSpPr>
          <p:cNvPr id="4" name="Suora yhdysviiva 3">
            <a:extLst>
              <a:ext uri="{FF2B5EF4-FFF2-40B4-BE49-F238E27FC236}">
                <a16:creationId xmlns:a16="http://schemas.microsoft.com/office/drawing/2014/main" id="{019CBD49-CDB1-40CF-9A5C-BE1148029F87}"/>
              </a:ext>
            </a:extLst>
          </p:cNvPr>
          <p:cNvCxnSpPr/>
          <p:nvPr userDrawn="1"/>
        </p:nvCxnSpPr>
        <p:spPr>
          <a:xfrm>
            <a:off x="6096000" y="0"/>
            <a:ext cx="0" cy="6858000"/>
          </a:xfrm>
          <a:prstGeom prst="line">
            <a:avLst/>
          </a:prstGeom>
          <a:ln w="19050">
            <a:gradFill flip="none" rotWithShape="1">
              <a:gsLst>
                <a:gs pos="0">
                  <a:schemeClr val="accent4"/>
                </a:gs>
                <a:gs pos="100000">
                  <a:schemeClr val="accent4"/>
                </a:gs>
                <a:gs pos="50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7" name="Suora yhdysviiva 6">
            <a:extLst>
              <a:ext uri="{FF2B5EF4-FFF2-40B4-BE49-F238E27FC236}">
                <a16:creationId xmlns:a16="http://schemas.microsoft.com/office/drawing/2014/main" id="{522615E9-2D16-48E0-A540-299742BCEA33}"/>
              </a:ext>
            </a:extLst>
          </p:cNvPr>
          <p:cNvCxnSpPr/>
          <p:nvPr userDrawn="1"/>
        </p:nvCxnSpPr>
        <p:spPr>
          <a:xfrm flipH="1">
            <a:off x="0" y="3429000"/>
            <a:ext cx="12192000" cy="0"/>
          </a:xfrm>
          <a:prstGeom prst="line">
            <a:avLst/>
          </a:prstGeom>
          <a:ln w="19050">
            <a:gradFill flip="none" rotWithShape="1">
              <a:gsLst>
                <a:gs pos="0">
                  <a:schemeClr val="accent4"/>
                </a:gs>
                <a:gs pos="54000">
                  <a:schemeClr val="accent1"/>
                </a:gs>
                <a:gs pos="100000">
                  <a:schemeClr val="accent4"/>
                </a:gs>
              </a:gsLst>
              <a:lin ang="0" scaled="0"/>
              <a:tileRect/>
            </a:gradFill>
          </a:ln>
        </p:spPr>
        <p:style>
          <a:lnRef idx="1">
            <a:schemeClr val="accent1"/>
          </a:lnRef>
          <a:fillRef idx="0">
            <a:schemeClr val="accent1"/>
          </a:fillRef>
          <a:effectRef idx="0">
            <a:schemeClr val="accent1"/>
          </a:effectRef>
          <a:fontRef idx="minor">
            <a:schemeClr val="tx1"/>
          </a:fontRef>
        </p:style>
      </p:cxnSp>
      <p:pic>
        <p:nvPicPr>
          <p:cNvPr id="3" name="Kuva 2" descr="Kuva, joka sisältää kohteen piirtäminen&#10;&#10;Kuvaus luotu automaattisesti">
            <a:extLst>
              <a:ext uri="{FF2B5EF4-FFF2-40B4-BE49-F238E27FC236}">
                <a16:creationId xmlns:a16="http://schemas.microsoft.com/office/drawing/2014/main" id="{BC35CC07-42B1-439E-9ECC-763D4C3057F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9548" y="6372225"/>
            <a:ext cx="1531978" cy="477977"/>
          </a:xfrm>
          <a:prstGeom prst="rect">
            <a:avLst/>
          </a:prstGeom>
        </p:spPr>
      </p:pic>
    </p:spTree>
    <p:extLst>
      <p:ext uri="{BB962C8B-B14F-4D97-AF65-F5344CB8AC3E}">
        <p14:creationId xmlns:p14="http://schemas.microsoft.com/office/powerpoint/2010/main" val="2733679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Neljä ilman otsikoita">
    <p:spTree>
      <p:nvGrpSpPr>
        <p:cNvPr id="1" name=""/>
        <p:cNvGrpSpPr/>
        <p:nvPr/>
      </p:nvGrpSpPr>
      <p:grpSpPr>
        <a:xfrm>
          <a:off x="0" y="0"/>
          <a:ext cx="0" cy="0"/>
          <a:chOff x="0" y="0"/>
          <a:chExt cx="0" cy="0"/>
        </a:xfrm>
      </p:grpSpPr>
      <p:sp>
        <p:nvSpPr>
          <p:cNvPr id="15" name="Otsikko 2">
            <a:extLst>
              <a:ext uri="{FF2B5EF4-FFF2-40B4-BE49-F238E27FC236}">
                <a16:creationId xmlns:a16="http://schemas.microsoft.com/office/drawing/2014/main" id="{EDA596AE-C41B-4856-9F0B-9E26E609DC50}"/>
              </a:ext>
            </a:extLst>
          </p:cNvPr>
          <p:cNvSpPr txBox="1">
            <a:spLocks/>
          </p:cNvSpPr>
          <p:nvPr userDrawn="1"/>
        </p:nvSpPr>
        <p:spPr>
          <a:xfrm>
            <a:off x="0" y="0"/>
            <a:ext cx="6103451" cy="3429000"/>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6" name="Otsikko 2">
            <a:extLst>
              <a:ext uri="{FF2B5EF4-FFF2-40B4-BE49-F238E27FC236}">
                <a16:creationId xmlns:a16="http://schemas.microsoft.com/office/drawing/2014/main" id="{17DFA8AD-15BF-462A-ACDC-4924C89F25C0}"/>
              </a:ext>
            </a:extLst>
          </p:cNvPr>
          <p:cNvSpPr txBox="1">
            <a:spLocks/>
          </p:cNvSpPr>
          <p:nvPr userDrawn="1"/>
        </p:nvSpPr>
        <p:spPr>
          <a:xfrm>
            <a:off x="6100695" y="3421202"/>
            <a:ext cx="6091305" cy="3436797"/>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7" name="Otsikko 2">
            <a:extLst>
              <a:ext uri="{FF2B5EF4-FFF2-40B4-BE49-F238E27FC236}">
                <a16:creationId xmlns:a16="http://schemas.microsoft.com/office/drawing/2014/main" id="{7FC329E0-747D-46FF-843C-A9EE5AFC01D3}"/>
              </a:ext>
            </a:extLst>
          </p:cNvPr>
          <p:cNvSpPr txBox="1">
            <a:spLocks/>
          </p:cNvSpPr>
          <p:nvPr userDrawn="1"/>
        </p:nvSpPr>
        <p:spPr>
          <a:xfrm>
            <a:off x="6100695" y="0"/>
            <a:ext cx="6086714" cy="3429000"/>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8" name="Otsikko 2">
            <a:extLst>
              <a:ext uri="{FF2B5EF4-FFF2-40B4-BE49-F238E27FC236}">
                <a16:creationId xmlns:a16="http://schemas.microsoft.com/office/drawing/2014/main" id="{6D66D50B-6814-4297-85F4-A86D435C7AA4}"/>
              </a:ext>
            </a:extLst>
          </p:cNvPr>
          <p:cNvSpPr txBox="1">
            <a:spLocks/>
          </p:cNvSpPr>
          <p:nvPr userDrawn="1"/>
        </p:nvSpPr>
        <p:spPr>
          <a:xfrm>
            <a:off x="-2714" y="3421230"/>
            <a:ext cx="6103544" cy="3436769"/>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cxnSp>
        <p:nvCxnSpPr>
          <p:cNvPr id="4" name="Suora yhdysviiva 3">
            <a:extLst>
              <a:ext uri="{FF2B5EF4-FFF2-40B4-BE49-F238E27FC236}">
                <a16:creationId xmlns:a16="http://schemas.microsoft.com/office/drawing/2014/main" id="{019CBD49-CDB1-40CF-9A5C-BE1148029F87}"/>
              </a:ext>
            </a:extLst>
          </p:cNvPr>
          <p:cNvCxnSpPr/>
          <p:nvPr userDrawn="1"/>
        </p:nvCxnSpPr>
        <p:spPr>
          <a:xfrm>
            <a:off x="6096000" y="0"/>
            <a:ext cx="0" cy="6858000"/>
          </a:xfrm>
          <a:prstGeom prst="line">
            <a:avLst/>
          </a:prstGeom>
          <a:ln w="19050">
            <a:gradFill flip="none" rotWithShape="1">
              <a:gsLst>
                <a:gs pos="0">
                  <a:schemeClr val="accent4"/>
                </a:gs>
                <a:gs pos="100000">
                  <a:schemeClr val="accent4"/>
                </a:gs>
                <a:gs pos="50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7" name="Suora yhdysviiva 6">
            <a:extLst>
              <a:ext uri="{FF2B5EF4-FFF2-40B4-BE49-F238E27FC236}">
                <a16:creationId xmlns:a16="http://schemas.microsoft.com/office/drawing/2014/main" id="{522615E9-2D16-48E0-A540-299742BCEA33}"/>
              </a:ext>
            </a:extLst>
          </p:cNvPr>
          <p:cNvCxnSpPr/>
          <p:nvPr userDrawn="1"/>
        </p:nvCxnSpPr>
        <p:spPr>
          <a:xfrm flipH="1">
            <a:off x="0" y="3429000"/>
            <a:ext cx="12192000" cy="0"/>
          </a:xfrm>
          <a:prstGeom prst="line">
            <a:avLst/>
          </a:prstGeom>
          <a:ln w="19050">
            <a:gradFill flip="none" rotWithShape="1">
              <a:gsLst>
                <a:gs pos="0">
                  <a:schemeClr val="accent4"/>
                </a:gs>
                <a:gs pos="54000">
                  <a:schemeClr val="accent1"/>
                </a:gs>
                <a:gs pos="100000">
                  <a:schemeClr val="accent4"/>
                </a:gs>
              </a:gsLst>
              <a:lin ang="0" scaled="0"/>
              <a:tileRect/>
            </a:gradFill>
          </a:ln>
        </p:spPr>
        <p:style>
          <a:lnRef idx="1">
            <a:schemeClr val="accent1"/>
          </a:lnRef>
          <a:fillRef idx="0">
            <a:schemeClr val="accent1"/>
          </a:fillRef>
          <a:effectRef idx="0">
            <a:schemeClr val="accent1"/>
          </a:effectRef>
          <a:fontRef idx="minor">
            <a:schemeClr val="tx1"/>
          </a:fontRef>
        </p:style>
      </p:cxnSp>
      <p:pic>
        <p:nvPicPr>
          <p:cNvPr id="3" name="Kuva 2" descr="Kuva, joka sisältää kohteen piirtäminen&#10;&#10;Kuvaus luotu automaattisesti">
            <a:extLst>
              <a:ext uri="{FF2B5EF4-FFF2-40B4-BE49-F238E27FC236}">
                <a16:creationId xmlns:a16="http://schemas.microsoft.com/office/drawing/2014/main" id="{BC35CC07-42B1-439E-9ECC-763D4C3057F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9548" y="6372225"/>
            <a:ext cx="1531978" cy="477977"/>
          </a:xfrm>
          <a:prstGeom prst="rect">
            <a:avLst/>
          </a:prstGeom>
        </p:spPr>
      </p:pic>
    </p:spTree>
    <p:extLst>
      <p:ext uri="{BB962C8B-B14F-4D97-AF65-F5344CB8AC3E}">
        <p14:creationId xmlns:p14="http://schemas.microsoft.com/office/powerpoint/2010/main" val="15624897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8_Otsikkodia">
    <p:bg>
      <p:bgPr>
        <a:solidFill>
          <a:schemeClr val="tx1"/>
        </a:solidFill>
        <a:effectLst/>
      </p:bgPr>
    </p:bg>
    <p:spTree>
      <p:nvGrpSpPr>
        <p:cNvPr id="1" name=""/>
        <p:cNvGrpSpPr/>
        <p:nvPr/>
      </p:nvGrpSpPr>
      <p:grpSpPr>
        <a:xfrm>
          <a:off x="0" y="0"/>
          <a:ext cx="0" cy="0"/>
          <a:chOff x="0" y="0"/>
          <a:chExt cx="0" cy="0"/>
        </a:xfrm>
      </p:grpSpPr>
      <p:sp>
        <p:nvSpPr>
          <p:cNvPr id="3" name="Viive 2"/>
          <p:cNvSpPr/>
          <p:nvPr userDrawn="1"/>
        </p:nvSpPr>
        <p:spPr>
          <a:xfrm>
            <a:off x="1" y="1"/>
            <a:ext cx="3454396" cy="2961334"/>
          </a:xfrm>
          <a:prstGeom prst="flowChartDelay">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2160"/>
          </a:p>
        </p:txBody>
      </p:sp>
      <p:sp>
        <p:nvSpPr>
          <p:cNvPr id="2" name="Otsikko 1"/>
          <p:cNvSpPr>
            <a:spLocks noGrp="1"/>
          </p:cNvSpPr>
          <p:nvPr>
            <p:ph type="ctrTitle" hasCustomPrompt="1"/>
          </p:nvPr>
        </p:nvSpPr>
        <p:spPr>
          <a:xfrm>
            <a:off x="366447" y="811423"/>
            <a:ext cx="3558855" cy="1470025"/>
          </a:xfrm>
        </p:spPr>
        <p:txBody>
          <a:bodyPr anchor="ctr">
            <a:noAutofit/>
          </a:bodyPr>
          <a:lstStyle>
            <a:lvl1pPr algn="l">
              <a:defRPr sz="2400">
                <a:solidFill>
                  <a:schemeClr val="tx1"/>
                </a:solidFill>
              </a:defRPr>
            </a:lvl1pPr>
          </a:lstStyle>
          <a:p>
            <a:r>
              <a:rPr lang="fi-FI" dirty="0"/>
              <a:t>MUOKKAA PERUSTYYLEJÄ NAPS.</a:t>
            </a:r>
          </a:p>
        </p:txBody>
      </p:sp>
      <p:sp>
        <p:nvSpPr>
          <p:cNvPr id="15" name="Tekstin paikkamerkki 14"/>
          <p:cNvSpPr>
            <a:spLocks noGrp="1"/>
          </p:cNvSpPr>
          <p:nvPr>
            <p:ph type="body" sz="quarter" idx="17"/>
          </p:nvPr>
        </p:nvSpPr>
        <p:spPr>
          <a:xfrm>
            <a:off x="4080819" y="963787"/>
            <a:ext cx="7501581" cy="5392565"/>
          </a:xfrm>
        </p:spPr>
        <p:txBody>
          <a:bodyPr anchor="t">
            <a:normAutofit/>
          </a:bodyPr>
          <a:lstStyle>
            <a:lvl1pPr algn="l">
              <a:defRPr sz="1440">
                <a:solidFill>
                  <a:schemeClr val="bg1"/>
                </a:solidFill>
              </a:defRPr>
            </a:lvl1pPr>
            <a:lvl2pPr algn="l">
              <a:defRPr sz="1440">
                <a:solidFill>
                  <a:schemeClr val="bg1"/>
                </a:solidFill>
              </a:defRPr>
            </a:lvl2pPr>
            <a:lvl3pPr algn="l">
              <a:defRPr sz="1440">
                <a:solidFill>
                  <a:schemeClr val="bg1"/>
                </a:solidFill>
              </a:defRPr>
            </a:lvl3pPr>
            <a:lvl4pPr algn="l">
              <a:defRPr sz="1440">
                <a:solidFill>
                  <a:schemeClr val="bg1"/>
                </a:solidFill>
              </a:defRPr>
            </a:lvl4pPr>
            <a:lvl5pPr algn="l">
              <a:defRPr sz="144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Tekstin paikkamerkki 7"/>
          <p:cNvSpPr>
            <a:spLocks noGrp="1"/>
          </p:cNvSpPr>
          <p:nvPr>
            <p:ph type="body" sz="quarter" idx="18"/>
          </p:nvPr>
        </p:nvSpPr>
        <p:spPr>
          <a:xfrm>
            <a:off x="366447" y="3556245"/>
            <a:ext cx="3160184" cy="2800106"/>
          </a:xfrm>
        </p:spPr>
        <p:txBody>
          <a:bodyPr anchor="t">
            <a:noAutofit/>
          </a:bodyPr>
          <a:lstStyle>
            <a:lvl1pPr>
              <a:defRPr sz="2400" i="0">
                <a:solidFill>
                  <a:schemeClr val="bg1"/>
                </a:solidFill>
              </a:defRPr>
            </a:lvl1pPr>
            <a:lvl2pPr>
              <a:defRPr sz="2160" i="0">
                <a:solidFill>
                  <a:schemeClr val="bg1"/>
                </a:solidFill>
              </a:defRPr>
            </a:lvl2pPr>
            <a:lvl3pPr>
              <a:defRPr sz="1920" i="0">
                <a:solidFill>
                  <a:schemeClr val="bg1"/>
                </a:solidFill>
              </a:defRPr>
            </a:lvl3pPr>
            <a:lvl4pPr>
              <a:defRPr sz="1680" i="0">
                <a:solidFill>
                  <a:schemeClr val="bg1"/>
                </a:solidFill>
              </a:defRPr>
            </a:lvl4pPr>
            <a:lvl5pPr>
              <a:defRPr sz="1680" i="0">
                <a:solidFill>
                  <a:schemeClr val="bg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pic>
        <p:nvPicPr>
          <p:cNvPr id="10" name="Kuva 9" descr="FoodWest_logo_val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0685" y="450496"/>
            <a:ext cx="942463" cy="207204"/>
          </a:xfrm>
          <a:prstGeom prst="rect">
            <a:avLst/>
          </a:prstGeom>
        </p:spPr>
      </p:pic>
      <p:sp>
        <p:nvSpPr>
          <p:cNvPr id="11" name="Dian numeron paikkamerkki 5"/>
          <p:cNvSpPr>
            <a:spLocks noGrp="1"/>
          </p:cNvSpPr>
          <p:nvPr>
            <p:ph type="sldNum" sz="quarter" idx="12"/>
          </p:nvPr>
        </p:nvSpPr>
        <p:spPr>
          <a:xfrm>
            <a:off x="11266584" y="6469815"/>
            <a:ext cx="712424" cy="251663"/>
          </a:xfrm>
          <a:prstGeom prst="rect">
            <a:avLst/>
          </a:prstGeom>
        </p:spPr>
        <p:txBody>
          <a:bodyPr anchor="ctr"/>
          <a:lstStyle>
            <a:lvl1pPr algn="r">
              <a:defRPr sz="1260" b="0" i="0">
                <a:solidFill>
                  <a:schemeClr val="tx1">
                    <a:lumMod val="50000"/>
                    <a:lumOff val="50000"/>
                  </a:schemeClr>
                </a:solidFill>
                <a:latin typeface="Hurme Geometric Sans 1" charset="0"/>
                <a:ea typeface="Hurme Geometric Sans 1" charset="0"/>
                <a:cs typeface="Hurme Geometric Sans 1" charset="0"/>
              </a:defRPr>
            </a:lvl1pPr>
          </a:lstStyle>
          <a:p>
            <a:fld id="{40B59BCA-E9C5-054B-A6C8-2699F0F0305C}" type="slidenum">
              <a:rPr lang="fi-FI" smtClean="0"/>
              <a:pPr/>
              <a:t>‹#›</a:t>
            </a:fld>
            <a:endParaRPr lang="fi-FI" dirty="0"/>
          </a:p>
        </p:txBody>
      </p:sp>
    </p:spTree>
    <p:extLst>
      <p:ext uri="{BB962C8B-B14F-4D97-AF65-F5344CB8AC3E}">
        <p14:creationId xmlns:p14="http://schemas.microsoft.com/office/powerpoint/2010/main" val="2191145403"/>
      </p:ext>
    </p:extLst>
  </p:cSld>
  <p:clrMapOvr>
    <a:overrideClrMapping bg1="dk1" tx1="lt1" bg2="dk2" tx2="lt2" accent1="accent1" accent2="accent2" accent3="accent3" accent4="accent4" accent5="accent5" accent6="accent6" hlink="hlink" folHlink="folHlink"/>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Kuusi laatikkoa vaalea">
    <p:spTree>
      <p:nvGrpSpPr>
        <p:cNvPr id="1" name=""/>
        <p:cNvGrpSpPr/>
        <p:nvPr/>
      </p:nvGrpSpPr>
      <p:grpSpPr>
        <a:xfrm>
          <a:off x="0" y="0"/>
          <a:ext cx="0" cy="0"/>
          <a:chOff x="0" y="0"/>
          <a:chExt cx="0" cy="0"/>
        </a:xfrm>
      </p:grpSpPr>
      <p:sp>
        <p:nvSpPr>
          <p:cNvPr id="14" name="Otsikko 2">
            <a:extLst>
              <a:ext uri="{FF2B5EF4-FFF2-40B4-BE49-F238E27FC236}">
                <a16:creationId xmlns:a16="http://schemas.microsoft.com/office/drawing/2014/main" id="{7F207580-5924-4E74-9106-5B90B16FACFD}"/>
              </a:ext>
            </a:extLst>
          </p:cNvPr>
          <p:cNvSpPr txBox="1">
            <a:spLocks/>
          </p:cNvSpPr>
          <p:nvPr userDrawn="1"/>
        </p:nvSpPr>
        <p:spPr>
          <a:xfrm>
            <a:off x="4057650" y="0"/>
            <a:ext cx="4076700" cy="3429000"/>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0" name="Otsikko 2">
            <a:extLst>
              <a:ext uri="{FF2B5EF4-FFF2-40B4-BE49-F238E27FC236}">
                <a16:creationId xmlns:a16="http://schemas.microsoft.com/office/drawing/2014/main" id="{6B7F1617-8E7B-46ED-982A-41DA861F47FD}"/>
              </a:ext>
            </a:extLst>
          </p:cNvPr>
          <p:cNvSpPr txBox="1">
            <a:spLocks/>
          </p:cNvSpPr>
          <p:nvPr userDrawn="1"/>
        </p:nvSpPr>
        <p:spPr>
          <a:xfrm>
            <a:off x="8134350" y="0"/>
            <a:ext cx="4057650" cy="3429000"/>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1" name="Otsikko 2">
            <a:extLst>
              <a:ext uri="{FF2B5EF4-FFF2-40B4-BE49-F238E27FC236}">
                <a16:creationId xmlns:a16="http://schemas.microsoft.com/office/drawing/2014/main" id="{C699CC34-816D-47BE-8E7B-7DA13C7C86EE}"/>
              </a:ext>
            </a:extLst>
          </p:cNvPr>
          <p:cNvSpPr txBox="1">
            <a:spLocks/>
          </p:cNvSpPr>
          <p:nvPr userDrawn="1"/>
        </p:nvSpPr>
        <p:spPr>
          <a:xfrm>
            <a:off x="0" y="0"/>
            <a:ext cx="4057650" cy="3429000"/>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2" name="Otsikko 2">
            <a:extLst>
              <a:ext uri="{FF2B5EF4-FFF2-40B4-BE49-F238E27FC236}">
                <a16:creationId xmlns:a16="http://schemas.microsoft.com/office/drawing/2014/main" id="{F6845140-1838-4829-921D-AB1D34999D7C}"/>
              </a:ext>
            </a:extLst>
          </p:cNvPr>
          <p:cNvSpPr txBox="1">
            <a:spLocks/>
          </p:cNvSpPr>
          <p:nvPr userDrawn="1"/>
        </p:nvSpPr>
        <p:spPr>
          <a:xfrm>
            <a:off x="4057650" y="3429000"/>
            <a:ext cx="4076700" cy="3429000"/>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4" name="Otsikko 2">
            <a:extLst>
              <a:ext uri="{FF2B5EF4-FFF2-40B4-BE49-F238E27FC236}">
                <a16:creationId xmlns:a16="http://schemas.microsoft.com/office/drawing/2014/main" id="{54DF3BD7-7E35-4D4A-94D1-E531F7BC6317}"/>
              </a:ext>
            </a:extLst>
          </p:cNvPr>
          <p:cNvSpPr txBox="1">
            <a:spLocks/>
          </p:cNvSpPr>
          <p:nvPr userDrawn="1"/>
        </p:nvSpPr>
        <p:spPr>
          <a:xfrm>
            <a:off x="8134350" y="3429000"/>
            <a:ext cx="4057650" cy="3429000"/>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5" name="Otsikko 2">
            <a:extLst>
              <a:ext uri="{FF2B5EF4-FFF2-40B4-BE49-F238E27FC236}">
                <a16:creationId xmlns:a16="http://schemas.microsoft.com/office/drawing/2014/main" id="{D340C7F1-7F41-4BB4-A7EE-F1406C132ADE}"/>
              </a:ext>
            </a:extLst>
          </p:cNvPr>
          <p:cNvSpPr txBox="1">
            <a:spLocks/>
          </p:cNvSpPr>
          <p:nvPr userDrawn="1"/>
        </p:nvSpPr>
        <p:spPr>
          <a:xfrm>
            <a:off x="0" y="3429000"/>
            <a:ext cx="4057650" cy="3429000"/>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6" name="Tekstin paikkamerkki 5">
            <a:extLst>
              <a:ext uri="{FF2B5EF4-FFF2-40B4-BE49-F238E27FC236}">
                <a16:creationId xmlns:a16="http://schemas.microsoft.com/office/drawing/2014/main" id="{7174A771-CD19-42E7-9490-68182DA5C5CD}"/>
              </a:ext>
            </a:extLst>
          </p:cNvPr>
          <p:cNvSpPr>
            <a:spLocks noGrp="1"/>
          </p:cNvSpPr>
          <p:nvPr>
            <p:ph type="body" sz="quarter" idx="13" hasCustomPrompt="1"/>
          </p:nvPr>
        </p:nvSpPr>
        <p:spPr>
          <a:xfrm>
            <a:off x="264763" y="154411"/>
            <a:ext cx="3527237"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7" name="Tekstin paikkamerkki 5">
            <a:extLst>
              <a:ext uri="{FF2B5EF4-FFF2-40B4-BE49-F238E27FC236}">
                <a16:creationId xmlns:a16="http://schemas.microsoft.com/office/drawing/2014/main" id="{390C2BD9-9383-4369-9224-A977FD3F71F7}"/>
              </a:ext>
            </a:extLst>
          </p:cNvPr>
          <p:cNvSpPr>
            <a:spLocks noGrp="1"/>
          </p:cNvSpPr>
          <p:nvPr>
            <p:ph type="body" sz="quarter" idx="14" hasCustomPrompt="1"/>
          </p:nvPr>
        </p:nvSpPr>
        <p:spPr>
          <a:xfrm>
            <a:off x="4331563" y="154411"/>
            <a:ext cx="3527237"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8" name="Tekstin paikkamerkki 5">
            <a:extLst>
              <a:ext uri="{FF2B5EF4-FFF2-40B4-BE49-F238E27FC236}">
                <a16:creationId xmlns:a16="http://schemas.microsoft.com/office/drawing/2014/main" id="{26D2CA6F-CD5A-4845-8BD2-857B3FC97BDF}"/>
              </a:ext>
            </a:extLst>
          </p:cNvPr>
          <p:cNvSpPr>
            <a:spLocks noGrp="1"/>
          </p:cNvSpPr>
          <p:nvPr>
            <p:ph type="body" sz="quarter" idx="15" hasCustomPrompt="1"/>
          </p:nvPr>
        </p:nvSpPr>
        <p:spPr>
          <a:xfrm>
            <a:off x="8399556" y="154411"/>
            <a:ext cx="3527237"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9" name="Tekstin paikkamerkki 5">
            <a:extLst>
              <a:ext uri="{FF2B5EF4-FFF2-40B4-BE49-F238E27FC236}">
                <a16:creationId xmlns:a16="http://schemas.microsoft.com/office/drawing/2014/main" id="{CFAD0C14-887B-460E-9302-DF8868444E2A}"/>
              </a:ext>
            </a:extLst>
          </p:cNvPr>
          <p:cNvSpPr>
            <a:spLocks noGrp="1"/>
          </p:cNvSpPr>
          <p:nvPr>
            <p:ph type="body" sz="quarter" idx="16" hasCustomPrompt="1"/>
          </p:nvPr>
        </p:nvSpPr>
        <p:spPr>
          <a:xfrm>
            <a:off x="264763" y="3583411"/>
            <a:ext cx="3527237"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40" name="Tekstin paikkamerkki 5">
            <a:extLst>
              <a:ext uri="{FF2B5EF4-FFF2-40B4-BE49-F238E27FC236}">
                <a16:creationId xmlns:a16="http://schemas.microsoft.com/office/drawing/2014/main" id="{124F2C6D-6CD0-4407-B10E-513066D14B9A}"/>
              </a:ext>
            </a:extLst>
          </p:cNvPr>
          <p:cNvSpPr>
            <a:spLocks noGrp="1"/>
          </p:cNvSpPr>
          <p:nvPr>
            <p:ph type="body" sz="quarter" idx="17" hasCustomPrompt="1"/>
          </p:nvPr>
        </p:nvSpPr>
        <p:spPr>
          <a:xfrm>
            <a:off x="4331563" y="3583411"/>
            <a:ext cx="3527237"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41" name="Tekstin paikkamerkki 5">
            <a:extLst>
              <a:ext uri="{FF2B5EF4-FFF2-40B4-BE49-F238E27FC236}">
                <a16:creationId xmlns:a16="http://schemas.microsoft.com/office/drawing/2014/main" id="{D77F6655-F58A-4412-830A-F23EF04E8846}"/>
              </a:ext>
            </a:extLst>
          </p:cNvPr>
          <p:cNvSpPr>
            <a:spLocks noGrp="1"/>
          </p:cNvSpPr>
          <p:nvPr>
            <p:ph type="body" sz="quarter" idx="18" hasCustomPrompt="1"/>
          </p:nvPr>
        </p:nvSpPr>
        <p:spPr>
          <a:xfrm>
            <a:off x="8399556" y="3583411"/>
            <a:ext cx="3527237"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cxnSp>
        <p:nvCxnSpPr>
          <p:cNvPr id="42" name="Suora yhdysviiva 41">
            <a:extLst>
              <a:ext uri="{FF2B5EF4-FFF2-40B4-BE49-F238E27FC236}">
                <a16:creationId xmlns:a16="http://schemas.microsoft.com/office/drawing/2014/main" id="{51E7423D-BD99-40C6-8C61-66B70FDC11CE}"/>
              </a:ext>
            </a:extLst>
          </p:cNvPr>
          <p:cNvCxnSpPr/>
          <p:nvPr userDrawn="1"/>
        </p:nvCxnSpPr>
        <p:spPr>
          <a:xfrm>
            <a:off x="4067175"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43" name="Suora yhdysviiva 42">
            <a:extLst>
              <a:ext uri="{FF2B5EF4-FFF2-40B4-BE49-F238E27FC236}">
                <a16:creationId xmlns:a16="http://schemas.microsoft.com/office/drawing/2014/main" id="{64B3D3F8-5FC6-429A-BC89-CFDCBFD08799}"/>
              </a:ext>
            </a:extLst>
          </p:cNvPr>
          <p:cNvCxnSpPr/>
          <p:nvPr userDrawn="1"/>
        </p:nvCxnSpPr>
        <p:spPr>
          <a:xfrm>
            <a:off x="81343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44" name="Suora yhdysviiva 43">
            <a:extLst>
              <a:ext uri="{FF2B5EF4-FFF2-40B4-BE49-F238E27FC236}">
                <a16:creationId xmlns:a16="http://schemas.microsoft.com/office/drawing/2014/main" id="{98A49B2B-88E5-4082-B0F8-0AA6FAE43F66}"/>
              </a:ext>
            </a:extLst>
          </p:cNvPr>
          <p:cNvCxnSpPr/>
          <p:nvPr userDrawn="1"/>
        </p:nvCxnSpPr>
        <p:spPr>
          <a:xfrm flipH="1">
            <a:off x="0" y="3429000"/>
            <a:ext cx="12192000" cy="0"/>
          </a:xfrm>
          <a:prstGeom prst="line">
            <a:avLst/>
          </a:prstGeom>
          <a:ln w="19050">
            <a:gradFill flip="none" rotWithShape="1">
              <a:gsLst>
                <a:gs pos="0">
                  <a:schemeClr val="accent1"/>
                </a:gs>
                <a:gs pos="50000">
                  <a:schemeClr val="accent1"/>
                </a:gs>
                <a:gs pos="25000">
                  <a:schemeClr val="accent4"/>
                </a:gs>
                <a:gs pos="75000">
                  <a:schemeClr val="accent4"/>
                </a:gs>
                <a:gs pos="100000">
                  <a:schemeClr val="accent1"/>
                </a:gs>
              </a:gsLst>
              <a:lin ang="0" scaled="0"/>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3747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Kuusi ilman otsikoita">
    <p:spTree>
      <p:nvGrpSpPr>
        <p:cNvPr id="1" name=""/>
        <p:cNvGrpSpPr/>
        <p:nvPr/>
      </p:nvGrpSpPr>
      <p:grpSpPr>
        <a:xfrm>
          <a:off x="0" y="0"/>
          <a:ext cx="0" cy="0"/>
          <a:chOff x="0" y="0"/>
          <a:chExt cx="0" cy="0"/>
        </a:xfrm>
      </p:grpSpPr>
      <p:sp>
        <p:nvSpPr>
          <p:cNvPr id="14" name="Otsikko 2">
            <a:extLst>
              <a:ext uri="{FF2B5EF4-FFF2-40B4-BE49-F238E27FC236}">
                <a16:creationId xmlns:a16="http://schemas.microsoft.com/office/drawing/2014/main" id="{7F207580-5924-4E74-9106-5B90B16FACFD}"/>
              </a:ext>
            </a:extLst>
          </p:cNvPr>
          <p:cNvSpPr txBox="1">
            <a:spLocks/>
          </p:cNvSpPr>
          <p:nvPr userDrawn="1"/>
        </p:nvSpPr>
        <p:spPr>
          <a:xfrm>
            <a:off x="4057650" y="0"/>
            <a:ext cx="4076700" cy="3429000"/>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0" name="Otsikko 2">
            <a:extLst>
              <a:ext uri="{FF2B5EF4-FFF2-40B4-BE49-F238E27FC236}">
                <a16:creationId xmlns:a16="http://schemas.microsoft.com/office/drawing/2014/main" id="{6B7F1617-8E7B-46ED-982A-41DA861F47FD}"/>
              </a:ext>
            </a:extLst>
          </p:cNvPr>
          <p:cNvSpPr txBox="1">
            <a:spLocks/>
          </p:cNvSpPr>
          <p:nvPr userDrawn="1"/>
        </p:nvSpPr>
        <p:spPr>
          <a:xfrm>
            <a:off x="8134350" y="0"/>
            <a:ext cx="4057650" cy="3429000"/>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1" name="Otsikko 2">
            <a:extLst>
              <a:ext uri="{FF2B5EF4-FFF2-40B4-BE49-F238E27FC236}">
                <a16:creationId xmlns:a16="http://schemas.microsoft.com/office/drawing/2014/main" id="{C699CC34-816D-47BE-8E7B-7DA13C7C86EE}"/>
              </a:ext>
            </a:extLst>
          </p:cNvPr>
          <p:cNvSpPr txBox="1">
            <a:spLocks/>
          </p:cNvSpPr>
          <p:nvPr userDrawn="1"/>
        </p:nvSpPr>
        <p:spPr>
          <a:xfrm>
            <a:off x="0" y="0"/>
            <a:ext cx="4057650" cy="3429000"/>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2" name="Otsikko 2">
            <a:extLst>
              <a:ext uri="{FF2B5EF4-FFF2-40B4-BE49-F238E27FC236}">
                <a16:creationId xmlns:a16="http://schemas.microsoft.com/office/drawing/2014/main" id="{F6845140-1838-4829-921D-AB1D34999D7C}"/>
              </a:ext>
            </a:extLst>
          </p:cNvPr>
          <p:cNvSpPr txBox="1">
            <a:spLocks/>
          </p:cNvSpPr>
          <p:nvPr userDrawn="1"/>
        </p:nvSpPr>
        <p:spPr>
          <a:xfrm>
            <a:off x="4057650" y="3429000"/>
            <a:ext cx="4076700" cy="3429000"/>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4" name="Otsikko 2">
            <a:extLst>
              <a:ext uri="{FF2B5EF4-FFF2-40B4-BE49-F238E27FC236}">
                <a16:creationId xmlns:a16="http://schemas.microsoft.com/office/drawing/2014/main" id="{54DF3BD7-7E35-4D4A-94D1-E531F7BC6317}"/>
              </a:ext>
            </a:extLst>
          </p:cNvPr>
          <p:cNvSpPr txBox="1">
            <a:spLocks/>
          </p:cNvSpPr>
          <p:nvPr userDrawn="1"/>
        </p:nvSpPr>
        <p:spPr>
          <a:xfrm>
            <a:off x="8134350" y="3429000"/>
            <a:ext cx="4057650" cy="3429000"/>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5" name="Otsikko 2">
            <a:extLst>
              <a:ext uri="{FF2B5EF4-FFF2-40B4-BE49-F238E27FC236}">
                <a16:creationId xmlns:a16="http://schemas.microsoft.com/office/drawing/2014/main" id="{D340C7F1-7F41-4BB4-A7EE-F1406C132ADE}"/>
              </a:ext>
            </a:extLst>
          </p:cNvPr>
          <p:cNvSpPr txBox="1">
            <a:spLocks/>
          </p:cNvSpPr>
          <p:nvPr userDrawn="1"/>
        </p:nvSpPr>
        <p:spPr>
          <a:xfrm>
            <a:off x="0" y="3429000"/>
            <a:ext cx="4057650" cy="3429000"/>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cxnSp>
        <p:nvCxnSpPr>
          <p:cNvPr id="42" name="Suora yhdysviiva 41">
            <a:extLst>
              <a:ext uri="{FF2B5EF4-FFF2-40B4-BE49-F238E27FC236}">
                <a16:creationId xmlns:a16="http://schemas.microsoft.com/office/drawing/2014/main" id="{51E7423D-BD99-40C6-8C61-66B70FDC11CE}"/>
              </a:ext>
            </a:extLst>
          </p:cNvPr>
          <p:cNvCxnSpPr/>
          <p:nvPr userDrawn="1"/>
        </p:nvCxnSpPr>
        <p:spPr>
          <a:xfrm>
            <a:off x="4067175"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43" name="Suora yhdysviiva 42">
            <a:extLst>
              <a:ext uri="{FF2B5EF4-FFF2-40B4-BE49-F238E27FC236}">
                <a16:creationId xmlns:a16="http://schemas.microsoft.com/office/drawing/2014/main" id="{64B3D3F8-5FC6-429A-BC89-CFDCBFD08799}"/>
              </a:ext>
            </a:extLst>
          </p:cNvPr>
          <p:cNvCxnSpPr/>
          <p:nvPr userDrawn="1"/>
        </p:nvCxnSpPr>
        <p:spPr>
          <a:xfrm>
            <a:off x="81343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44" name="Suora yhdysviiva 43">
            <a:extLst>
              <a:ext uri="{FF2B5EF4-FFF2-40B4-BE49-F238E27FC236}">
                <a16:creationId xmlns:a16="http://schemas.microsoft.com/office/drawing/2014/main" id="{98A49B2B-88E5-4082-B0F8-0AA6FAE43F66}"/>
              </a:ext>
            </a:extLst>
          </p:cNvPr>
          <p:cNvCxnSpPr/>
          <p:nvPr userDrawn="1"/>
        </p:nvCxnSpPr>
        <p:spPr>
          <a:xfrm flipH="1">
            <a:off x="0" y="3429000"/>
            <a:ext cx="12192000" cy="0"/>
          </a:xfrm>
          <a:prstGeom prst="line">
            <a:avLst/>
          </a:prstGeom>
          <a:ln w="19050">
            <a:gradFill flip="none" rotWithShape="1">
              <a:gsLst>
                <a:gs pos="0">
                  <a:schemeClr val="accent1"/>
                </a:gs>
                <a:gs pos="50000">
                  <a:schemeClr val="accent1"/>
                </a:gs>
                <a:gs pos="25000">
                  <a:schemeClr val="accent4"/>
                </a:gs>
                <a:gs pos="75000">
                  <a:schemeClr val="accent4"/>
                </a:gs>
                <a:gs pos="100000">
                  <a:schemeClr val="accent1"/>
                </a:gs>
              </a:gsLst>
              <a:lin ang="0" scaled="0"/>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3675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Kolme vaalea">
    <p:spTree>
      <p:nvGrpSpPr>
        <p:cNvPr id="1" name=""/>
        <p:cNvGrpSpPr/>
        <p:nvPr/>
      </p:nvGrpSpPr>
      <p:grpSpPr>
        <a:xfrm>
          <a:off x="0" y="0"/>
          <a:ext cx="0" cy="0"/>
          <a:chOff x="0" y="0"/>
          <a:chExt cx="0" cy="0"/>
        </a:xfrm>
      </p:grpSpPr>
      <p:sp>
        <p:nvSpPr>
          <p:cNvPr id="14" name="Otsikko 2">
            <a:extLst>
              <a:ext uri="{FF2B5EF4-FFF2-40B4-BE49-F238E27FC236}">
                <a16:creationId xmlns:a16="http://schemas.microsoft.com/office/drawing/2014/main" id="{7F207580-5924-4E74-9106-5B90B16FACFD}"/>
              </a:ext>
            </a:extLst>
          </p:cNvPr>
          <p:cNvSpPr txBox="1">
            <a:spLocks/>
          </p:cNvSpPr>
          <p:nvPr userDrawn="1"/>
        </p:nvSpPr>
        <p:spPr>
          <a:xfrm>
            <a:off x="4057650" y="0"/>
            <a:ext cx="4076700" cy="6858000"/>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0" name="Otsikko 2">
            <a:extLst>
              <a:ext uri="{FF2B5EF4-FFF2-40B4-BE49-F238E27FC236}">
                <a16:creationId xmlns:a16="http://schemas.microsoft.com/office/drawing/2014/main" id="{6B7F1617-8E7B-46ED-982A-41DA861F47FD}"/>
              </a:ext>
            </a:extLst>
          </p:cNvPr>
          <p:cNvSpPr txBox="1">
            <a:spLocks/>
          </p:cNvSpPr>
          <p:nvPr userDrawn="1"/>
        </p:nvSpPr>
        <p:spPr>
          <a:xfrm>
            <a:off x="8134350" y="0"/>
            <a:ext cx="4057650" cy="6850202"/>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1" name="Otsikko 2">
            <a:extLst>
              <a:ext uri="{FF2B5EF4-FFF2-40B4-BE49-F238E27FC236}">
                <a16:creationId xmlns:a16="http://schemas.microsoft.com/office/drawing/2014/main" id="{C699CC34-816D-47BE-8E7B-7DA13C7C86EE}"/>
              </a:ext>
            </a:extLst>
          </p:cNvPr>
          <p:cNvSpPr txBox="1">
            <a:spLocks/>
          </p:cNvSpPr>
          <p:nvPr userDrawn="1"/>
        </p:nvSpPr>
        <p:spPr>
          <a:xfrm>
            <a:off x="0" y="0"/>
            <a:ext cx="4057650" cy="6858000"/>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6" name="Tekstin paikkamerkki 5">
            <a:extLst>
              <a:ext uri="{FF2B5EF4-FFF2-40B4-BE49-F238E27FC236}">
                <a16:creationId xmlns:a16="http://schemas.microsoft.com/office/drawing/2014/main" id="{7174A771-CD19-42E7-9490-68182DA5C5CD}"/>
              </a:ext>
            </a:extLst>
          </p:cNvPr>
          <p:cNvSpPr>
            <a:spLocks noGrp="1"/>
          </p:cNvSpPr>
          <p:nvPr>
            <p:ph type="body" sz="quarter" idx="13" hasCustomPrompt="1"/>
          </p:nvPr>
        </p:nvSpPr>
        <p:spPr>
          <a:xfrm>
            <a:off x="264763" y="261000"/>
            <a:ext cx="3527237"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7" name="Tekstin paikkamerkki 5">
            <a:extLst>
              <a:ext uri="{FF2B5EF4-FFF2-40B4-BE49-F238E27FC236}">
                <a16:creationId xmlns:a16="http://schemas.microsoft.com/office/drawing/2014/main" id="{390C2BD9-9383-4369-9224-A977FD3F71F7}"/>
              </a:ext>
            </a:extLst>
          </p:cNvPr>
          <p:cNvSpPr>
            <a:spLocks noGrp="1"/>
          </p:cNvSpPr>
          <p:nvPr>
            <p:ph type="body" sz="quarter" idx="14" hasCustomPrompt="1"/>
          </p:nvPr>
        </p:nvSpPr>
        <p:spPr>
          <a:xfrm>
            <a:off x="4331563" y="261000"/>
            <a:ext cx="3527237"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8" name="Tekstin paikkamerkki 5">
            <a:extLst>
              <a:ext uri="{FF2B5EF4-FFF2-40B4-BE49-F238E27FC236}">
                <a16:creationId xmlns:a16="http://schemas.microsoft.com/office/drawing/2014/main" id="{26D2CA6F-CD5A-4845-8BD2-857B3FC97BDF}"/>
              </a:ext>
            </a:extLst>
          </p:cNvPr>
          <p:cNvSpPr>
            <a:spLocks noGrp="1"/>
          </p:cNvSpPr>
          <p:nvPr>
            <p:ph type="body" sz="quarter" idx="15" hasCustomPrompt="1"/>
          </p:nvPr>
        </p:nvSpPr>
        <p:spPr>
          <a:xfrm>
            <a:off x="8399556" y="261000"/>
            <a:ext cx="3527237"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cxnSp>
        <p:nvCxnSpPr>
          <p:cNvPr id="42" name="Suora yhdysviiva 41">
            <a:extLst>
              <a:ext uri="{FF2B5EF4-FFF2-40B4-BE49-F238E27FC236}">
                <a16:creationId xmlns:a16="http://schemas.microsoft.com/office/drawing/2014/main" id="{51E7423D-BD99-40C6-8C61-66B70FDC11CE}"/>
              </a:ext>
            </a:extLst>
          </p:cNvPr>
          <p:cNvCxnSpPr/>
          <p:nvPr userDrawn="1"/>
        </p:nvCxnSpPr>
        <p:spPr>
          <a:xfrm>
            <a:off x="4067175"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43" name="Suora yhdysviiva 42">
            <a:extLst>
              <a:ext uri="{FF2B5EF4-FFF2-40B4-BE49-F238E27FC236}">
                <a16:creationId xmlns:a16="http://schemas.microsoft.com/office/drawing/2014/main" id="{64B3D3F8-5FC6-429A-BC89-CFDCBFD08799}"/>
              </a:ext>
            </a:extLst>
          </p:cNvPr>
          <p:cNvCxnSpPr/>
          <p:nvPr userDrawn="1"/>
        </p:nvCxnSpPr>
        <p:spPr>
          <a:xfrm>
            <a:off x="81343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pic>
        <p:nvPicPr>
          <p:cNvPr id="18" name="Kuva 17" descr="Kuva, joka sisältää kohteen piirtäminen&#10;&#10;Kuvaus luotu automaattisesti">
            <a:extLst>
              <a:ext uri="{FF2B5EF4-FFF2-40B4-BE49-F238E27FC236}">
                <a16:creationId xmlns:a16="http://schemas.microsoft.com/office/drawing/2014/main" id="{B8E29480-F058-4DCE-927C-793AFAC2CA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9548" y="6372225"/>
            <a:ext cx="1531978" cy="477977"/>
          </a:xfrm>
          <a:prstGeom prst="rect">
            <a:avLst/>
          </a:prstGeom>
        </p:spPr>
      </p:pic>
    </p:spTree>
    <p:extLst>
      <p:ext uri="{BB962C8B-B14F-4D97-AF65-F5344CB8AC3E}">
        <p14:creationId xmlns:p14="http://schemas.microsoft.com/office/powerpoint/2010/main" val="16253395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Kolme tumma">
    <p:spTree>
      <p:nvGrpSpPr>
        <p:cNvPr id="1" name=""/>
        <p:cNvGrpSpPr/>
        <p:nvPr/>
      </p:nvGrpSpPr>
      <p:grpSpPr>
        <a:xfrm>
          <a:off x="0" y="0"/>
          <a:ext cx="0" cy="0"/>
          <a:chOff x="0" y="0"/>
          <a:chExt cx="0" cy="0"/>
        </a:xfrm>
      </p:grpSpPr>
      <p:sp>
        <p:nvSpPr>
          <p:cNvPr id="14" name="Otsikko 2">
            <a:extLst>
              <a:ext uri="{FF2B5EF4-FFF2-40B4-BE49-F238E27FC236}">
                <a16:creationId xmlns:a16="http://schemas.microsoft.com/office/drawing/2014/main" id="{7F207580-5924-4E74-9106-5B90B16FACFD}"/>
              </a:ext>
            </a:extLst>
          </p:cNvPr>
          <p:cNvSpPr txBox="1">
            <a:spLocks/>
          </p:cNvSpPr>
          <p:nvPr userDrawn="1"/>
        </p:nvSpPr>
        <p:spPr>
          <a:xfrm>
            <a:off x="4057650" y="0"/>
            <a:ext cx="4076700" cy="6858000"/>
          </a:xfrm>
          <a:prstGeom prst="rect">
            <a:avLst/>
          </a:prstGeom>
          <a:solidFill>
            <a:srgbClr val="303030"/>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0" name="Otsikko 2">
            <a:extLst>
              <a:ext uri="{FF2B5EF4-FFF2-40B4-BE49-F238E27FC236}">
                <a16:creationId xmlns:a16="http://schemas.microsoft.com/office/drawing/2014/main" id="{6B7F1617-8E7B-46ED-982A-41DA861F47FD}"/>
              </a:ext>
            </a:extLst>
          </p:cNvPr>
          <p:cNvSpPr txBox="1">
            <a:spLocks/>
          </p:cNvSpPr>
          <p:nvPr userDrawn="1"/>
        </p:nvSpPr>
        <p:spPr>
          <a:xfrm>
            <a:off x="8134350" y="0"/>
            <a:ext cx="405765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1" name="Otsikko 2">
            <a:extLst>
              <a:ext uri="{FF2B5EF4-FFF2-40B4-BE49-F238E27FC236}">
                <a16:creationId xmlns:a16="http://schemas.microsoft.com/office/drawing/2014/main" id="{C699CC34-816D-47BE-8E7B-7DA13C7C86EE}"/>
              </a:ext>
            </a:extLst>
          </p:cNvPr>
          <p:cNvSpPr txBox="1">
            <a:spLocks/>
          </p:cNvSpPr>
          <p:nvPr userDrawn="1"/>
        </p:nvSpPr>
        <p:spPr>
          <a:xfrm>
            <a:off x="0" y="0"/>
            <a:ext cx="405765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6" name="Tekstin paikkamerkki 5">
            <a:extLst>
              <a:ext uri="{FF2B5EF4-FFF2-40B4-BE49-F238E27FC236}">
                <a16:creationId xmlns:a16="http://schemas.microsoft.com/office/drawing/2014/main" id="{7174A771-CD19-42E7-9490-68182DA5C5CD}"/>
              </a:ext>
            </a:extLst>
          </p:cNvPr>
          <p:cNvSpPr>
            <a:spLocks noGrp="1"/>
          </p:cNvSpPr>
          <p:nvPr>
            <p:ph type="body" sz="quarter" idx="13" hasCustomPrompt="1"/>
          </p:nvPr>
        </p:nvSpPr>
        <p:spPr>
          <a:xfrm>
            <a:off x="264763"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7" name="Tekstin paikkamerkki 5">
            <a:extLst>
              <a:ext uri="{FF2B5EF4-FFF2-40B4-BE49-F238E27FC236}">
                <a16:creationId xmlns:a16="http://schemas.microsoft.com/office/drawing/2014/main" id="{390C2BD9-9383-4369-9224-A977FD3F71F7}"/>
              </a:ext>
            </a:extLst>
          </p:cNvPr>
          <p:cNvSpPr>
            <a:spLocks noGrp="1"/>
          </p:cNvSpPr>
          <p:nvPr>
            <p:ph type="body" sz="quarter" idx="14" hasCustomPrompt="1"/>
          </p:nvPr>
        </p:nvSpPr>
        <p:spPr>
          <a:xfrm>
            <a:off x="4331563"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8" name="Tekstin paikkamerkki 5">
            <a:extLst>
              <a:ext uri="{FF2B5EF4-FFF2-40B4-BE49-F238E27FC236}">
                <a16:creationId xmlns:a16="http://schemas.microsoft.com/office/drawing/2014/main" id="{26D2CA6F-CD5A-4845-8BD2-857B3FC97BDF}"/>
              </a:ext>
            </a:extLst>
          </p:cNvPr>
          <p:cNvSpPr>
            <a:spLocks noGrp="1"/>
          </p:cNvSpPr>
          <p:nvPr>
            <p:ph type="body" sz="quarter" idx="15" hasCustomPrompt="1"/>
          </p:nvPr>
        </p:nvSpPr>
        <p:spPr>
          <a:xfrm>
            <a:off x="8399556"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cxnSp>
        <p:nvCxnSpPr>
          <p:cNvPr id="15" name="Suora yhdysviiva 14">
            <a:extLst>
              <a:ext uri="{FF2B5EF4-FFF2-40B4-BE49-F238E27FC236}">
                <a16:creationId xmlns:a16="http://schemas.microsoft.com/office/drawing/2014/main" id="{8A02440F-52F6-440C-ACE1-386EE37D7E0F}"/>
              </a:ext>
            </a:extLst>
          </p:cNvPr>
          <p:cNvCxnSpPr/>
          <p:nvPr userDrawn="1"/>
        </p:nvCxnSpPr>
        <p:spPr>
          <a:xfrm>
            <a:off x="40576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17" name="Suora yhdysviiva 16">
            <a:extLst>
              <a:ext uri="{FF2B5EF4-FFF2-40B4-BE49-F238E27FC236}">
                <a16:creationId xmlns:a16="http://schemas.microsoft.com/office/drawing/2014/main" id="{83FE330B-9755-4C69-BF59-D567492ECD6F}"/>
              </a:ext>
            </a:extLst>
          </p:cNvPr>
          <p:cNvCxnSpPr/>
          <p:nvPr userDrawn="1"/>
        </p:nvCxnSpPr>
        <p:spPr>
          <a:xfrm>
            <a:off x="81343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pic>
        <p:nvPicPr>
          <p:cNvPr id="18" name="Kuva 17" descr="Kuva, joka sisältää kohteen piirtäminen&#10;&#10;Kuvaus luotu automaattisesti">
            <a:extLst>
              <a:ext uri="{FF2B5EF4-FFF2-40B4-BE49-F238E27FC236}">
                <a16:creationId xmlns:a16="http://schemas.microsoft.com/office/drawing/2014/main" id="{6E88C5F8-9B83-4CB3-935F-2AA25CD0E9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Tree>
    <p:extLst>
      <p:ext uri="{BB962C8B-B14F-4D97-AF65-F5344CB8AC3E}">
        <p14:creationId xmlns:p14="http://schemas.microsoft.com/office/powerpoint/2010/main" val="22368391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Extra2">
    <p:spTree>
      <p:nvGrpSpPr>
        <p:cNvPr id="1" name=""/>
        <p:cNvGrpSpPr/>
        <p:nvPr/>
      </p:nvGrpSpPr>
      <p:grpSpPr>
        <a:xfrm>
          <a:off x="0" y="0"/>
          <a:ext cx="0" cy="0"/>
          <a:chOff x="0" y="0"/>
          <a:chExt cx="0" cy="0"/>
        </a:xfrm>
      </p:grpSpPr>
      <p:sp>
        <p:nvSpPr>
          <p:cNvPr id="8" name="Kuva 5">
            <a:extLst>
              <a:ext uri="{FF2B5EF4-FFF2-40B4-BE49-F238E27FC236}">
                <a16:creationId xmlns:a16="http://schemas.microsoft.com/office/drawing/2014/main" id="{782C01D0-61F2-4B15-94F6-955EAD8D1D35}"/>
              </a:ext>
            </a:extLst>
          </p:cNvPr>
          <p:cNvSpPr/>
          <p:nvPr/>
        </p:nvSpPr>
        <p:spPr>
          <a:xfrm flipH="1" flipV="1">
            <a:off x="-1" y="-2"/>
            <a:ext cx="12241343" cy="6198905"/>
          </a:xfrm>
          <a:custGeom>
            <a:avLst/>
            <a:gdLst>
              <a:gd name="connsiteX0" fmla="*/ 12279443 w 12279443"/>
              <a:gd name="connsiteY0" fmla="*/ 6198905 h 6198904"/>
              <a:gd name="connsiteX1" fmla="*/ 12279443 w 12279443"/>
              <a:gd name="connsiteY1" fmla="*/ 440974 h 6198904"/>
              <a:gd name="connsiteX2" fmla="*/ 7192612 w 12279443"/>
              <a:gd name="connsiteY2" fmla="*/ 976411 h 6198904"/>
              <a:gd name="connsiteX3" fmla="*/ 0 w 12279443"/>
              <a:gd name="connsiteY3" fmla="*/ 6198905 h 6198904"/>
              <a:gd name="connsiteX4" fmla="*/ 12279443 w 12279443"/>
              <a:gd name="connsiteY4" fmla="*/ 6198905 h 6198904"/>
              <a:gd name="connsiteX0" fmla="*/ 12241343 w 12241343"/>
              <a:gd name="connsiteY0" fmla="*/ 6198905 h 6198905"/>
              <a:gd name="connsiteX1" fmla="*/ 12241343 w 12241343"/>
              <a:gd name="connsiteY1" fmla="*/ 440974 h 6198905"/>
              <a:gd name="connsiteX2" fmla="*/ 7154512 w 12241343"/>
              <a:gd name="connsiteY2" fmla="*/ 976411 h 6198905"/>
              <a:gd name="connsiteX3" fmla="*/ 0 w 12241343"/>
              <a:gd name="connsiteY3" fmla="*/ 6198905 h 6198905"/>
              <a:gd name="connsiteX4" fmla="*/ 12241343 w 12241343"/>
              <a:gd name="connsiteY4" fmla="*/ 6198905 h 61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1343" h="6198905">
                <a:moveTo>
                  <a:pt x="12241343" y="6198905"/>
                </a:moveTo>
                <a:lnTo>
                  <a:pt x="12241343" y="440974"/>
                </a:lnTo>
                <a:cubicBezTo>
                  <a:pt x="10626868" y="-274406"/>
                  <a:pt x="8686073" y="-135614"/>
                  <a:pt x="7154512" y="976411"/>
                </a:cubicBezTo>
                <a:lnTo>
                  <a:pt x="0" y="6198905"/>
                </a:lnTo>
                <a:lnTo>
                  <a:pt x="12241343" y="6198905"/>
                </a:lnTo>
                <a:close/>
              </a:path>
            </a:pathLst>
          </a:custGeom>
          <a:gradFill>
            <a:gsLst>
              <a:gs pos="100000">
                <a:schemeClr val="accent4"/>
              </a:gs>
              <a:gs pos="0">
                <a:schemeClr val="accent2"/>
              </a:gs>
            </a:gsLst>
            <a:lin ang="5400000" scaled="1"/>
          </a:gradFill>
          <a:ln w="9293" cap="flat">
            <a:noFill/>
            <a:prstDash val="solid"/>
            <a:miter/>
          </a:ln>
        </p:spPr>
        <p:txBody>
          <a:bodyPr rtlCol="0" anchor="ctr"/>
          <a:lstStyle/>
          <a:p>
            <a:endParaRPr lang="fi-FI"/>
          </a:p>
        </p:txBody>
      </p:sp>
      <p:sp>
        <p:nvSpPr>
          <p:cNvPr id="18" name="Kuva 16">
            <a:extLst>
              <a:ext uri="{FF2B5EF4-FFF2-40B4-BE49-F238E27FC236}">
                <a16:creationId xmlns:a16="http://schemas.microsoft.com/office/drawing/2014/main" id="{5875D738-4EB0-45BF-9D7D-6DE7812E168C}"/>
              </a:ext>
            </a:extLst>
          </p:cNvPr>
          <p:cNvSpPr/>
          <p:nvPr userDrawn="1"/>
        </p:nvSpPr>
        <p:spPr>
          <a:xfrm flipH="1" flipV="1">
            <a:off x="0" y="0"/>
            <a:ext cx="12193487" cy="6159189"/>
          </a:xfrm>
          <a:custGeom>
            <a:avLst/>
            <a:gdLst>
              <a:gd name="connsiteX0" fmla="*/ 12193487 w 12193487"/>
              <a:gd name="connsiteY0" fmla="*/ 6159190 h 6159189"/>
              <a:gd name="connsiteX1" fmla="*/ 12193487 w 12193487"/>
              <a:gd name="connsiteY1" fmla="*/ 438149 h 6159189"/>
              <a:gd name="connsiteX2" fmla="*/ 7142264 w 12193487"/>
              <a:gd name="connsiteY2" fmla="*/ 970155 h 6159189"/>
              <a:gd name="connsiteX3" fmla="*/ 0 w 12193487"/>
              <a:gd name="connsiteY3" fmla="*/ 6159190 h 6159189"/>
              <a:gd name="connsiteX4" fmla="*/ 12193487 w 12193487"/>
              <a:gd name="connsiteY4" fmla="*/ 6159190 h 6159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3487" h="6159189">
                <a:moveTo>
                  <a:pt x="12193487" y="6159190"/>
                </a:moveTo>
                <a:lnTo>
                  <a:pt x="12193487" y="438149"/>
                </a:lnTo>
                <a:cubicBezTo>
                  <a:pt x="10590313" y="-272648"/>
                  <a:pt x="8663104" y="-134745"/>
                  <a:pt x="7142264" y="970155"/>
                </a:cubicBezTo>
                <a:lnTo>
                  <a:pt x="0" y="6159190"/>
                </a:lnTo>
                <a:lnTo>
                  <a:pt x="12193487" y="6159190"/>
                </a:lnTo>
                <a:close/>
              </a:path>
            </a:pathLst>
          </a:custGeom>
          <a:solidFill>
            <a:schemeClr val="tx1"/>
          </a:solidFill>
          <a:ln w="9293" cap="flat">
            <a:noFill/>
            <a:prstDash val="solid"/>
            <a:miter/>
          </a:ln>
        </p:spPr>
        <p:txBody>
          <a:bodyPr rtlCol="0" anchor="ctr"/>
          <a:lstStyle/>
          <a:p>
            <a:endParaRPr lang="fi-FI"/>
          </a:p>
        </p:txBody>
      </p:sp>
      <p:sp>
        <p:nvSpPr>
          <p:cNvPr id="21" name="Tekstin paikkamerkki 5">
            <a:extLst>
              <a:ext uri="{FF2B5EF4-FFF2-40B4-BE49-F238E27FC236}">
                <a16:creationId xmlns:a16="http://schemas.microsoft.com/office/drawing/2014/main" id="{72176080-39B2-4F9C-988C-F55B23CE8B1C}"/>
              </a:ext>
            </a:extLst>
          </p:cNvPr>
          <p:cNvSpPr>
            <a:spLocks noGrp="1"/>
          </p:cNvSpPr>
          <p:nvPr userDrawn="1">
            <p:ph type="body" sz="quarter" idx="14" hasCustomPrompt="1"/>
          </p:nvPr>
        </p:nvSpPr>
        <p:spPr>
          <a:xfrm>
            <a:off x="840000" y="1197000"/>
            <a:ext cx="6552000" cy="1296000"/>
          </a:xfrm>
        </p:spPr>
        <p:txBody>
          <a:bodyPr anchor="t">
            <a:noAutofit/>
          </a:bodyPr>
          <a:lstStyle>
            <a:lvl1pPr marL="0" indent="0">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309481304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Extra3">
    <p:spTree>
      <p:nvGrpSpPr>
        <p:cNvPr id="1" name=""/>
        <p:cNvGrpSpPr/>
        <p:nvPr/>
      </p:nvGrpSpPr>
      <p:grpSpPr>
        <a:xfrm>
          <a:off x="0" y="0"/>
          <a:ext cx="0" cy="0"/>
          <a:chOff x="0" y="0"/>
          <a:chExt cx="0" cy="0"/>
        </a:xfrm>
      </p:grpSpPr>
      <p:sp>
        <p:nvSpPr>
          <p:cNvPr id="19" name="Kuva 5">
            <a:extLst>
              <a:ext uri="{FF2B5EF4-FFF2-40B4-BE49-F238E27FC236}">
                <a16:creationId xmlns:a16="http://schemas.microsoft.com/office/drawing/2014/main" id="{325B6EBD-ADEC-4276-8427-32EA5B0D82C5}"/>
              </a:ext>
            </a:extLst>
          </p:cNvPr>
          <p:cNvSpPr/>
          <p:nvPr userDrawn="1"/>
        </p:nvSpPr>
        <p:spPr>
          <a:xfrm>
            <a:off x="0" y="30482"/>
            <a:ext cx="12189675" cy="6347068"/>
          </a:xfrm>
          <a:custGeom>
            <a:avLst/>
            <a:gdLst>
              <a:gd name="connsiteX0" fmla="*/ 0 w 12189675"/>
              <a:gd name="connsiteY0" fmla="*/ 4215281 h 6347068"/>
              <a:gd name="connsiteX1" fmla="*/ 138193 w 12189675"/>
              <a:gd name="connsiteY1" fmla="*/ 4405480 h 6347068"/>
              <a:gd name="connsiteX2" fmla="*/ 6715674 w 12189675"/>
              <a:gd name="connsiteY2" fmla="*/ 5447396 h 6347068"/>
              <a:gd name="connsiteX3" fmla="*/ 12189675 w 12189675"/>
              <a:gd name="connsiteY3" fmla="*/ 1470359 h 6347068"/>
              <a:gd name="connsiteX4" fmla="*/ 12189675 w 12189675"/>
              <a:gd name="connsiteY4" fmla="*/ 0 h 6347068"/>
              <a:gd name="connsiteX5" fmla="*/ 0 w 12189675"/>
              <a:gd name="connsiteY5" fmla="*/ 0 h 6347068"/>
              <a:gd name="connsiteX6" fmla="*/ 0 w 12189675"/>
              <a:gd name="connsiteY6" fmla="*/ 4215281 h 634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347068">
                <a:moveTo>
                  <a:pt x="0" y="4215281"/>
                </a:moveTo>
                <a:lnTo>
                  <a:pt x="138193" y="4405480"/>
                </a:lnTo>
                <a:cubicBezTo>
                  <a:pt x="1667015" y="6509805"/>
                  <a:pt x="4611693" y="6975960"/>
                  <a:pt x="6715674" y="5447396"/>
                </a:cubicBezTo>
                <a:lnTo>
                  <a:pt x="12189675" y="1470359"/>
                </a:lnTo>
                <a:lnTo>
                  <a:pt x="12189675" y="0"/>
                </a:lnTo>
                <a:lnTo>
                  <a:pt x="0" y="0"/>
                </a:lnTo>
                <a:lnTo>
                  <a:pt x="0" y="4215281"/>
                </a:lnTo>
                <a:close/>
              </a:path>
            </a:pathLst>
          </a:custGeom>
          <a:gradFill>
            <a:gsLst>
              <a:gs pos="15000">
                <a:schemeClr val="accent1"/>
              </a:gs>
              <a:gs pos="50000">
                <a:schemeClr val="accent4"/>
              </a:gs>
              <a:gs pos="86000">
                <a:schemeClr val="accent1"/>
              </a:gs>
            </a:gsLst>
            <a:lin ang="16200000" scaled="1"/>
          </a:gradFill>
          <a:ln w="8610" cap="flat">
            <a:noFill/>
            <a:prstDash val="solid"/>
            <a:miter/>
          </a:ln>
        </p:spPr>
        <p:txBody>
          <a:bodyPr rtlCol="0" anchor="ctr"/>
          <a:lstStyle/>
          <a:p>
            <a:endParaRPr lang="fi-FI"/>
          </a:p>
        </p:txBody>
      </p:sp>
      <p:sp>
        <p:nvSpPr>
          <p:cNvPr id="7" name="Kuva 5">
            <a:extLst>
              <a:ext uri="{FF2B5EF4-FFF2-40B4-BE49-F238E27FC236}">
                <a16:creationId xmlns:a16="http://schemas.microsoft.com/office/drawing/2014/main" id="{ADF17810-15DD-4451-AA4B-D12A2127C2CA}"/>
              </a:ext>
            </a:extLst>
          </p:cNvPr>
          <p:cNvSpPr/>
          <p:nvPr/>
        </p:nvSpPr>
        <p:spPr>
          <a:xfrm>
            <a:off x="0" y="0"/>
            <a:ext cx="12189675" cy="6347068"/>
          </a:xfrm>
          <a:custGeom>
            <a:avLst/>
            <a:gdLst>
              <a:gd name="connsiteX0" fmla="*/ 0 w 12189675"/>
              <a:gd name="connsiteY0" fmla="*/ 4215281 h 6347068"/>
              <a:gd name="connsiteX1" fmla="*/ 138193 w 12189675"/>
              <a:gd name="connsiteY1" fmla="*/ 4405480 h 6347068"/>
              <a:gd name="connsiteX2" fmla="*/ 6715674 w 12189675"/>
              <a:gd name="connsiteY2" fmla="*/ 5447396 h 6347068"/>
              <a:gd name="connsiteX3" fmla="*/ 12189675 w 12189675"/>
              <a:gd name="connsiteY3" fmla="*/ 1470359 h 6347068"/>
              <a:gd name="connsiteX4" fmla="*/ 12189675 w 12189675"/>
              <a:gd name="connsiteY4" fmla="*/ 0 h 6347068"/>
              <a:gd name="connsiteX5" fmla="*/ 0 w 12189675"/>
              <a:gd name="connsiteY5" fmla="*/ 0 h 6347068"/>
              <a:gd name="connsiteX6" fmla="*/ 0 w 12189675"/>
              <a:gd name="connsiteY6" fmla="*/ 4215281 h 634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347068">
                <a:moveTo>
                  <a:pt x="0" y="4215281"/>
                </a:moveTo>
                <a:lnTo>
                  <a:pt x="138193" y="4405480"/>
                </a:lnTo>
                <a:cubicBezTo>
                  <a:pt x="1667015" y="6509805"/>
                  <a:pt x="4611693" y="6975960"/>
                  <a:pt x="6715674" y="5447396"/>
                </a:cubicBezTo>
                <a:lnTo>
                  <a:pt x="12189675" y="1470359"/>
                </a:lnTo>
                <a:lnTo>
                  <a:pt x="12189675" y="0"/>
                </a:lnTo>
                <a:lnTo>
                  <a:pt x="0" y="0"/>
                </a:lnTo>
                <a:lnTo>
                  <a:pt x="0" y="4215281"/>
                </a:lnTo>
                <a:close/>
              </a:path>
            </a:pathLst>
          </a:custGeom>
          <a:solidFill>
            <a:schemeClr val="tx1"/>
          </a:solidFill>
          <a:ln w="8610" cap="flat">
            <a:noFill/>
            <a:prstDash val="solid"/>
            <a:miter/>
          </a:ln>
        </p:spPr>
        <p:txBody>
          <a:bodyPr rtlCol="0" anchor="ctr"/>
          <a:lstStyle/>
          <a:p>
            <a:endParaRPr lang="fi-FI"/>
          </a:p>
        </p:txBody>
      </p:sp>
      <p:pic>
        <p:nvPicPr>
          <p:cNvPr id="15" name="Kuva 14" descr="Kuva, joka sisältää kohteen piirtäminen&#10;&#10;Kuvaus luotu automaattisesti">
            <a:extLst>
              <a:ext uri="{FF2B5EF4-FFF2-40B4-BE49-F238E27FC236}">
                <a16:creationId xmlns:a16="http://schemas.microsoft.com/office/drawing/2014/main" id="{ED85C383-30FB-4D44-9A8F-404DF70958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9548" y="6372225"/>
            <a:ext cx="1531978" cy="477977"/>
          </a:xfrm>
          <a:prstGeom prst="rect">
            <a:avLst/>
          </a:prstGeom>
        </p:spPr>
      </p:pic>
      <p:sp>
        <p:nvSpPr>
          <p:cNvPr id="16" name="Tekstin paikkamerkki 5">
            <a:extLst>
              <a:ext uri="{FF2B5EF4-FFF2-40B4-BE49-F238E27FC236}">
                <a16:creationId xmlns:a16="http://schemas.microsoft.com/office/drawing/2014/main" id="{9982D478-6044-4574-BEED-C7C5C663F05F}"/>
              </a:ext>
            </a:extLst>
          </p:cNvPr>
          <p:cNvSpPr>
            <a:spLocks noGrp="1"/>
          </p:cNvSpPr>
          <p:nvPr>
            <p:ph type="body" sz="quarter" idx="22" hasCustomPrompt="1"/>
          </p:nvPr>
        </p:nvSpPr>
        <p:spPr>
          <a:xfrm>
            <a:off x="1775906" y="261000"/>
            <a:ext cx="8637861" cy="576000"/>
          </a:xfrm>
        </p:spPr>
        <p:txBody>
          <a:bodyPr anchor="t">
            <a:noAutofit/>
          </a:bodyPr>
          <a:lstStyle>
            <a:lvl1pPr marL="0" indent="0" algn="ctr">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17" name="Sisällön paikkamerkki 2">
            <a:extLst>
              <a:ext uri="{FF2B5EF4-FFF2-40B4-BE49-F238E27FC236}">
                <a16:creationId xmlns:a16="http://schemas.microsoft.com/office/drawing/2014/main" id="{926CECF5-EE5D-4384-9CD9-41B3900DDE41}"/>
              </a:ext>
            </a:extLst>
          </p:cNvPr>
          <p:cNvSpPr>
            <a:spLocks noGrp="1"/>
          </p:cNvSpPr>
          <p:nvPr>
            <p:ph sz="half" idx="11" hasCustomPrompt="1"/>
          </p:nvPr>
        </p:nvSpPr>
        <p:spPr>
          <a:xfrm>
            <a:off x="8974837" y="4145068"/>
            <a:ext cx="2877860" cy="1947932"/>
          </a:xfrm>
        </p:spPr>
        <p:txBody>
          <a:bodyPr>
            <a:noAutofit/>
          </a:bodyPr>
          <a:lstStyle>
            <a:lvl1pPr marL="0" indent="0" algn="just">
              <a:buNone/>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8" name="Tekstin paikkamerkki 5">
            <a:extLst>
              <a:ext uri="{FF2B5EF4-FFF2-40B4-BE49-F238E27FC236}">
                <a16:creationId xmlns:a16="http://schemas.microsoft.com/office/drawing/2014/main" id="{067A1B62-CF0F-482F-8E6E-7C14977C7D6D}"/>
              </a:ext>
            </a:extLst>
          </p:cNvPr>
          <p:cNvSpPr>
            <a:spLocks noGrp="1"/>
          </p:cNvSpPr>
          <p:nvPr>
            <p:ph type="body" sz="quarter" idx="23" hasCustomPrompt="1"/>
          </p:nvPr>
        </p:nvSpPr>
        <p:spPr>
          <a:xfrm>
            <a:off x="1775906" y="892250"/>
            <a:ext cx="8637861" cy="432000"/>
          </a:xfrm>
        </p:spPr>
        <p:txBody>
          <a:bodyPr anchor="t">
            <a:noAutofit/>
          </a:bodyPr>
          <a:lstStyle>
            <a:lvl1pPr marL="0" indent="0" algn="ctr">
              <a:buNone/>
              <a:defRPr sz="1400" b="1" i="0" cap="none" baseline="0">
                <a:solidFill>
                  <a:schemeClr val="bg1"/>
                </a:solidFill>
                <a:latin typeface="Trebuchet MS" panose="020B06030202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a:t>
            </a:r>
          </a:p>
        </p:txBody>
      </p:sp>
      <p:sp>
        <p:nvSpPr>
          <p:cNvPr id="20" name="Sisällön paikkamerkki 2">
            <a:extLst>
              <a:ext uri="{FF2B5EF4-FFF2-40B4-BE49-F238E27FC236}">
                <a16:creationId xmlns:a16="http://schemas.microsoft.com/office/drawing/2014/main" id="{45472D58-12B5-49C3-A458-2874E11596A9}"/>
              </a:ext>
            </a:extLst>
          </p:cNvPr>
          <p:cNvSpPr>
            <a:spLocks noGrp="1"/>
          </p:cNvSpPr>
          <p:nvPr>
            <p:ph sz="half" idx="24" hasCustomPrompt="1"/>
          </p:nvPr>
        </p:nvSpPr>
        <p:spPr>
          <a:xfrm>
            <a:off x="1775867" y="2186017"/>
            <a:ext cx="4536134" cy="2485966"/>
          </a:xfrm>
        </p:spPr>
        <p:txBody>
          <a:bodyPr>
            <a:noAutofit/>
          </a:bodyPr>
          <a:lstStyle>
            <a:lvl1pPr marL="0" marR="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 </a:t>
            </a:r>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a:p>
            <a:pPr lvl="0"/>
            <a:endParaRPr lang="fi-FI"/>
          </a:p>
        </p:txBody>
      </p:sp>
    </p:spTree>
    <p:extLst>
      <p:ext uri="{BB962C8B-B14F-4D97-AF65-F5344CB8AC3E}">
        <p14:creationId xmlns:p14="http://schemas.microsoft.com/office/powerpoint/2010/main" val="290808337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Extra4">
    <p:spTree>
      <p:nvGrpSpPr>
        <p:cNvPr id="1" name=""/>
        <p:cNvGrpSpPr/>
        <p:nvPr/>
      </p:nvGrpSpPr>
      <p:grpSpPr>
        <a:xfrm>
          <a:off x="0" y="0"/>
          <a:ext cx="0" cy="0"/>
          <a:chOff x="0" y="0"/>
          <a:chExt cx="0" cy="0"/>
        </a:xfrm>
      </p:grpSpPr>
      <p:sp>
        <p:nvSpPr>
          <p:cNvPr id="19" name="Kuva 5">
            <a:extLst>
              <a:ext uri="{FF2B5EF4-FFF2-40B4-BE49-F238E27FC236}">
                <a16:creationId xmlns:a16="http://schemas.microsoft.com/office/drawing/2014/main" id="{325B6EBD-ADEC-4276-8427-32EA5B0D82C5}"/>
              </a:ext>
            </a:extLst>
          </p:cNvPr>
          <p:cNvSpPr/>
          <p:nvPr userDrawn="1"/>
        </p:nvSpPr>
        <p:spPr>
          <a:xfrm>
            <a:off x="0" y="30482"/>
            <a:ext cx="12189675" cy="6347068"/>
          </a:xfrm>
          <a:custGeom>
            <a:avLst/>
            <a:gdLst>
              <a:gd name="connsiteX0" fmla="*/ 0 w 12189675"/>
              <a:gd name="connsiteY0" fmla="*/ 4215281 h 6347068"/>
              <a:gd name="connsiteX1" fmla="*/ 138193 w 12189675"/>
              <a:gd name="connsiteY1" fmla="*/ 4405480 h 6347068"/>
              <a:gd name="connsiteX2" fmla="*/ 6715674 w 12189675"/>
              <a:gd name="connsiteY2" fmla="*/ 5447396 h 6347068"/>
              <a:gd name="connsiteX3" fmla="*/ 12189675 w 12189675"/>
              <a:gd name="connsiteY3" fmla="*/ 1470359 h 6347068"/>
              <a:gd name="connsiteX4" fmla="*/ 12189675 w 12189675"/>
              <a:gd name="connsiteY4" fmla="*/ 0 h 6347068"/>
              <a:gd name="connsiteX5" fmla="*/ 0 w 12189675"/>
              <a:gd name="connsiteY5" fmla="*/ 0 h 6347068"/>
              <a:gd name="connsiteX6" fmla="*/ 0 w 12189675"/>
              <a:gd name="connsiteY6" fmla="*/ 4215281 h 634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347068">
                <a:moveTo>
                  <a:pt x="0" y="4215281"/>
                </a:moveTo>
                <a:lnTo>
                  <a:pt x="138193" y="4405480"/>
                </a:lnTo>
                <a:cubicBezTo>
                  <a:pt x="1667015" y="6509805"/>
                  <a:pt x="4611693" y="6975960"/>
                  <a:pt x="6715674" y="5447396"/>
                </a:cubicBezTo>
                <a:lnTo>
                  <a:pt x="12189675" y="1470359"/>
                </a:lnTo>
                <a:lnTo>
                  <a:pt x="12189675" y="0"/>
                </a:lnTo>
                <a:lnTo>
                  <a:pt x="0" y="0"/>
                </a:lnTo>
                <a:lnTo>
                  <a:pt x="0" y="4215281"/>
                </a:lnTo>
                <a:close/>
              </a:path>
            </a:pathLst>
          </a:custGeom>
          <a:gradFill>
            <a:gsLst>
              <a:gs pos="15000">
                <a:schemeClr val="accent1"/>
              </a:gs>
              <a:gs pos="50000">
                <a:schemeClr val="accent4"/>
              </a:gs>
              <a:gs pos="86000">
                <a:schemeClr val="accent1"/>
              </a:gs>
            </a:gsLst>
            <a:lin ang="16200000" scaled="1"/>
          </a:gradFill>
          <a:ln w="8610" cap="flat">
            <a:noFill/>
            <a:prstDash val="solid"/>
            <a:miter/>
          </a:ln>
        </p:spPr>
        <p:txBody>
          <a:bodyPr rtlCol="0" anchor="ctr"/>
          <a:lstStyle/>
          <a:p>
            <a:endParaRPr lang="fi-FI"/>
          </a:p>
        </p:txBody>
      </p:sp>
      <p:sp>
        <p:nvSpPr>
          <p:cNvPr id="7" name="Kuva 5">
            <a:extLst>
              <a:ext uri="{FF2B5EF4-FFF2-40B4-BE49-F238E27FC236}">
                <a16:creationId xmlns:a16="http://schemas.microsoft.com/office/drawing/2014/main" id="{ADF17810-15DD-4451-AA4B-D12A2127C2CA}"/>
              </a:ext>
            </a:extLst>
          </p:cNvPr>
          <p:cNvSpPr/>
          <p:nvPr/>
        </p:nvSpPr>
        <p:spPr>
          <a:xfrm>
            <a:off x="0" y="0"/>
            <a:ext cx="12189675" cy="6347068"/>
          </a:xfrm>
          <a:custGeom>
            <a:avLst/>
            <a:gdLst>
              <a:gd name="connsiteX0" fmla="*/ 0 w 12189675"/>
              <a:gd name="connsiteY0" fmla="*/ 4215281 h 6347068"/>
              <a:gd name="connsiteX1" fmla="*/ 138193 w 12189675"/>
              <a:gd name="connsiteY1" fmla="*/ 4405480 h 6347068"/>
              <a:gd name="connsiteX2" fmla="*/ 6715674 w 12189675"/>
              <a:gd name="connsiteY2" fmla="*/ 5447396 h 6347068"/>
              <a:gd name="connsiteX3" fmla="*/ 12189675 w 12189675"/>
              <a:gd name="connsiteY3" fmla="*/ 1470359 h 6347068"/>
              <a:gd name="connsiteX4" fmla="*/ 12189675 w 12189675"/>
              <a:gd name="connsiteY4" fmla="*/ 0 h 6347068"/>
              <a:gd name="connsiteX5" fmla="*/ 0 w 12189675"/>
              <a:gd name="connsiteY5" fmla="*/ 0 h 6347068"/>
              <a:gd name="connsiteX6" fmla="*/ 0 w 12189675"/>
              <a:gd name="connsiteY6" fmla="*/ 4215281 h 634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347068">
                <a:moveTo>
                  <a:pt x="0" y="4215281"/>
                </a:moveTo>
                <a:lnTo>
                  <a:pt x="138193" y="4405480"/>
                </a:lnTo>
                <a:cubicBezTo>
                  <a:pt x="1667015" y="6509805"/>
                  <a:pt x="4611693" y="6975960"/>
                  <a:pt x="6715674" y="5447396"/>
                </a:cubicBezTo>
                <a:lnTo>
                  <a:pt x="12189675" y="1470359"/>
                </a:lnTo>
                <a:lnTo>
                  <a:pt x="12189675" y="0"/>
                </a:lnTo>
                <a:lnTo>
                  <a:pt x="0" y="0"/>
                </a:lnTo>
                <a:lnTo>
                  <a:pt x="0" y="4215281"/>
                </a:lnTo>
                <a:close/>
              </a:path>
            </a:pathLst>
          </a:custGeom>
          <a:solidFill>
            <a:schemeClr val="tx1"/>
          </a:solidFill>
          <a:ln w="8610" cap="flat">
            <a:noFill/>
            <a:prstDash val="solid"/>
            <a:miter/>
          </a:ln>
        </p:spPr>
        <p:txBody>
          <a:bodyPr rtlCol="0" anchor="ctr"/>
          <a:lstStyle/>
          <a:p>
            <a:endParaRPr lang="fi-FI"/>
          </a:p>
        </p:txBody>
      </p:sp>
      <p:pic>
        <p:nvPicPr>
          <p:cNvPr id="15" name="Kuva 14" descr="Kuva, joka sisältää kohteen piirtäminen&#10;&#10;Kuvaus luotu automaattisesti">
            <a:extLst>
              <a:ext uri="{FF2B5EF4-FFF2-40B4-BE49-F238E27FC236}">
                <a16:creationId xmlns:a16="http://schemas.microsoft.com/office/drawing/2014/main" id="{ED85C383-30FB-4D44-9A8F-404DF70958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9548" y="6372225"/>
            <a:ext cx="1531978" cy="477977"/>
          </a:xfrm>
          <a:prstGeom prst="rect">
            <a:avLst/>
          </a:prstGeom>
        </p:spPr>
      </p:pic>
      <p:sp>
        <p:nvSpPr>
          <p:cNvPr id="16" name="Tekstin paikkamerkki 5">
            <a:extLst>
              <a:ext uri="{FF2B5EF4-FFF2-40B4-BE49-F238E27FC236}">
                <a16:creationId xmlns:a16="http://schemas.microsoft.com/office/drawing/2014/main" id="{9982D478-6044-4574-BEED-C7C5C663F05F}"/>
              </a:ext>
            </a:extLst>
          </p:cNvPr>
          <p:cNvSpPr>
            <a:spLocks noGrp="1"/>
          </p:cNvSpPr>
          <p:nvPr>
            <p:ph type="body" sz="quarter" idx="22" hasCustomPrompt="1"/>
          </p:nvPr>
        </p:nvSpPr>
        <p:spPr>
          <a:xfrm>
            <a:off x="1560000" y="1341000"/>
            <a:ext cx="6696000" cy="1098256"/>
          </a:xfrm>
        </p:spPr>
        <p:txBody>
          <a:bodyPr anchor="t">
            <a:noAutofit/>
          </a:bodyPr>
          <a:lstStyle>
            <a:lvl1pPr marL="0" indent="0" algn="l">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17" name="Sisällön paikkamerkki 2">
            <a:extLst>
              <a:ext uri="{FF2B5EF4-FFF2-40B4-BE49-F238E27FC236}">
                <a16:creationId xmlns:a16="http://schemas.microsoft.com/office/drawing/2014/main" id="{926CECF5-EE5D-4384-9CD9-41B3900DDE41}"/>
              </a:ext>
            </a:extLst>
          </p:cNvPr>
          <p:cNvSpPr>
            <a:spLocks noGrp="1"/>
          </p:cNvSpPr>
          <p:nvPr>
            <p:ph sz="half" idx="11" hasCustomPrompt="1"/>
          </p:nvPr>
        </p:nvSpPr>
        <p:spPr>
          <a:xfrm>
            <a:off x="8974837" y="4623583"/>
            <a:ext cx="2877860" cy="957030"/>
          </a:xfrm>
        </p:spPr>
        <p:txBody>
          <a:bodyPr>
            <a:noAutofit/>
          </a:bodyPr>
          <a:lstStyle>
            <a:lvl1pPr marL="0" indent="0" algn="just">
              <a:buNone/>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02/2020</a:t>
            </a:r>
          </a:p>
          <a:p>
            <a:pPr lvl="0"/>
            <a:r>
              <a:rPr lang="fi-FI"/>
              <a:t>Etunimi Sukunimi</a:t>
            </a:r>
          </a:p>
        </p:txBody>
      </p:sp>
      <p:sp>
        <p:nvSpPr>
          <p:cNvPr id="18" name="Tekstin paikkamerkki 5">
            <a:extLst>
              <a:ext uri="{FF2B5EF4-FFF2-40B4-BE49-F238E27FC236}">
                <a16:creationId xmlns:a16="http://schemas.microsoft.com/office/drawing/2014/main" id="{067A1B62-CF0F-482F-8E6E-7C14977C7D6D}"/>
              </a:ext>
            </a:extLst>
          </p:cNvPr>
          <p:cNvSpPr>
            <a:spLocks noGrp="1"/>
          </p:cNvSpPr>
          <p:nvPr>
            <p:ph type="body" sz="quarter" idx="23" hasCustomPrompt="1"/>
          </p:nvPr>
        </p:nvSpPr>
        <p:spPr>
          <a:xfrm>
            <a:off x="1559999" y="2693324"/>
            <a:ext cx="6696001" cy="432000"/>
          </a:xfrm>
        </p:spPr>
        <p:txBody>
          <a:bodyPr anchor="t">
            <a:noAutofit/>
          </a:bodyPr>
          <a:lstStyle>
            <a:lvl1pPr marL="0" indent="0" algn="l">
              <a:buNone/>
              <a:defRPr sz="1400" b="1" i="0" cap="none" baseline="0">
                <a:solidFill>
                  <a:schemeClr val="bg1"/>
                </a:solidFill>
                <a:latin typeface="Trebuchet MS" panose="020B06030202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Väliotsikko</a:t>
            </a:r>
          </a:p>
        </p:txBody>
      </p:sp>
    </p:spTree>
    <p:extLst>
      <p:ext uri="{BB962C8B-B14F-4D97-AF65-F5344CB8AC3E}">
        <p14:creationId xmlns:p14="http://schemas.microsoft.com/office/powerpoint/2010/main" val="120274984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Extra5">
    <p:spTree>
      <p:nvGrpSpPr>
        <p:cNvPr id="1" name=""/>
        <p:cNvGrpSpPr/>
        <p:nvPr/>
      </p:nvGrpSpPr>
      <p:grpSpPr>
        <a:xfrm>
          <a:off x="0" y="0"/>
          <a:ext cx="0" cy="0"/>
          <a:chOff x="0" y="0"/>
          <a:chExt cx="0" cy="0"/>
        </a:xfrm>
      </p:grpSpPr>
      <p:sp>
        <p:nvSpPr>
          <p:cNvPr id="19" name="Kuva 5">
            <a:extLst>
              <a:ext uri="{FF2B5EF4-FFF2-40B4-BE49-F238E27FC236}">
                <a16:creationId xmlns:a16="http://schemas.microsoft.com/office/drawing/2014/main" id="{325B6EBD-ADEC-4276-8427-32EA5B0D82C5}"/>
              </a:ext>
            </a:extLst>
          </p:cNvPr>
          <p:cNvSpPr/>
          <p:nvPr userDrawn="1"/>
        </p:nvSpPr>
        <p:spPr>
          <a:xfrm>
            <a:off x="0" y="30482"/>
            <a:ext cx="12189675" cy="6347068"/>
          </a:xfrm>
          <a:custGeom>
            <a:avLst/>
            <a:gdLst>
              <a:gd name="connsiteX0" fmla="*/ 0 w 12189675"/>
              <a:gd name="connsiteY0" fmla="*/ 4215281 h 6347068"/>
              <a:gd name="connsiteX1" fmla="*/ 138193 w 12189675"/>
              <a:gd name="connsiteY1" fmla="*/ 4405480 h 6347068"/>
              <a:gd name="connsiteX2" fmla="*/ 6715674 w 12189675"/>
              <a:gd name="connsiteY2" fmla="*/ 5447396 h 6347068"/>
              <a:gd name="connsiteX3" fmla="*/ 12189675 w 12189675"/>
              <a:gd name="connsiteY3" fmla="*/ 1470359 h 6347068"/>
              <a:gd name="connsiteX4" fmla="*/ 12189675 w 12189675"/>
              <a:gd name="connsiteY4" fmla="*/ 0 h 6347068"/>
              <a:gd name="connsiteX5" fmla="*/ 0 w 12189675"/>
              <a:gd name="connsiteY5" fmla="*/ 0 h 6347068"/>
              <a:gd name="connsiteX6" fmla="*/ 0 w 12189675"/>
              <a:gd name="connsiteY6" fmla="*/ 4215281 h 634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347068">
                <a:moveTo>
                  <a:pt x="0" y="4215281"/>
                </a:moveTo>
                <a:lnTo>
                  <a:pt x="138193" y="4405480"/>
                </a:lnTo>
                <a:cubicBezTo>
                  <a:pt x="1667015" y="6509805"/>
                  <a:pt x="4611693" y="6975960"/>
                  <a:pt x="6715674" y="5447396"/>
                </a:cubicBezTo>
                <a:lnTo>
                  <a:pt x="12189675" y="1470359"/>
                </a:lnTo>
                <a:lnTo>
                  <a:pt x="12189675" y="0"/>
                </a:lnTo>
                <a:lnTo>
                  <a:pt x="0" y="0"/>
                </a:lnTo>
                <a:lnTo>
                  <a:pt x="0" y="4215281"/>
                </a:lnTo>
                <a:close/>
              </a:path>
            </a:pathLst>
          </a:custGeom>
          <a:gradFill>
            <a:gsLst>
              <a:gs pos="15000">
                <a:schemeClr val="accent1"/>
              </a:gs>
              <a:gs pos="50000">
                <a:schemeClr val="accent4"/>
              </a:gs>
              <a:gs pos="86000">
                <a:schemeClr val="accent1"/>
              </a:gs>
            </a:gsLst>
            <a:lin ang="16200000" scaled="1"/>
          </a:gradFill>
          <a:ln w="8610" cap="flat">
            <a:noFill/>
            <a:prstDash val="solid"/>
            <a:miter/>
          </a:ln>
        </p:spPr>
        <p:txBody>
          <a:bodyPr rtlCol="0" anchor="ctr"/>
          <a:lstStyle/>
          <a:p>
            <a:endParaRPr lang="fi-FI"/>
          </a:p>
        </p:txBody>
      </p:sp>
      <p:sp>
        <p:nvSpPr>
          <p:cNvPr id="7" name="Kuva 5">
            <a:extLst>
              <a:ext uri="{FF2B5EF4-FFF2-40B4-BE49-F238E27FC236}">
                <a16:creationId xmlns:a16="http://schemas.microsoft.com/office/drawing/2014/main" id="{ADF17810-15DD-4451-AA4B-D12A2127C2CA}"/>
              </a:ext>
            </a:extLst>
          </p:cNvPr>
          <p:cNvSpPr/>
          <p:nvPr/>
        </p:nvSpPr>
        <p:spPr>
          <a:xfrm>
            <a:off x="0" y="0"/>
            <a:ext cx="12189675" cy="6347068"/>
          </a:xfrm>
          <a:custGeom>
            <a:avLst/>
            <a:gdLst>
              <a:gd name="connsiteX0" fmla="*/ 0 w 12189675"/>
              <a:gd name="connsiteY0" fmla="*/ 4215281 h 6347068"/>
              <a:gd name="connsiteX1" fmla="*/ 138193 w 12189675"/>
              <a:gd name="connsiteY1" fmla="*/ 4405480 h 6347068"/>
              <a:gd name="connsiteX2" fmla="*/ 6715674 w 12189675"/>
              <a:gd name="connsiteY2" fmla="*/ 5447396 h 6347068"/>
              <a:gd name="connsiteX3" fmla="*/ 12189675 w 12189675"/>
              <a:gd name="connsiteY3" fmla="*/ 1470359 h 6347068"/>
              <a:gd name="connsiteX4" fmla="*/ 12189675 w 12189675"/>
              <a:gd name="connsiteY4" fmla="*/ 0 h 6347068"/>
              <a:gd name="connsiteX5" fmla="*/ 0 w 12189675"/>
              <a:gd name="connsiteY5" fmla="*/ 0 h 6347068"/>
              <a:gd name="connsiteX6" fmla="*/ 0 w 12189675"/>
              <a:gd name="connsiteY6" fmla="*/ 4215281 h 634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347068">
                <a:moveTo>
                  <a:pt x="0" y="4215281"/>
                </a:moveTo>
                <a:lnTo>
                  <a:pt x="138193" y="4405480"/>
                </a:lnTo>
                <a:cubicBezTo>
                  <a:pt x="1667015" y="6509805"/>
                  <a:pt x="4611693" y="6975960"/>
                  <a:pt x="6715674" y="5447396"/>
                </a:cubicBezTo>
                <a:lnTo>
                  <a:pt x="12189675" y="1470359"/>
                </a:lnTo>
                <a:lnTo>
                  <a:pt x="12189675" y="0"/>
                </a:lnTo>
                <a:lnTo>
                  <a:pt x="0" y="0"/>
                </a:lnTo>
                <a:lnTo>
                  <a:pt x="0" y="4215281"/>
                </a:lnTo>
                <a:close/>
              </a:path>
            </a:pathLst>
          </a:custGeom>
          <a:solidFill>
            <a:schemeClr val="tx1"/>
          </a:solidFill>
          <a:ln w="8610" cap="flat">
            <a:noFill/>
            <a:prstDash val="solid"/>
            <a:miter/>
          </a:ln>
        </p:spPr>
        <p:txBody>
          <a:bodyPr rtlCol="0" anchor="ctr"/>
          <a:lstStyle/>
          <a:p>
            <a:endParaRPr lang="fi-FI"/>
          </a:p>
        </p:txBody>
      </p:sp>
      <p:pic>
        <p:nvPicPr>
          <p:cNvPr id="15" name="Kuva 14" descr="Kuva, joka sisältää kohteen piirtäminen&#10;&#10;Kuvaus luotu automaattisesti">
            <a:extLst>
              <a:ext uri="{FF2B5EF4-FFF2-40B4-BE49-F238E27FC236}">
                <a16:creationId xmlns:a16="http://schemas.microsoft.com/office/drawing/2014/main" id="{ED85C383-30FB-4D44-9A8F-404DF70958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9548" y="6372225"/>
            <a:ext cx="1531978" cy="477977"/>
          </a:xfrm>
          <a:prstGeom prst="rect">
            <a:avLst/>
          </a:prstGeom>
        </p:spPr>
      </p:pic>
      <p:sp>
        <p:nvSpPr>
          <p:cNvPr id="16" name="Tekstin paikkamerkki 5">
            <a:extLst>
              <a:ext uri="{FF2B5EF4-FFF2-40B4-BE49-F238E27FC236}">
                <a16:creationId xmlns:a16="http://schemas.microsoft.com/office/drawing/2014/main" id="{9982D478-6044-4574-BEED-C7C5C663F05F}"/>
              </a:ext>
            </a:extLst>
          </p:cNvPr>
          <p:cNvSpPr>
            <a:spLocks noGrp="1"/>
          </p:cNvSpPr>
          <p:nvPr>
            <p:ph type="body" sz="quarter" idx="22" hasCustomPrompt="1"/>
          </p:nvPr>
        </p:nvSpPr>
        <p:spPr>
          <a:xfrm>
            <a:off x="1775906" y="261000"/>
            <a:ext cx="8637861" cy="576000"/>
          </a:xfrm>
        </p:spPr>
        <p:txBody>
          <a:bodyPr anchor="t">
            <a:noAutofit/>
          </a:bodyPr>
          <a:lstStyle>
            <a:lvl1pPr marL="0" indent="0" algn="ctr">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17" name="Sisällön paikkamerkki 2">
            <a:extLst>
              <a:ext uri="{FF2B5EF4-FFF2-40B4-BE49-F238E27FC236}">
                <a16:creationId xmlns:a16="http://schemas.microsoft.com/office/drawing/2014/main" id="{926CECF5-EE5D-4384-9CD9-41B3900DDE41}"/>
              </a:ext>
            </a:extLst>
          </p:cNvPr>
          <p:cNvSpPr>
            <a:spLocks noGrp="1"/>
          </p:cNvSpPr>
          <p:nvPr>
            <p:ph sz="half" idx="11" hasCustomPrompt="1"/>
          </p:nvPr>
        </p:nvSpPr>
        <p:spPr>
          <a:xfrm>
            <a:off x="8974837" y="4145068"/>
            <a:ext cx="2877860" cy="1947932"/>
          </a:xfrm>
        </p:spPr>
        <p:txBody>
          <a:bodyPr>
            <a:noAutofit/>
          </a:bodyPr>
          <a:lstStyle>
            <a:lvl1pPr marL="0" indent="0" algn="l">
              <a:buNone/>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8" name="Tekstin paikkamerkki 5">
            <a:extLst>
              <a:ext uri="{FF2B5EF4-FFF2-40B4-BE49-F238E27FC236}">
                <a16:creationId xmlns:a16="http://schemas.microsoft.com/office/drawing/2014/main" id="{067A1B62-CF0F-482F-8E6E-7C14977C7D6D}"/>
              </a:ext>
            </a:extLst>
          </p:cNvPr>
          <p:cNvSpPr>
            <a:spLocks noGrp="1"/>
          </p:cNvSpPr>
          <p:nvPr>
            <p:ph type="body" sz="quarter" idx="23" hasCustomPrompt="1"/>
          </p:nvPr>
        </p:nvSpPr>
        <p:spPr>
          <a:xfrm>
            <a:off x="1775906" y="892250"/>
            <a:ext cx="8637861" cy="432000"/>
          </a:xfrm>
        </p:spPr>
        <p:txBody>
          <a:bodyPr anchor="t">
            <a:noAutofit/>
          </a:bodyPr>
          <a:lstStyle>
            <a:lvl1pPr marL="0" indent="0" algn="ctr">
              <a:buNone/>
              <a:defRPr sz="1400" b="1" i="0" cap="none" baseline="0">
                <a:solidFill>
                  <a:schemeClr val="bg1"/>
                </a:solidFill>
                <a:latin typeface="Trebuchet MS" panose="020B06030202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a:t>
            </a:r>
          </a:p>
        </p:txBody>
      </p:sp>
    </p:spTree>
    <p:extLst>
      <p:ext uri="{BB962C8B-B14F-4D97-AF65-F5344CB8AC3E}">
        <p14:creationId xmlns:p14="http://schemas.microsoft.com/office/powerpoint/2010/main" val="413273103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Älä käytä pohjana">
    <p:spTree>
      <p:nvGrpSpPr>
        <p:cNvPr id="1" name=""/>
        <p:cNvGrpSpPr/>
        <p:nvPr/>
      </p:nvGrpSpPr>
      <p:grpSpPr>
        <a:xfrm>
          <a:off x="0" y="0"/>
          <a:ext cx="0" cy="0"/>
          <a:chOff x="0" y="0"/>
          <a:chExt cx="0" cy="0"/>
        </a:xfrm>
      </p:grpSpPr>
      <p:sp>
        <p:nvSpPr>
          <p:cNvPr id="14" name="Otsikko 2">
            <a:extLst>
              <a:ext uri="{FF2B5EF4-FFF2-40B4-BE49-F238E27FC236}">
                <a16:creationId xmlns:a16="http://schemas.microsoft.com/office/drawing/2014/main" id="{7F207580-5924-4E74-9106-5B90B16FACFD}"/>
              </a:ext>
            </a:extLst>
          </p:cNvPr>
          <p:cNvSpPr txBox="1">
            <a:spLocks/>
          </p:cNvSpPr>
          <p:nvPr userDrawn="1"/>
        </p:nvSpPr>
        <p:spPr>
          <a:xfrm>
            <a:off x="4057650" y="0"/>
            <a:ext cx="4076700" cy="6858000"/>
          </a:xfrm>
          <a:prstGeom prst="rect">
            <a:avLst/>
          </a:prstGeom>
          <a:solidFill>
            <a:schemeClr val="tx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0" name="Otsikko 2">
            <a:extLst>
              <a:ext uri="{FF2B5EF4-FFF2-40B4-BE49-F238E27FC236}">
                <a16:creationId xmlns:a16="http://schemas.microsoft.com/office/drawing/2014/main" id="{6B7F1617-8E7B-46ED-982A-41DA861F47FD}"/>
              </a:ext>
            </a:extLst>
          </p:cNvPr>
          <p:cNvSpPr txBox="1">
            <a:spLocks/>
          </p:cNvSpPr>
          <p:nvPr userDrawn="1"/>
        </p:nvSpPr>
        <p:spPr>
          <a:xfrm>
            <a:off x="8134350" y="0"/>
            <a:ext cx="405765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1" name="Otsikko 2">
            <a:extLst>
              <a:ext uri="{FF2B5EF4-FFF2-40B4-BE49-F238E27FC236}">
                <a16:creationId xmlns:a16="http://schemas.microsoft.com/office/drawing/2014/main" id="{C699CC34-816D-47BE-8E7B-7DA13C7C86EE}"/>
              </a:ext>
            </a:extLst>
          </p:cNvPr>
          <p:cNvSpPr txBox="1">
            <a:spLocks/>
          </p:cNvSpPr>
          <p:nvPr userDrawn="1"/>
        </p:nvSpPr>
        <p:spPr>
          <a:xfrm>
            <a:off x="0" y="0"/>
            <a:ext cx="405765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6" name="Tekstin paikkamerkki 5">
            <a:extLst>
              <a:ext uri="{FF2B5EF4-FFF2-40B4-BE49-F238E27FC236}">
                <a16:creationId xmlns:a16="http://schemas.microsoft.com/office/drawing/2014/main" id="{7174A771-CD19-42E7-9490-68182DA5C5CD}"/>
              </a:ext>
            </a:extLst>
          </p:cNvPr>
          <p:cNvSpPr>
            <a:spLocks noGrp="1"/>
          </p:cNvSpPr>
          <p:nvPr>
            <p:ph type="body" sz="quarter" idx="13" hasCustomPrompt="1"/>
          </p:nvPr>
        </p:nvSpPr>
        <p:spPr>
          <a:xfrm>
            <a:off x="264763"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7" name="Tekstin paikkamerkki 5">
            <a:extLst>
              <a:ext uri="{FF2B5EF4-FFF2-40B4-BE49-F238E27FC236}">
                <a16:creationId xmlns:a16="http://schemas.microsoft.com/office/drawing/2014/main" id="{390C2BD9-9383-4369-9224-A977FD3F71F7}"/>
              </a:ext>
            </a:extLst>
          </p:cNvPr>
          <p:cNvSpPr>
            <a:spLocks noGrp="1"/>
          </p:cNvSpPr>
          <p:nvPr>
            <p:ph type="body" sz="quarter" idx="14" hasCustomPrompt="1"/>
          </p:nvPr>
        </p:nvSpPr>
        <p:spPr>
          <a:xfrm>
            <a:off x="4331563"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8" name="Tekstin paikkamerkki 5">
            <a:extLst>
              <a:ext uri="{FF2B5EF4-FFF2-40B4-BE49-F238E27FC236}">
                <a16:creationId xmlns:a16="http://schemas.microsoft.com/office/drawing/2014/main" id="{26D2CA6F-CD5A-4845-8BD2-857B3FC97BDF}"/>
              </a:ext>
            </a:extLst>
          </p:cNvPr>
          <p:cNvSpPr>
            <a:spLocks noGrp="1"/>
          </p:cNvSpPr>
          <p:nvPr>
            <p:ph type="body" sz="quarter" idx="15" hasCustomPrompt="1"/>
          </p:nvPr>
        </p:nvSpPr>
        <p:spPr>
          <a:xfrm>
            <a:off x="8399556"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cxnSp>
        <p:nvCxnSpPr>
          <p:cNvPr id="15" name="Suora yhdysviiva 14">
            <a:extLst>
              <a:ext uri="{FF2B5EF4-FFF2-40B4-BE49-F238E27FC236}">
                <a16:creationId xmlns:a16="http://schemas.microsoft.com/office/drawing/2014/main" id="{8A02440F-52F6-440C-ACE1-386EE37D7E0F}"/>
              </a:ext>
            </a:extLst>
          </p:cNvPr>
          <p:cNvCxnSpPr/>
          <p:nvPr userDrawn="1"/>
        </p:nvCxnSpPr>
        <p:spPr>
          <a:xfrm>
            <a:off x="40576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17" name="Suora yhdysviiva 16">
            <a:extLst>
              <a:ext uri="{FF2B5EF4-FFF2-40B4-BE49-F238E27FC236}">
                <a16:creationId xmlns:a16="http://schemas.microsoft.com/office/drawing/2014/main" id="{83FE330B-9755-4C69-BF59-D567492ECD6F}"/>
              </a:ext>
            </a:extLst>
          </p:cNvPr>
          <p:cNvCxnSpPr/>
          <p:nvPr userDrawn="1"/>
        </p:nvCxnSpPr>
        <p:spPr>
          <a:xfrm>
            <a:off x="81343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pic>
        <p:nvPicPr>
          <p:cNvPr id="18" name="Kuva 17" descr="Kuva, joka sisältää kohteen piirtäminen&#10;&#10;Kuvaus luotu automaattisesti">
            <a:extLst>
              <a:ext uri="{FF2B5EF4-FFF2-40B4-BE49-F238E27FC236}">
                <a16:creationId xmlns:a16="http://schemas.microsoft.com/office/drawing/2014/main" id="{6E88C5F8-9B83-4CB3-935F-2AA25CD0E9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pic>
        <p:nvPicPr>
          <p:cNvPr id="11" name="Kuva 10" descr="Ruutu">
            <a:extLst>
              <a:ext uri="{FF2B5EF4-FFF2-40B4-BE49-F238E27FC236}">
                <a16:creationId xmlns:a16="http://schemas.microsoft.com/office/drawing/2014/main" id="{018A1E7B-572F-44E4-85D2-85E97C90A95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56000" y="1557000"/>
            <a:ext cx="1080000" cy="1080000"/>
          </a:xfrm>
          <a:prstGeom prst="rect">
            <a:avLst/>
          </a:prstGeom>
        </p:spPr>
      </p:pic>
      <p:grpSp>
        <p:nvGrpSpPr>
          <p:cNvPr id="20" name="Kuva 8" descr="Hammasrattaat">
            <a:extLst>
              <a:ext uri="{FF2B5EF4-FFF2-40B4-BE49-F238E27FC236}">
                <a16:creationId xmlns:a16="http://schemas.microsoft.com/office/drawing/2014/main" id="{69A5810E-90E7-498B-B178-04A62E8B4211}"/>
              </a:ext>
            </a:extLst>
          </p:cNvPr>
          <p:cNvGrpSpPr/>
          <p:nvPr userDrawn="1"/>
        </p:nvGrpSpPr>
        <p:grpSpPr>
          <a:xfrm>
            <a:off x="1571626" y="2120874"/>
            <a:ext cx="1726260" cy="2071512"/>
            <a:chOff x="2369654" y="2862654"/>
            <a:chExt cx="1726260" cy="2071512"/>
          </a:xfrm>
          <a:solidFill>
            <a:srgbClr val="490E6F"/>
          </a:solidFill>
        </p:grpSpPr>
        <p:sp>
          <p:nvSpPr>
            <p:cNvPr id="21" name="Vapaamuotoinen: Muoto 20">
              <a:extLst>
                <a:ext uri="{FF2B5EF4-FFF2-40B4-BE49-F238E27FC236}">
                  <a16:creationId xmlns:a16="http://schemas.microsoft.com/office/drawing/2014/main" id="{50A1321B-6E2E-4D8F-9CA2-87C5404E5EE0}"/>
                </a:ext>
              </a:extLst>
            </p:cNvPr>
            <p:cNvSpPr/>
            <p:nvPr/>
          </p:nvSpPr>
          <p:spPr>
            <a:xfrm>
              <a:off x="2969861" y="2862654"/>
              <a:ext cx="1115429" cy="1115429"/>
            </a:xfrm>
            <a:custGeom>
              <a:avLst/>
              <a:gdLst>
                <a:gd name="connsiteX0" fmla="*/ 565682 w 1115429"/>
                <a:gd name="connsiteY0" fmla="*/ 764866 h 1115429"/>
                <a:gd name="connsiteX1" fmla="*/ 366498 w 1115429"/>
                <a:gd name="connsiteY1" fmla="*/ 565682 h 1115429"/>
                <a:gd name="connsiteX2" fmla="*/ 565682 w 1115429"/>
                <a:gd name="connsiteY2" fmla="*/ 366498 h 1115429"/>
                <a:gd name="connsiteX3" fmla="*/ 764866 w 1115429"/>
                <a:gd name="connsiteY3" fmla="*/ 565682 h 1115429"/>
                <a:gd name="connsiteX4" fmla="*/ 565682 w 1115429"/>
                <a:gd name="connsiteY4" fmla="*/ 764866 h 1115429"/>
                <a:gd name="connsiteX5" fmla="*/ 1014510 w 1115429"/>
                <a:gd name="connsiteY5" fmla="*/ 440860 h 1115429"/>
                <a:gd name="connsiteX6" fmla="*/ 972017 w 1115429"/>
                <a:gd name="connsiteY6" fmla="*/ 337285 h 1115429"/>
                <a:gd name="connsiteX7" fmla="*/ 1014510 w 1115429"/>
                <a:gd name="connsiteY7" fmla="*/ 212463 h 1115429"/>
                <a:gd name="connsiteX8" fmla="*/ 918901 w 1115429"/>
                <a:gd name="connsiteY8" fmla="*/ 116855 h 1115429"/>
                <a:gd name="connsiteX9" fmla="*/ 794080 w 1115429"/>
                <a:gd name="connsiteY9" fmla="*/ 159347 h 1115429"/>
                <a:gd name="connsiteX10" fmla="*/ 690504 w 1115429"/>
                <a:gd name="connsiteY10" fmla="*/ 116855 h 1115429"/>
                <a:gd name="connsiteX11" fmla="*/ 632077 w 1115429"/>
                <a:gd name="connsiteY11" fmla="*/ 0 h 1115429"/>
                <a:gd name="connsiteX12" fmla="*/ 499287 w 1115429"/>
                <a:gd name="connsiteY12" fmla="*/ 0 h 1115429"/>
                <a:gd name="connsiteX13" fmla="*/ 440860 w 1115429"/>
                <a:gd name="connsiteY13" fmla="*/ 116855 h 1115429"/>
                <a:gd name="connsiteX14" fmla="*/ 337285 w 1115429"/>
                <a:gd name="connsiteY14" fmla="*/ 159347 h 1115429"/>
                <a:gd name="connsiteX15" fmla="*/ 212463 w 1115429"/>
                <a:gd name="connsiteY15" fmla="*/ 116855 h 1115429"/>
                <a:gd name="connsiteX16" fmla="*/ 116855 w 1115429"/>
                <a:gd name="connsiteY16" fmla="*/ 212463 h 1115429"/>
                <a:gd name="connsiteX17" fmla="*/ 159347 w 1115429"/>
                <a:gd name="connsiteY17" fmla="*/ 337285 h 1115429"/>
                <a:gd name="connsiteX18" fmla="*/ 116855 w 1115429"/>
                <a:gd name="connsiteY18" fmla="*/ 440860 h 1115429"/>
                <a:gd name="connsiteX19" fmla="*/ 0 w 1115429"/>
                <a:gd name="connsiteY19" fmla="*/ 499287 h 1115429"/>
                <a:gd name="connsiteX20" fmla="*/ 0 w 1115429"/>
                <a:gd name="connsiteY20" fmla="*/ 632077 h 1115429"/>
                <a:gd name="connsiteX21" fmla="*/ 116855 w 1115429"/>
                <a:gd name="connsiteY21" fmla="*/ 690504 h 1115429"/>
                <a:gd name="connsiteX22" fmla="*/ 159347 w 1115429"/>
                <a:gd name="connsiteY22" fmla="*/ 794080 h 1115429"/>
                <a:gd name="connsiteX23" fmla="*/ 116855 w 1115429"/>
                <a:gd name="connsiteY23" fmla="*/ 918901 h 1115429"/>
                <a:gd name="connsiteX24" fmla="*/ 209807 w 1115429"/>
                <a:gd name="connsiteY24" fmla="*/ 1011854 h 1115429"/>
                <a:gd name="connsiteX25" fmla="*/ 334629 w 1115429"/>
                <a:gd name="connsiteY25" fmla="*/ 969361 h 1115429"/>
                <a:gd name="connsiteX26" fmla="*/ 438204 w 1115429"/>
                <a:gd name="connsiteY26" fmla="*/ 1011854 h 1115429"/>
                <a:gd name="connsiteX27" fmla="*/ 496632 w 1115429"/>
                <a:gd name="connsiteY27" fmla="*/ 1128708 h 1115429"/>
                <a:gd name="connsiteX28" fmla="*/ 629421 w 1115429"/>
                <a:gd name="connsiteY28" fmla="*/ 1128708 h 1115429"/>
                <a:gd name="connsiteX29" fmla="*/ 687848 w 1115429"/>
                <a:gd name="connsiteY29" fmla="*/ 1011854 h 1115429"/>
                <a:gd name="connsiteX30" fmla="*/ 791424 w 1115429"/>
                <a:gd name="connsiteY30" fmla="*/ 969361 h 1115429"/>
                <a:gd name="connsiteX31" fmla="*/ 916246 w 1115429"/>
                <a:gd name="connsiteY31" fmla="*/ 1011854 h 1115429"/>
                <a:gd name="connsiteX32" fmla="*/ 1011854 w 1115429"/>
                <a:gd name="connsiteY32" fmla="*/ 918901 h 1115429"/>
                <a:gd name="connsiteX33" fmla="*/ 969361 w 1115429"/>
                <a:gd name="connsiteY33" fmla="*/ 794080 h 1115429"/>
                <a:gd name="connsiteX34" fmla="*/ 1014510 w 1115429"/>
                <a:gd name="connsiteY34" fmla="*/ 690504 h 1115429"/>
                <a:gd name="connsiteX35" fmla="*/ 1131364 w 1115429"/>
                <a:gd name="connsiteY35" fmla="*/ 632077 h 1115429"/>
                <a:gd name="connsiteX36" fmla="*/ 1131364 w 1115429"/>
                <a:gd name="connsiteY36" fmla="*/ 499287 h 1115429"/>
                <a:gd name="connsiteX37" fmla="*/ 1014510 w 1115429"/>
                <a:gd name="connsiteY37" fmla="*/ 440860 h 111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15429" h="1115429">
                  <a:moveTo>
                    <a:pt x="565682" y="764866"/>
                  </a:moveTo>
                  <a:cubicBezTo>
                    <a:pt x="454139" y="764866"/>
                    <a:pt x="366498" y="674569"/>
                    <a:pt x="366498" y="565682"/>
                  </a:cubicBezTo>
                  <a:cubicBezTo>
                    <a:pt x="366498" y="456795"/>
                    <a:pt x="456795" y="366498"/>
                    <a:pt x="565682" y="366498"/>
                  </a:cubicBezTo>
                  <a:cubicBezTo>
                    <a:pt x="677225" y="366498"/>
                    <a:pt x="764866" y="456795"/>
                    <a:pt x="764866" y="565682"/>
                  </a:cubicBezTo>
                  <a:cubicBezTo>
                    <a:pt x="764866" y="674569"/>
                    <a:pt x="674569" y="764866"/>
                    <a:pt x="565682" y="764866"/>
                  </a:cubicBezTo>
                  <a:close/>
                  <a:moveTo>
                    <a:pt x="1014510" y="440860"/>
                  </a:moveTo>
                  <a:cubicBezTo>
                    <a:pt x="1003887" y="403679"/>
                    <a:pt x="990608" y="369154"/>
                    <a:pt x="972017" y="337285"/>
                  </a:cubicBezTo>
                  <a:lnTo>
                    <a:pt x="1014510" y="212463"/>
                  </a:lnTo>
                  <a:lnTo>
                    <a:pt x="918901" y="116855"/>
                  </a:lnTo>
                  <a:lnTo>
                    <a:pt x="794080" y="159347"/>
                  </a:lnTo>
                  <a:cubicBezTo>
                    <a:pt x="762210" y="140757"/>
                    <a:pt x="727685" y="127478"/>
                    <a:pt x="690504" y="116855"/>
                  </a:cubicBezTo>
                  <a:lnTo>
                    <a:pt x="632077" y="0"/>
                  </a:lnTo>
                  <a:lnTo>
                    <a:pt x="499287" y="0"/>
                  </a:lnTo>
                  <a:lnTo>
                    <a:pt x="440860" y="116855"/>
                  </a:lnTo>
                  <a:cubicBezTo>
                    <a:pt x="403679" y="127478"/>
                    <a:pt x="369154" y="140757"/>
                    <a:pt x="337285" y="159347"/>
                  </a:cubicBezTo>
                  <a:lnTo>
                    <a:pt x="212463" y="116855"/>
                  </a:lnTo>
                  <a:lnTo>
                    <a:pt x="116855" y="212463"/>
                  </a:lnTo>
                  <a:lnTo>
                    <a:pt x="159347" y="337285"/>
                  </a:lnTo>
                  <a:cubicBezTo>
                    <a:pt x="140757" y="369154"/>
                    <a:pt x="127478" y="403679"/>
                    <a:pt x="116855" y="440860"/>
                  </a:cubicBezTo>
                  <a:lnTo>
                    <a:pt x="0" y="499287"/>
                  </a:lnTo>
                  <a:lnTo>
                    <a:pt x="0" y="632077"/>
                  </a:lnTo>
                  <a:lnTo>
                    <a:pt x="116855" y="690504"/>
                  </a:lnTo>
                  <a:cubicBezTo>
                    <a:pt x="127478" y="727685"/>
                    <a:pt x="140757" y="762210"/>
                    <a:pt x="159347" y="794080"/>
                  </a:cubicBezTo>
                  <a:lnTo>
                    <a:pt x="116855" y="918901"/>
                  </a:lnTo>
                  <a:lnTo>
                    <a:pt x="209807" y="1011854"/>
                  </a:lnTo>
                  <a:lnTo>
                    <a:pt x="334629" y="969361"/>
                  </a:lnTo>
                  <a:cubicBezTo>
                    <a:pt x="366498" y="987952"/>
                    <a:pt x="401023" y="1001231"/>
                    <a:pt x="438204" y="1011854"/>
                  </a:cubicBezTo>
                  <a:lnTo>
                    <a:pt x="496632" y="1128708"/>
                  </a:lnTo>
                  <a:lnTo>
                    <a:pt x="629421" y="1128708"/>
                  </a:lnTo>
                  <a:lnTo>
                    <a:pt x="687848" y="1011854"/>
                  </a:lnTo>
                  <a:cubicBezTo>
                    <a:pt x="725029" y="1001231"/>
                    <a:pt x="759554" y="987952"/>
                    <a:pt x="791424" y="969361"/>
                  </a:cubicBezTo>
                  <a:lnTo>
                    <a:pt x="916246" y="1011854"/>
                  </a:lnTo>
                  <a:lnTo>
                    <a:pt x="1011854" y="918901"/>
                  </a:lnTo>
                  <a:lnTo>
                    <a:pt x="969361" y="794080"/>
                  </a:lnTo>
                  <a:cubicBezTo>
                    <a:pt x="987952" y="762210"/>
                    <a:pt x="1003887" y="725029"/>
                    <a:pt x="1014510" y="690504"/>
                  </a:cubicBezTo>
                  <a:lnTo>
                    <a:pt x="1131364" y="632077"/>
                  </a:lnTo>
                  <a:lnTo>
                    <a:pt x="1131364" y="499287"/>
                  </a:lnTo>
                  <a:lnTo>
                    <a:pt x="1014510" y="440860"/>
                  </a:lnTo>
                  <a:close/>
                </a:path>
              </a:pathLst>
            </a:custGeom>
            <a:gradFill flip="none" rotWithShape="1">
              <a:gsLst>
                <a:gs pos="0">
                  <a:srgbClr val="490E6F"/>
                </a:gs>
                <a:gs pos="28000">
                  <a:srgbClr val="490E6F"/>
                </a:gs>
                <a:gs pos="100000">
                  <a:srgbClr val="971CE2"/>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
          <p:nvSpPr>
            <p:cNvPr id="22" name="Vapaamuotoinen: Muoto 21">
              <a:extLst>
                <a:ext uri="{FF2B5EF4-FFF2-40B4-BE49-F238E27FC236}">
                  <a16:creationId xmlns:a16="http://schemas.microsoft.com/office/drawing/2014/main" id="{590B7916-BC78-4E36-9570-4979D32B6BE5}"/>
                </a:ext>
              </a:extLst>
            </p:cNvPr>
            <p:cNvSpPr/>
            <p:nvPr/>
          </p:nvSpPr>
          <p:spPr>
            <a:xfrm>
              <a:off x="2369654" y="3829359"/>
              <a:ext cx="1115429" cy="1115429"/>
            </a:xfrm>
            <a:custGeom>
              <a:avLst/>
              <a:gdLst>
                <a:gd name="connsiteX0" fmla="*/ 565682 w 1115429"/>
                <a:gd name="connsiteY0" fmla="*/ 764866 h 1115429"/>
                <a:gd name="connsiteX1" fmla="*/ 366498 w 1115429"/>
                <a:gd name="connsiteY1" fmla="*/ 565682 h 1115429"/>
                <a:gd name="connsiteX2" fmla="*/ 565682 w 1115429"/>
                <a:gd name="connsiteY2" fmla="*/ 366498 h 1115429"/>
                <a:gd name="connsiteX3" fmla="*/ 764866 w 1115429"/>
                <a:gd name="connsiteY3" fmla="*/ 565682 h 1115429"/>
                <a:gd name="connsiteX4" fmla="*/ 565682 w 1115429"/>
                <a:gd name="connsiteY4" fmla="*/ 764866 h 1115429"/>
                <a:gd name="connsiteX5" fmla="*/ 565682 w 1115429"/>
                <a:gd name="connsiteY5" fmla="*/ 764866 h 1115429"/>
                <a:gd name="connsiteX6" fmla="*/ 972017 w 1115429"/>
                <a:gd name="connsiteY6" fmla="*/ 337285 h 1115429"/>
                <a:gd name="connsiteX7" fmla="*/ 1014510 w 1115429"/>
                <a:gd name="connsiteY7" fmla="*/ 212463 h 1115429"/>
                <a:gd name="connsiteX8" fmla="*/ 918901 w 1115429"/>
                <a:gd name="connsiteY8" fmla="*/ 116854 h 1115429"/>
                <a:gd name="connsiteX9" fmla="*/ 794080 w 1115429"/>
                <a:gd name="connsiteY9" fmla="*/ 159347 h 1115429"/>
                <a:gd name="connsiteX10" fmla="*/ 690504 w 1115429"/>
                <a:gd name="connsiteY10" fmla="*/ 116854 h 1115429"/>
                <a:gd name="connsiteX11" fmla="*/ 632077 w 1115429"/>
                <a:gd name="connsiteY11" fmla="*/ 0 h 1115429"/>
                <a:gd name="connsiteX12" fmla="*/ 499288 w 1115429"/>
                <a:gd name="connsiteY12" fmla="*/ 0 h 1115429"/>
                <a:gd name="connsiteX13" fmla="*/ 440860 w 1115429"/>
                <a:gd name="connsiteY13" fmla="*/ 116854 h 1115429"/>
                <a:gd name="connsiteX14" fmla="*/ 337285 w 1115429"/>
                <a:gd name="connsiteY14" fmla="*/ 159347 h 1115429"/>
                <a:gd name="connsiteX15" fmla="*/ 212463 w 1115429"/>
                <a:gd name="connsiteY15" fmla="*/ 116854 h 1115429"/>
                <a:gd name="connsiteX16" fmla="*/ 119510 w 1115429"/>
                <a:gd name="connsiteY16" fmla="*/ 209807 h 1115429"/>
                <a:gd name="connsiteX17" fmla="*/ 159347 w 1115429"/>
                <a:gd name="connsiteY17" fmla="*/ 334629 h 1115429"/>
                <a:gd name="connsiteX18" fmla="*/ 116855 w 1115429"/>
                <a:gd name="connsiteY18" fmla="*/ 438204 h 1115429"/>
                <a:gd name="connsiteX19" fmla="*/ 0 w 1115429"/>
                <a:gd name="connsiteY19" fmla="*/ 496632 h 1115429"/>
                <a:gd name="connsiteX20" fmla="*/ 0 w 1115429"/>
                <a:gd name="connsiteY20" fmla="*/ 629421 h 1115429"/>
                <a:gd name="connsiteX21" fmla="*/ 116855 w 1115429"/>
                <a:gd name="connsiteY21" fmla="*/ 687848 h 1115429"/>
                <a:gd name="connsiteX22" fmla="*/ 159347 w 1115429"/>
                <a:gd name="connsiteY22" fmla="*/ 791424 h 1115429"/>
                <a:gd name="connsiteX23" fmla="*/ 119510 w 1115429"/>
                <a:gd name="connsiteY23" fmla="*/ 916246 h 1115429"/>
                <a:gd name="connsiteX24" fmla="*/ 212463 w 1115429"/>
                <a:gd name="connsiteY24" fmla="*/ 1009198 h 1115429"/>
                <a:gd name="connsiteX25" fmla="*/ 337285 w 1115429"/>
                <a:gd name="connsiteY25" fmla="*/ 969361 h 1115429"/>
                <a:gd name="connsiteX26" fmla="*/ 440860 w 1115429"/>
                <a:gd name="connsiteY26" fmla="*/ 1011854 h 1115429"/>
                <a:gd name="connsiteX27" fmla="*/ 499288 w 1115429"/>
                <a:gd name="connsiteY27" fmla="*/ 1128708 h 1115429"/>
                <a:gd name="connsiteX28" fmla="*/ 632077 w 1115429"/>
                <a:gd name="connsiteY28" fmla="*/ 1128708 h 1115429"/>
                <a:gd name="connsiteX29" fmla="*/ 690504 w 1115429"/>
                <a:gd name="connsiteY29" fmla="*/ 1011854 h 1115429"/>
                <a:gd name="connsiteX30" fmla="*/ 794080 w 1115429"/>
                <a:gd name="connsiteY30" fmla="*/ 969361 h 1115429"/>
                <a:gd name="connsiteX31" fmla="*/ 918901 w 1115429"/>
                <a:gd name="connsiteY31" fmla="*/ 1011854 h 1115429"/>
                <a:gd name="connsiteX32" fmla="*/ 1011854 w 1115429"/>
                <a:gd name="connsiteY32" fmla="*/ 916246 h 1115429"/>
                <a:gd name="connsiteX33" fmla="*/ 972017 w 1115429"/>
                <a:gd name="connsiteY33" fmla="*/ 794080 h 1115429"/>
                <a:gd name="connsiteX34" fmla="*/ 1014510 w 1115429"/>
                <a:gd name="connsiteY34" fmla="*/ 690504 h 1115429"/>
                <a:gd name="connsiteX35" fmla="*/ 1131364 w 1115429"/>
                <a:gd name="connsiteY35" fmla="*/ 632077 h 1115429"/>
                <a:gd name="connsiteX36" fmla="*/ 1131364 w 1115429"/>
                <a:gd name="connsiteY36" fmla="*/ 499287 h 1115429"/>
                <a:gd name="connsiteX37" fmla="*/ 1014510 w 1115429"/>
                <a:gd name="connsiteY37" fmla="*/ 440860 h 1115429"/>
                <a:gd name="connsiteX38" fmla="*/ 972017 w 1115429"/>
                <a:gd name="connsiteY38" fmla="*/ 337285 h 111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15429" h="1115429">
                  <a:moveTo>
                    <a:pt x="565682" y="764866"/>
                  </a:moveTo>
                  <a:cubicBezTo>
                    <a:pt x="454139" y="764866"/>
                    <a:pt x="366498" y="674569"/>
                    <a:pt x="366498" y="565682"/>
                  </a:cubicBezTo>
                  <a:cubicBezTo>
                    <a:pt x="366498" y="454139"/>
                    <a:pt x="456795" y="366498"/>
                    <a:pt x="565682" y="366498"/>
                  </a:cubicBezTo>
                  <a:cubicBezTo>
                    <a:pt x="677225" y="366498"/>
                    <a:pt x="764866" y="456795"/>
                    <a:pt x="764866" y="565682"/>
                  </a:cubicBezTo>
                  <a:cubicBezTo>
                    <a:pt x="764866" y="674569"/>
                    <a:pt x="677225" y="764866"/>
                    <a:pt x="565682" y="764866"/>
                  </a:cubicBezTo>
                  <a:lnTo>
                    <a:pt x="565682" y="764866"/>
                  </a:lnTo>
                  <a:close/>
                  <a:moveTo>
                    <a:pt x="972017" y="337285"/>
                  </a:moveTo>
                  <a:lnTo>
                    <a:pt x="1014510" y="212463"/>
                  </a:lnTo>
                  <a:lnTo>
                    <a:pt x="918901" y="116854"/>
                  </a:lnTo>
                  <a:lnTo>
                    <a:pt x="794080" y="159347"/>
                  </a:lnTo>
                  <a:cubicBezTo>
                    <a:pt x="762210" y="140757"/>
                    <a:pt x="725029" y="127478"/>
                    <a:pt x="690504" y="116854"/>
                  </a:cubicBezTo>
                  <a:lnTo>
                    <a:pt x="632077" y="0"/>
                  </a:lnTo>
                  <a:lnTo>
                    <a:pt x="499288" y="0"/>
                  </a:lnTo>
                  <a:lnTo>
                    <a:pt x="440860" y="116854"/>
                  </a:lnTo>
                  <a:cubicBezTo>
                    <a:pt x="403679" y="127478"/>
                    <a:pt x="369154" y="140757"/>
                    <a:pt x="337285" y="159347"/>
                  </a:cubicBezTo>
                  <a:lnTo>
                    <a:pt x="212463" y="116854"/>
                  </a:lnTo>
                  <a:lnTo>
                    <a:pt x="119510" y="209807"/>
                  </a:lnTo>
                  <a:lnTo>
                    <a:pt x="159347" y="334629"/>
                  </a:lnTo>
                  <a:cubicBezTo>
                    <a:pt x="140757" y="366498"/>
                    <a:pt x="127478" y="403679"/>
                    <a:pt x="116855" y="438204"/>
                  </a:cubicBezTo>
                  <a:lnTo>
                    <a:pt x="0" y="496632"/>
                  </a:lnTo>
                  <a:lnTo>
                    <a:pt x="0" y="629421"/>
                  </a:lnTo>
                  <a:lnTo>
                    <a:pt x="116855" y="687848"/>
                  </a:lnTo>
                  <a:cubicBezTo>
                    <a:pt x="127478" y="725029"/>
                    <a:pt x="140757" y="759554"/>
                    <a:pt x="159347" y="791424"/>
                  </a:cubicBezTo>
                  <a:lnTo>
                    <a:pt x="119510" y="916246"/>
                  </a:lnTo>
                  <a:lnTo>
                    <a:pt x="212463" y="1009198"/>
                  </a:lnTo>
                  <a:lnTo>
                    <a:pt x="337285" y="969361"/>
                  </a:lnTo>
                  <a:cubicBezTo>
                    <a:pt x="369154" y="987952"/>
                    <a:pt x="403679" y="1001231"/>
                    <a:pt x="440860" y="1011854"/>
                  </a:cubicBezTo>
                  <a:lnTo>
                    <a:pt x="499288" y="1128708"/>
                  </a:lnTo>
                  <a:lnTo>
                    <a:pt x="632077" y="1128708"/>
                  </a:lnTo>
                  <a:lnTo>
                    <a:pt x="690504" y="1011854"/>
                  </a:lnTo>
                  <a:cubicBezTo>
                    <a:pt x="727685" y="1001231"/>
                    <a:pt x="762210" y="987952"/>
                    <a:pt x="794080" y="969361"/>
                  </a:cubicBezTo>
                  <a:lnTo>
                    <a:pt x="918901" y="1011854"/>
                  </a:lnTo>
                  <a:lnTo>
                    <a:pt x="1011854" y="916246"/>
                  </a:lnTo>
                  <a:lnTo>
                    <a:pt x="972017" y="794080"/>
                  </a:lnTo>
                  <a:cubicBezTo>
                    <a:pt x="990608" y="762210"/>
                    <a:pt x="1003887" y="727685"/>
                    <a:pt x="1014510" y="690504"/>
                  </a:cubicBezTo>
                  <a:lnTo>
                    <a:pt x="1131364" y="632077"/>
                  </a:lnTo>
                  <a:lnTo>
                    <a:pt x="1131364" y="499287"/>
                  </a:lnTo>
                  <a:lnTo>
                    <a:pt x="1014510" y="440860"/>
                  </a:lnTo>
                  <a:cubicBezTo>
                    <a:pt x="1003887" y="403679"/>
                    <a:pt x="990608" y="369154"/>
                    <a:pt x="972017" y="337285"/>
                  </a:cubicBezTo>
                  <a:close/>
                </a:path>
              </a:pathLst>
            </a:custGeom>
            <a:gradFill flip="none" rotWithShape="1">
              <a:gsLst>
                <a:gs pos="0">
                  <a:srgbClr val="490E6F"/>
                </a:gs>
                <a:gs pos="28000">
                  <a:srgbClr val="490E6F"/>
                </a:gs>
                <a:gs pos="100000">
                  <a:srgbClr val="971CE2"/>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grpSp>
      <p:sp>
        <p:nvSpPr>
          <p:cNvPr id="23" name="Kuva 5" descr="Yksi hammaspyörä">
            <a:extLst>
              <a:ext uri="{FF2B5EF4-FFF2-40B4-BE49-F238E27FC236}">
                <a16:creationId xmlns:a16="http://schemas.microsoft.com/office/drawing/2014/main" id="{869B5604-26B0-42DF-82A7-2581C23CFC8B}"/>
              </a:ext>
            </a:extLst>
          </p:cNvPr>
          <p:cNvSpPr/>
          <p:nvPr userDrawn="1"/>
        </p:nvSpPr>
        <p:spPr>
          <a:xfrm>
            <a:off x="443382" y="1569600"/>
            <a:ext cx="1700007" cy="1700007"/>
          </a:xfrm>
          <a:custGeom>
            <a:avLst/>
            <a:gdLst>
              <a:gd name="connsiteX0" fmla="*/ 850004 w 1700007"/>
              <a:gd name="connsiteY0" fmla="*/ 1150005 h 1700007"/>
              <a:gd name="connsiteX1" fmla="*/ 550002 w 1700007"/>
              <a:gd name="connsiteY1" fmla="*/ 850004 h 1700007"/>
              <a:gd name="connsiteX2" fmla="*/ 850004 w 1700007"/>
              <a:gd name="connsiteY2" fmla="*/ 550002 h 1700007"/>
              <a:gd name="connsiteX3" fmla="*/ 1150005 w 1700007"/>
              <a:gd name="connsiteY3" fmla="*/ 850004 h 1700007"/>
              <a:gd name="connsiteX4" fmla="*/ 850004 w 1700007"/>
              <a:gd name="connsiteY4" fmla="*/ 1150005 h 1700007"/>
              <a:gd name="connsiteX5" fmla="*/ 1525006 w 1700007"/>
              <a:gd name="connsiteY5" fmla="*/ 662503 h 1700007"/>
              <a:gd name="connsiteX6" fmla="*/ 1460006 w 1700007"/>
              <a:gd name="connsiteY6" fmla="*/ 507502 h 1700007"/>
              <a:gd name="connsiteX7" fmla="*/ 1522506 w 1700007"/>
              <a:gd name="connsiteY7" fmla="*/ 320001 h 1700007"/>
              <a:gd name="connsiteX8" fmla="*/ 1380006 w 1700007"/>
              <a:gd name="connsiteY8" fmla="*/ 177501 h 1700007"/>
              <a:gd name="connsiteX9" fmla="*/ 1192505 w 1700007"/>
              <a:gd name="connsiteY9" fmla="*/ 240001 h 1700007"/>
              <a:gd name="connsiteX10" fmla="*/ 1035004 w 1700007"/>
              <a:gd name="connsiteY10" fmla="*/ 175001 h 1700007"/>
              <a:gd name="connsiteX11" fmla="*/ 950004 w 1700007"/>
              <a:gd name="connsiteY11" fmla="*/ 0 h 1700007"/>
              <a:gd name="connsiteX12" fmla="*/ 750003 w 1700007"/>
              <a:gd name="connsiteY12" fmla="*/ 0 h 1700007"/>
              <a:gd name="connsiteX13" fmla="*/ 662503 w 1700007"/>
              <a:gd name="connsiteY13" fmla="*/ 175001 h 1700007"/>
              <a:gd name="connsiteX14" fmla="*/ 507502 w 1700007"/>
              <a:gd name="connsiteY14" fmla="*/ 240001 h 1700007"/>
              <a:gd name="connsiteX15" fmla="*/ 320001 w 1700007"/>
              <a:gd name="connsiteY15" fmla="*/ 177501 h 1700007"/>
              <a:gd name="connsiteX16" fmla="*/ 177501 w 1700007"/>
              <a:gd name="connsiteY16" fmla="*/ 320001 h 1700007"/>
              <a:gd name="connsiteX17" fmla="*/ 240001 w 1700007"/>
              <a:gd name="connsiteY17" fmla="*/ 507502 h 1700007"/>
              <a:gd name="connsiteX18" fmla="*/ 175001 w 1700007"/>
              <a:gd name="connsiteY18" fmla="*/ 665003 h 1700007"/>
              <a:gd name="connsiteX19" fmla="*/ 0 w 1700007"/>
              <a:gd name="connsiteY19" fmla="*/ 750003 h 1700007"/>
              <a:gd name="connsiteX20" fmla="*/ 0 w 1700007"/>
              <a:gd name="connsiteY20" fmla="*/ 950004 h 1700007"/>
              <a:gd name="connsiteX21" fmla="*/ 175001 w 1700007"/>
              <a:gd name="connsiteY21" fmla="*/ 1037504 h 1700007"/>
              <a:gd name="connsiteX22" fmla="*/ 240001 w 1700007"/>
              <a:gd name="connsiteY22" fmla="*/ 1192505 h 1700007"/>
              <a:gd name="connsiteX23" fmla="*/ 177501 w 1700007"/>
              <a:gd name="connsiteY23" fmla="*/ 1380006 h 1700007"/>
              <a:gd name="connsiteX24" fmla="*/ 320001 w 1700007"/>
              <a:gd name="connsiteY24" fmla="*/ 1522506 h 1700007"/>
              <a:gd name="connsiteX25" fmla="*/ 507502 w 1700007"/>
              <a:gd name="connsiteY25" fmla="*/ 1460006 h 1700007"/>
              <a:gd name="connsiteX26" fmla="*/ 665003 w 1700007"/>
              <a:gd name="connsiteY26" fmla="*/ 1525006 h 1700007"/>
              <a:gd name="connsiteX27" fmla="*/ 752503 w 1700007"/>
              <a:gd name="connsiteY27" fmla="*/ 1700007 h 1700007"/>
              <a:gd name="connsiteX28" fmla="*/ 952504 w 1700007"/>
              <a:gd name="connsiteY28" fmla="*/ 1700007 h 1700007"/>
              <a:gd name="connsiteX29" fmla="*/ 1040004 w 1700007"/>
              <a:gd name="connsiteY29" fmla="*/ 1525006 h 1700007"/>
              <a:gd name="connsiteX30" fmla="*/ 1195005 w 1700007"/>
              <a:gd name="connsiteY30" fmla="*/ 1460006 h 1700007"/>
              <a:gd name="connsiteX31" fmla="*/ 1382506 w 1700007"/>
              <a:gd name="connsiteY31" fmla="*/ 1522506 h 1700007"/>
              <a:gd name="connsiteX32" fmla="*/ 1525006 w 1700007"/>
              <a:gd name="connsiteY32" fmla="*/ 1380006 h 1700007"/>
              <a:gd name="connsiteX33" fmla="*/ 1462506 w 1700007"/>
              <a:gd name="connsiteY33" fmla="*/ 1192505 h 1700007"/>
              <a:gd name="connsiteX34" fmla="*/ 1527506 w 1700007"/>
              <a:gd name="connsiteY34" fmla="*/ 1035004 h 1700007"/>
              <a:gd name="connsiteX35" fmla="*/ 1702507 w 1700007"/>
              <a:gd name="connsiteY35" fmla="*/ 947504 h 1700007"/>
              <a:gd name="connsiteX36" fmla="*/ 1702507 w 1700007"/>
              <a:gd name="connsiteY36" fmla="*/ 747503 h 1700007"/>
              <a:gd name="connsiteX37" fmla="*/ 1525006 w 1700007"/>
              <a:gd name="connsiteY37" fmla="*/ 662503 h 170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00007" h="1700007">
                <a:moveTo>
                  <a:pt x="850004" y="1150005"/>
                </a:moveTo>
                <a:cubicBezTo>
                  <a:pt x="685003" y="1150005"/>
                  <a:pt x="550002" y="1015004"/>
                  <a:pt x="550002" y="850004"/>
                </a:cubicBezTo>
                <a:cubicBezTo>
                  <a:pt x="550002" y="685003"/>
                  <a:pt x="685003" y="550002"/>
                  <a:pt x="850004" y="550002"/>
                </a:cubicBezTo>
                <a:cubicBezTo>
                  <a:pt x="1015004" y="550002"/>
                  <a:pt x="1150005" y="685003"/>
                  <a:pt x="1150005" y="850004"/>
                </a:cubicBezTo>
                <a:cubicBezTo>
                  <a:pt x="1150005" y="1015004"/>
                  <a:pt x="1015004" y="1150005"/>
                  <a:pt x="850004" y="1150005"/>
                </a:cubicBezTo>
                <a:close/>
                <a:moveTo>
                  <a:pt x="1525006" y="662503"/>
                </a:moveTo>
                <a:cubicBezTo>
                  <a:pt x="1510006" y="607503"/>
                  <a:pt x="1487506" y="555002"/>
                  <a:pt x="1460006" y="507502"/>
                </a:cubicBezTo>
                <a:lnTo>
                  <a:pt x="1522506" y="320001"/>
                </a:lnTo>
                <a:lnTo>
                  <a:pt x="1380006" y="177501"/>
                </a:lnTo>
                <a:lnTo>
                  <a:pt x="1192505" y="240001"/>
                </a:lnTo>
                <a:cubicBezTo>
                  <a:pt x="1142505" y="212501"/>
                  <a:pt x="1090005" y="190001"/>
                  <a:pt x="1035004" y="175001"/>
                </a:cubicBezTo>
                <a:lnTo>
                  <a:pt x="950004" y="0"/>
                </a:lnTo>
                <a:lnTo>
                  <a:pt x="750003" y="0"/>
                </a:lnTo>
                <a:lnTo>
                  <a:pt x="662503" y="175001"/>
                </a:lnTo>
                <a:cubicBezTo>
                  <a:pt x="607503" y="190001"/>
                  <a:pt x="555002" y="212501"/>
                  <a:pt x="507502" y="240001"/>
                </a:cubicBezTo>
                <a:lnTo>
                  <a:pt x="320001" y="177501"/>
                </a:lnTo>
                <a:lnTo>
                  <a:pt x="177501" y="320001"/>
                </a:lnTo>
                <a:lnTo>
                  <a:pt x="240001" y="507502"/>
                </a:lnTo>
                <a:cubicBezTo>
                  <a:pt x="212501" y="557502"/>
                  <a:pt x="190001" y="610003"/>
                  <a:pt x="175001" y="665003"/>
                </a:cubicBezTo>
                <a:lnTo>
                  <a:pt x="0" y="750003"/>
                </a:lnTo>
                <a:lnTo>
                  <a:pt x="0" y="950004"/>
                </a:lnTo>
                <a:lnTo>
                  <a:pt x="175001" y="1037504"/>
                </a:lnTo>
                <a:cubicBezTo>
                  <a:pt x="190001" y="1092505"/>
                  <a:pt x="212501" y="1145005"/>
                  <a:pt x="240001" y="1192505"/>
                </a:cubicBezTo>
                <a:lnTo>
                  <a:pt x="177501" y="1380006"/>
                </a:lnTo>
                <a:lnTo>
                  <a:pt x="320001" y="1522506"/>
                </a:lnTo>
                <a:lnTo>
                  <a:pt x="507502" y="1460006"/>
                </a:lnTo>
                <a:cubicBezTo>
                  <a:pt x="557502" y="1487506"/>
                  <a:pt x="610003" y="1510006"/>
                  <a:pt x="665003" y="1525006"/>
                </a:cubicBezTo>
                <a:lnTo>
                  <a:pt x="752503" y="1700007"/>
                </a:lnTo>
                <a:lnTo>
                  <a:pt x="952504" y="1700007"/>
                </a:lnTo>
                <a:lnTo>
                  <a:pt x="1040004" y="1525006"/>
                </a:lnTo>
                <a:cubicBezTo>
                  <a:pt x="1095005" y="1510006"/>
                  <a:pt x="1147505" y="1487506"/>
                  <a:pt x="1195005" y="1460006"/>
                </a:cubicBezTo>
                <a:lnTo>
                  <a:pt x="1382506" y="1522506"/>
                </a:lnTo>
                <a:lnTo>
                  <a:pt x="1525006" y="1380006"/>
                </a:lnTo>
                <a:lnTo>
                  <a:pt x="1462506" y="1192505"/>
                </a:lnTo>
                <a:cubicBezTo>
                  <a:pt x="1490006" y="1142505"/>
                  <a:pt x="1512506" y="1090005"/>
                  <a:pt x="1527506" y="1035004"/>
                </a:cubicBezTo>
                <a:lnTo>
                  <a:pt x="1702507" y="947504"/>
                </a:lnTo>
                <a:lnTo>
                  <a:pt x="1702507" y="747503"/>
                </a:lnTo>
                <a:lnTo>
                  <a:pt x="1525006" y="662503"/>
                </a:lnTo>
                <a:close/>
              </a:path>
            </a:pathLst>
          </a:custGeom>
          <a:gradFill flip="none" rotWithShape="1">
            <a:gsLst>
              <a:gs pos="0">
                <a:srgbClr val="E0119D">
                  <a:lumMod val="50000"/>
                </a:srgbClr>
              </a:gs>
              <a:gs pos="100000">
                <a:srgbClr val="E0119D"/>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
        <p:nvSpPr>
          <p:cNvPr id="24" name="Vapaamuotoinen: Muoto 23">
            <a:extLst>
              <a:ext uri="{FF2B5EF4-FFF2-40B4-BE49-F238E27FC236}">
                <a16:creationId xmlns:a16="http://schemas.microsoft.com/office/drawing/2014/main" id="{A4A351FF-BB4A-4942-9C0C-AAD4E55E2513}"/>
              </a:ext>
            </a:extLst>
          </p:cNvPr>
          <p:cNvSpPr/>
          <p:nvPr userDrawn="1"/>
        </p:nvSpPr>
        <p:spPr>
          <a:xfrm>
            <a:off x="3517351" y="1022116"/>
            <a:ext cx="5155659" cy="245227"/>
          </a:xfrm>
          <a:custGeom>
            <a:avLst/>
            <a:gdLst>
              <a:gd name="connsiteX0" fmla="*/ 0 w 5155659"/>
              <a:gd name="connsiteY0" fmla="*/ 214165 h 245227"/>
              <a:gd name="connsiteX1" fmla="*/ 1449421 w 5155659"/>
              <a:gd name="connsiteY1" fmla="*/ 156 h 245227"/>
              <a:gd name="connsiteX2" fmla="*/ 2324910 w 5155659"/>
              <a:gd name="connsiteY2" fmla="*/ 243348 h 245227"/>
              <a:gd name="connsiteX3" fmla="*/ 4299625 w 5155659"/>
              <a:gd name="connsiteY3" fmla="*/ 116888 h 245227"/>
              <a:gd name="connsiteX4" fmla="*/ 5155659 w 5155659"/>
              <a:gd name="connsiteY4" fmla="*/ 194709 h 245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659" h="245227">
                <a:moveTo>
                  <a:pt x="0" y="214165"/>
                </a:moveTo>
                <a:cubicBezTo>
                  <a:pt x="530968" y="104728"/>
                  <a:pt x="1061936" y="-4708"/>
                  <a:pt x="1449421" y="156"/>
                </a:cubicBezTo>
                <a:cubicBezTo>
                  <a:pt x="1836906" y="5020"/>
                  <a:pt x="1849876" y="223893"/>
                  <a:pt x="2324910" y="243348"/>
                </a:cubicBezTo>
                <a:cubicBezTo>
                  <a:pt x="2799944" y="262803"/>
                  <a:pt x="3827834" y="124994"/>
                  <a:pt x="4299625" y="116888"/>
                </a:cubicBezTo>
                <a:cubicBezTo>
                  <a:pt x="4771417" y="108781"/>
                  <a:pt x="4963538" y="151745"/>
                  <a:pt x="5155659" y="194709"/>
                </a:cubicBezTo>
              </a:path>
            </a:pathLst>
          </a:cu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nvGrpSpPr>
          <p:cNvPr id="35" name="Kuva 2" descr="Käyttäjät">
            <a:extLst>
              <a:ext uri="{FF2B5EF4-FFF2-40B4-BE49-F238E27FC236}">
                <a16:creationId xmlns:a16="http://schemas.microsoft.com/office/drawing/2014/main" id="{9142DE8E-EE4C-4547-9728-FA39F9D6FEAA}"/>
              </a:ext>
            </a:extLst>
          </p:cNvPr>
          <p:cNvGrpSpPr/>
          <p:nvPr userDrawn="1"/>
        </p:nvGrpSpPr>
        <p:grpSpPr>
          <a:xfrm>
            <a:off x="8707125" y="2565000"/>
            <a:ext cx="2682972" cy="1235326"/>
            <a:chOff x="2023805" y="920095"/>
            <a:chExt cx="2682972" cy="1235326"/>
          </a:xfrm>
          <a:solidFill>
            <a:srgbClr val="000000"/>
          </a:solidFill>
        </p:grpSpPr>
        <p:sp>
          <p:nvSpPr>
            <p:cNvPr id="39" name="Vapaamuotoinen: Muoto 38">
              <a:extLst>
                <a:ext uri="{FF2B5EF4-FFF2-40B4-BE49-F238E27FC236}">
                  <a16:creationId xmlns:a16="http://schemas.microsoft.com/office/drawing/2014/main" id="{9ACB3BCE-C242-4FAA-AD28-36C5F7620153}"/>
                </a:ext>
              </a:extLst>
            </p:cNvPr>
            <p:cNvSpPr/>
            <p:nvPr/>
          </p:nvSpPr>
          <p:spPr>
            <a:xfrm>
              <a:off x="2313334" y="920095"/>
              <a:ext cx="579059" cy="546889"/>
            </a:xfrm>
            <a:custGeom>
              <a:avLst/>
              <a:gdLst>
                <a:gd name="connsiteX0" fmla="*/ 579059 w 579058"/>
                <a:gd name="connsiteY0" fmla="*/ 289529 h 546888"/>
                <a:gd name="connsiteX1" fmla="*/ 289529 w 579058"/>
                <a:gd name="connsiteY1" fmla="*/ 579059 h 546888"/>
                <a:gd name="connsiteX2" fmla="*/ 0 w 579058"/>
                <a:gd name="connsiteY2" fmla="*/ 289529 h 546888"/>
                <a:gd name="connsiteX3" fmla="*/ 289529 w 579058"/>
                <a:gd name="connsiteY3" fmla="*/ 0 h 546888"/>
                <a:gd name="connsiteX4" fmla="*/ 579059 w 579058"/>
                <a:gd name="connsiteY4" fmla="*/ 289529 h 546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058" h="546888">
                  <a:moveTo>
                    <a:pt x="579059" y="289529"/>
                  </a:moveTo>
                  <a:cubicBezTo>
                    <a:pt x="579059" y="449432"/>
                    <a:pt x="449432" y="579059"/>
                    <a:pt x="289529" y="579059"/>
                  </a:cubicBezTo>
                  <a:cubicBezTo>
                    <a:pt x="129627" y="579059"/>
                    <a:pt x="0" y="449432"/>
                    <a:pt x="0" y="289529"/>
                  </a:cubicBezTo>
                  <a:cubicBezTo>
                    <a:pt x="0" y="129627"/>
                    <a:pt x="129627" y="0"/>
                    <a:pt x="289529" y="0"/>
                  </a:cubicBezTo>
                  <a:cubicBezTo>
                    <a:pt x="449432" y="0"/>
                    <a:pt x="579059" y="129627"/>
                    <a:pt x="579059" y="289529"/>
                  </a:cubicBezTo>
                  <a:close/>
                </a:path>
              </a:pathLst>
            </a:custGeom>
            <a:gradFill flip="none" rotWithShape="1">
              <a:gsLst>
                <a:gs pos="0">
                  <a:srgbClr val="490E6F"/>
                </a:gs>
                <a:gs pos="28000">
                  <a:srgbClr val="490E6F"/>
                </a:gs>
                <a:gs pos="100000">
                  <a:srgbClr val="971CE2"/>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
          <p:nvSpPr>
            <p:cNvPr id="40" name="Vapaamuotoinen: Muoto 39">
              <a:extLst>
                <a:ext uri="{FF2B5EF4-FFF2-40B4-BE49-F238E27FC236}">
                  <a16:creationId xmlns:a16="http://schemas.microsoft.com/office/drawing/2014/main" id="{D1F483AB-1540-4385-83F5-174789DFD7FF}"/>
                </a:ext>
              </a:extLst>
            </p:cNvPr>
            <p:cNvSpPr/>
            <p:nvPr/>
          </p:nvSpPr>
          <p:spPr>
            <a:xfrm>
              <a:off x="3857490" y="920095"/>
              <a:ext cx="579059" cy="546889"/>
            </a:xfrm>
            <a:custGeom>
              <a:avLst/>
              <a:gdLst>
                <a:gd name="connsiteX0" fmla="*/ 579059 w 579058"/>
                <a:gd name="connsiteY0" fmla="*/ 289529 h 546888"/>
                <a:gd name="connsiteX1" fmla="*/ 289529 w 579058"/>
                <a:gd name="connsiteY1" fmla="*/ 579059 h 546888"/>
                <a:gd name="connsiteX2" fmla="*/ 0 w 579058"/>
                <a:gd name="connsiteY2" fmla="*/ 289529 h 546888"/>
                <a:gd name="connsiteX3" fmla="*/ 289529 w 579058"/>
                <a:gd name="connsiteY3" fmla="*/ 0 h 546888"/>
                <a:gd name="connsiteX4" fmla="*/ 579059 w 579058"/>
                <a:gd name="connsiteY4" fmla="*/ 289529 h 546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058" h="546888">
                  <a:moveTo>
                    <a:pt x="579059" y="289529"/>
                  </a:moveTo>
                  <a:cubicBezTo>
                    <a:pt x="579059" y="449432"/>
                    <a:pt x="449432" y="579059"/>
                    <a:pt x="289529" y="579059"/>
                  </a:cubicBezTo>
                  <a:cubicBezTo>
                    <a:pt x="129627" y="579059"/>
                    <a:pt x="0" y="449432"/>
                    <a:pt x="0" y="289529"/>
                  </a:cubicBezTo>
                  <a:cubicBezTo>
                    <a:pt x="0" y="129627"/>
                    <a:pt x="129627" y="0"/>
                    <a:pt x="289529" y="0"/>
                  </a:cubicBezTo>
                  <a:cubicBezTo>
                    <a:pt x="449432" y="0"/>
                    <a:pt x="579059" y="129627"/>
                    <a:pt x="579059" y="289529"/>
                  </a:cubicBezTo>
                  <a:close/>
                </a:path>
              </a:pathLst>
            </a:custGeom>
            <a:gradFill flip="none" rotWithShape="1">
              <a:gsLst>
                <a:gs pos="0">
                  <a:srgbClr val="490E6F"/>
                </a:gs>
                <a:gs pos="28000">
                  <a:srgbClr val="490E6F"/>
                </a:gs>
                <a:gs pos="100000">
                  <a:srgbClr val="971CE2"/>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
          <p:nvSpPr>
            <p:cNvPr id="41" name="Vapaamuotoinen: Muoto 40">
              <a:extLst>
                <a:ext uri="{FF2B5EF4-FFF2-40B4-BE49-F238E27FC236}">
                  <a16:creationId xmlns:a16="http://schemas.microsoft.com/office/drawing/2014/main" id="{8871322B-ED4F-4343-994C-CC5259E470CC}"/>
                </a:ext>
              </a:extLst>
            </p:cNvPr>
            <p:cNvSpPr/>
            <p:nvPr/>
          </p:nvSpPr>
          <p:spPr>
            <a:xfrm>
              <a:off x="3677339" y="1576362"/>
              <a:ext cx="1029438" cy="579059"/>
            </a:xfrm>
            <a:custGeom>
              <a:avLst/>
              <a:gdLst>
                <a:gd name="connsiteX0" fmla="*/ 990834 w 1029437"/>
                <a:gd name="connsiteY0" fmla="*/ 173718 h 579058"/>
                <a:gd name="connsiteX1" fmla="*/ 707738 w 1029437"/>
                <a:gd name="connsiteY1" fmla="*/ 38604 h 579058"/>
                <a:gd name="connsiteX2" fmla="*/ 469681 w 1029437"/>
                <a:gd name="connsiteY2" fmla="*/ 0 h 579058"/>
                <a:gd name="connsiteX3" fmla="*/ 231623 w 1029437"/>
                <a:gd name="connsiteY3" fmla="*/ 38604 h 579058"/>
                <a:gd name="connsiteX4" fmla="*/ 115812 w 1029437"/>
                <a:gd name="connsiteY4" fmla="*/ 83642 h 579058"/>
                <a:gd name="connsiteX5" fmla="*/ 115812 w 1029437"/>
                <a:gd name="connsiteY5" fmla="*/ 90076 h 579058"/>
                <a:gd name="connsiteX6" fmla="*/ 0 w 1029437"/>
                <a:gd name="connsiteY6" fmla="*/ 373171 h 579058"/>
                <a:gd name="connsiteX7" fmla="*/ 295963 w 1029437"/>
                <a:gd name="connsiteY7" fmla="*/ 521153 h 579058"/>
                <a:gd name="connsiteX8" fmla="*/ 347435 w 1029437"/>
                <a:gd name="connsiteY8" fmla="*/ 579059 h 579058"/>
                <a:gd name="connsiteX9" fmla="*/ 1048740 w 1029437"/>
                <a:gd name="connsiteY9" fmla="*/ 579059 h 579058"/>
                <a:gd name="connsiteX10" fmla="*/ 1048740 w 1029437"/>
                <a:gd name="connsiteY10" fmla="*/ 289529 h 579058"/>
                <a:gd name="connsiteX11" fmla="*/ 990834 w 1029437"/>
                <a:gd name="connsiteY11" fmla="*/ 173718 h 57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437" h="579058">
                  <a:moveTo>
                    <a:pt x="990834" y="173718"/>
                  </a:moveTo>
                  <a:cubicBezTo>
                    <a:pt x="913626" y="109378"/>
                    <a:pt x="810682" y="64340"/>
                    <a:pt x="707738" y="38604"/>
                  </a:cubicBezTo>
                  <a:cubicBezTo>
                    <a:pt x="636964" y="19302"/>
                    <a:pt x="553323" y="0"/>
                    <a:pt x="469681" y="0"/>
                  </a:cubicBezTo>
                  <a:cubicBezTo>
                    <a:pt x="392473" y="0"/>
                    <a:pt x="308831" y="12868"/>
                    <a:pt x="231623" y="38604"/>
                  </a:cubicBezTo>
                  <a:cubicBezTo>
                    <a:pt x="193020" y="51472"/>
                    <a:pt x="154416" y="64340"/>
                    <a:pt x="115812" y="83642"/>
                  </a:cubicBezTo>
                  <a:lnTo>
                    <a:pt x="115812" y="90076"/>
                  </a:lnTo>
                  <a:cubicBezTo>
                    <a:pt x="115812" y="199454"/>
                    <a:pt x="70774" y="302397"/>
                    <a:pt x="0" y="373171"/>
                  </a:cubicBezTo>
                  <a:cubicBezTo>
                    <a:pt x="122246" y="411775"/>
                    <a:pt x="218755" y="463247"/>
                    <a:pt x="295963" y="521153"/>
                  </a:cubicBezTo>
                  <a:cubicBezTo>
                    <a:pt x="315265" y="540455"/>
                    <a:pt x="334567" y="553323"/>
                    <a:pt x="347435" y="579059"/>
                  </a:cubicBezTo>
                  <a:lnTo>
                    <a:pt x="1048740" y="579059"/>
                  </a:lnTo>
                  <a:lnTo>
                    <a:pt x="1048740" y="289529"/>
                  </a:lnTo>
                  <a:cubicBezTo>
                    <a:pt x="1048740" y="244491"/>
                    <a:pt x="1029438" y="199454"/>
                    <a:pt x="990834" y="173718"/>
                  </a:cubicBezTo>
                  <a:close/>
                </a:path>
              </a:pathLst>
            </a:custGeom>
            <a:gradFill flip="none" rotWithShape="1">
              <a:gsLst>
                <a:gs pos="0">
                  <a:srgbClr val="490E6F"/>
                </a:gs>
                <a:gs pos="28000">
                  <a:srgbClr val="490E6F"/>
                </a:gs>
                <a:gs pos="100000">
                  <a:srgbClr val="971CE2"/>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
          <p:nvSpPr>
            <p:cNvPr id="42" name="Vapaamuotoinen: Muoto 41">
              <a:extLst>
                <a:ext uri="{FF2B5EF4-FFF2-40B4-BE49-F238E27FC236}">
                  <a16:creationId xmlns:a16="http://schemas.microsoft.com/office/drawing/2014/main" id="{AA783CA2-4392-4079-A042-8B4243C1D9FA}"/>
                </a:ext>
              </a:extLst>
            </p:cNvPr>
            <p:cNvSpPr/>
            <p:nvPr/>
          </p:nvSpPr>
          <p:spPr>
            <a:xfrm>
              <a:off x="2023805" y="1576362"/>
              <a:ext cx="1029438" cy="579059"/>
            </a:xfrm>
            <a:custGeom>
              <a:avLst/>
              <a:gdLst>
                <a:gd name="connsiteX0" fmla="*/ 752776 w 1029437"/>
                <a:gd name="connsiteY0" fmla="*/ 521153 h 579058"/>
                <a:gd name="connsiteX1" fmla="*/ 752776 w 1029437"/>
                <a:gd name="connsiteY1" fmla="*/ 521153 h 579058"/>
                <a:gd name="connsiteX2" fmla="*/ 1048740 w 1029437"/>
                <a:gd name="connsiteY2" fmla="*/ 373171 h 579058"/>
                <a:gd name="connsiteX3" fmla="*/ 932928 w 1029437"/>
                <a:gd name="connsiteY3" fmla="*/ 90076 h 579058"/>
                <a:gd name="connsiteX4" fmla="*/ 932928 w 1029437"/>
                <a:gd name="connsiteY4" fmla="*/ 77208 h 579058"/>
                <a:gd name="connsiteX5" fmla="*/ 817116 w 1029437"/>
                <a:gd name="connsiteY5" fmla="*/ 38604 h 579058"/>
                <a:gd name="connsiteX6" fmla="*/ 579059 w 1029437"/>
                <a:gd name="connsiteY6" fmla="*/ 0 h 579058"/>
                <a:gd name="connsiteX7" fmla="*/ 341001 w 1029437"/>
                <a:gd name="connsiteY7" fmla="*/ 38604 h 579058"/>
                <a:gd name="connsiteX8" fmla="*/ 57906 w 1029437"/>
                <a:gd name="connsiteY8" fmla="*/ 173718 h 579058"/>
                <a:gd name="connsiteX9" fmla="*/ 0 w 1029437"/>
                <a:gd name="connsiteY9" fmla="*/ 289529 h 579058"/>
                <a:gd name="connsiteX10" fmla="*/ 0 w 1029437"/>
                <a:gd name="connsiteY10" fmla="*/ 579059 h 579058"/>
                <a:gd name="connsiteX11" fmla="*/ 694870 w 1029437"/>
                <a:gd name="connsiteY11" fmla="*/ 579059 h 579058"/>
                <a:gd name="connsiteX12" fmla="*/ 752776 w 1029437"/>
                <a:gd name="connsiteY12" fmla="*/ 521153 h 57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9437" h="579058">
                  <a:moveTo>
                    <a:pt x="752776" y="521153"/>
                  </a:moveTo>
                  <a:lnTo>
                    <a:pt x="752776" y="521153"/>
                  </a:lnTo>
                  <a:cubicBezTo>
                    <a:pt x="842852" y="456813"/>
                    <a:pt x="945796" y="405341"/>
                    <a:pt x="1048740" y="373171"/>
                  </a:cubicBezTo>
                  <a:cubicBezTo>
                    <a:pt x="977966" y="295963"/>
                    <a:pt x="932928" y="199454"/>
                    <a:pt x="932928" y="90076"/>
                  </a:cubicBezTo>
                  <a:cubicBezTo>
                    <a:pt x="932928" y="83642"/>
                    <a:pt x="932928" y="83642"/>
                    <a:pt x="932928" y="77208"/>
                  </a:cubicBezTo>
                  <a:cubicBezTo>
                    <a:pt x="894324" y="64340"/>
                    <a:pt x="855720" y="45038"/>
                    <a:pt x="817116" y="38604"/>
                  </a:cubicBezTo>
                  <a:cubicBezTo>
                    <a:pt x="746342" y="19302"/>
                    <a:pt x="662701" y="0"/>
                    <a:pt x="579059" y="0"/>
                  </a:cubicBezTo>
                  <a:cubicBezTo>
                    <a:pt x="501851" y="0"/>
                    <a:pt x="418209" y="12868"/>
                    <a:pt x="341001" y="38604"/>
                  </a:cubicBezTo>
                  <a:cubicBezTo>
                    <a:pt x="238057" y="70774"/>
                    <a:pt x="141548" y="115812"/>
                    <a:pt x="57906" y="173718"/>
                  </a:cubicBezTo>
                  <a:cubicBezTo>
                    <a:pt x="19302" y="199454"/>
                    <a:pt x="0" y="244491"/>
                    <a:pt x="0" y="289529"/>
                  </a:cubicBezTo>
                  <a:lnTo>
                    <a:pt x="0" y="579059"/>
                  </a:lnTo>
                  <a:lnTo>
                    <a:pt x="694870" y="579059"/>
                  </a:lnTo>
                  <a:cubicBezTo>
                    <a:pt x="714172" y="553323"/>
                    <a:pt x="727040" y="540455"/>
                    <a:pt x="752776" y="521153"/>
                  </a:cubicBezTo>
                  <a:close/>
                </a:path>
              </a:pathLst>
            </a:custGeom>
            <a:gradFill flip="none" rotWithShape="1">
              <a:gsLst>
                <a:gs pos="0">
                  <a:srgbClr val="490E6F"/>
                </a:gs>
                <a:gs pos="28000">
                  <a:srgbClr val="490E6F"/>
                </a:gs>
                <a:gs pos="100000">
                  <a:srgbClr val="971CE2"/>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grpSp>
      <p:grpSp>
        <p:nvGrpSpPr>
          <p:cNvPr id="43" name="Kuva 2" descr="Käyttäjät">
            <a:extLst>
              <a:ext uri="{FF2B5EF4-FFF2-40B4-BE49-F238E27FC236}">
                <a16:creationId xmlns:a16="http://schemas.microsoft.com/office/drawing/2014/main" id="{927CC8C7-FC6F-4771-A247-D57E82A9D21F}"/>
              </a:ext>
            </a:extLst>
          </p:cNvPr>
          <p:cNvGrpSpPr/>
          <p:nvPr userDrawn="1"/>
        </p:nvGrpSpPr>
        <p:grpSpPr>
          <a:xfrm>
            <a:off x="9479203" y="2948571"/>
            <a:ext cx="1158117" cy="1203156"/>
            <a:chOff x="2028606" y="3112600"/>
            <a:chExt cx="1158117" cy="1203156"/>
          </a:xfrm>
          <a:solidFill>
            <a:srgbClr val="000000"/>
          </a:solidFill>
        </p:grpSpPr>
        <p:sp>
          <p:nvSpPr>
            <p:cNvPr id="44" name="Vapaamuotoinen: Muoto 43">
              <a:extLst>
                <a:ext uri="{FF2B5EF4-FFF2-40B4-BE49-F238E27FC236}">
                  <a16:creationId xmlns:a16="http://schemas.microsoft.com/office/drawing/2014/main" id="{EA0319F4-D457-4580-8558-8938BEF2FB3F}"/>
                </a:ext>
              </a:extLst>
            </p:cNvPr>
            <p:cNvSpPr/>
            <p:nvPr/>
          </p:nvSpPr>
          <p:spPr>
            <a:xfrm>
              <a:off x="2028606" y="3768867"/>
              <a:ext cx="1158117" cy="546889"/>
            </a:xfrm>
            <a:custGeom>
              <a:avLst/>
              <a:gdLst>
                <a:gd name="connsiteX0" fmla="*/ 1158117 w 1158117"/>
                <a:gd name="connsiteY0" fmla="*/ 579059 h 546888"/>
                <a:gd name="connsiteX1" fmla="*/ 1158117 w 1158117"/>
                <a:gd name="connsiteY1" fmla="*/ 289529 h 546888"/>
                <a:gd name="connsiteX2" fmla="*/ 1100211 w 1158117"/>
                <a:gd name="connsiteY2" fmla="*/ 173718 h 546888"/>
                <a:gd name="connsiteX3" fmla="*/ 817116 w 1158117"/>
                <a:gd name="connsiteY3" fmla="*/ 38604 h 546888"/>
                <a:gd name="connsiteX4" fmla="*/ 579059 w 1158117"/>
                <a:gd name="connsiteY4" fmla="*/ 0 h 546888"/>
                <a:gd name="connsiteX5" fmla="*/ 341001 w 1158117"/>
                <a:gd name="connsiteY5" fmla="*/ 38604 h 546888"/>
                <a:gd name="connsiteX6" fmla="*/ 57906 w 1158117"/>
                <a:gd name="connsiteY6" fmla="*/ 173718 h 546888"/>
                <a:gd name="connsiteX7" fmla="*/ 0 w 1158117"/>
                <a:gd name="connsiteY7" fmla="*/ 289529 h 546888"/>
                <a:gd name="connsiteX8" fmla="*/ 0 w 1158117"/>
                <a:gd name="connsiteY8" fmla="*/ 579059 h 546888"/>
                <a:gd name="connsiteX9" fmla="*/ 1158117 w 1158117"/>
                <a:gd name="connsiteY9" fmla="*/ 579059 h 54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8117" h="546888">
                  <a:moveTo>
                    <a:pt x="1158117" y="579059"/>
                  </a:moveTo>
                  <a:lnTo>
                    <a:pt x="1158117" y="289529"/>
                  </a:lnTo>
                  <a:cubicBezTo>
                    <a:pt x="1158117" y="244491"/>
                    <a:pt x="1138816" y="199454"/>
                    <a:pt x="1100211" y="173718"/>
                  </a:cubicBezTo>
                  <a:cubicBezTo>
                    <a:pt x="1023004" y="109378"/>
                    <a:pt x="920060" y="64340"/>
                    <a:pt x="817116" y="38604"/>
                  </a:cubicBezTo>
                  <a:cubicBezTo>
                    <a:pt x="746342" y="19302"/>
                    <a:pt x="662700" y="0"/>
                    <a:pt x="579059" y="0"/>
                  </a:cubicBezTo>
                  <a:cubicBezTo>
                    <a:pt x="501851" y="0"/>
                    <a:pt x="418209" y="12868"/>
                    <a:pt x="341001" y="38604"/>
                  </a:cubicBezTo>
                  <a:cubicBezTo>
                    <a:pt x="238058" y="64340"/>
                    <a:pt x="141548" y="115812"/>
                    <a:pt x="57906" y="173718"/>
                  </a:cubicBezTo>
                  <a:cubicBezTo>
                    <a:pt x="19302" y="205887"/>
                    <a:pt x="0" y="244491"/>
                    <a:pt x="0" y="289529"/>
                  </a:cubicBezTo>
                  <a:lnTo>
                    <a:pt x="0" y="579059"/>
                  </a:lnTo>
                  <a:lnTo>
                    <a:pt x="1158117" y="579059"/>
                  </a:lnTo>
                  <a:close/>
                </a:path>
              </a:pathLst>
            </a:custGeom>
            <a:gradFill flip="none" rotWithShape="1">
              <a:gsLst>
                <a:gs pos="0">
                  <a:srgbClr val="E0119D">
                    <a:lumMod val="50000"/>
                  </a:srgbClr>
                </a:gs>
                <a:gs pos="100000">
                  <a:srgbClr val="E0119D"/>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
          <p:nvSpPr>
            <p:cNvPr id="45" name="Vapaamuotoinen: Muoto 44">
              <a:extLst>
                <a:ext uri="{FF2B5EF4-FFF2-40B4-BE49-F238E27FC236}">
                  <a16:creationId xmlns:a16="http://schemas.microsoft.com/office/drawing/2014/main" id="{63B4A086-0672-48DD-A460-E862D0CB0A06}"/>
                </a:ext>
              </a:extLst>
            </p:cNvPr>
            <p:cNvSpPr/>
            <p:nvPr/>
          </p:nvSpPr>
          <p:spPr>
            <a:xfrm>
              <a:off x="2318135" y="3112600"/>
              <a:ext cx="579059" cy="579059"/>
            </a:xfrm>
            <a:custGeom>
              <a:avLst/>
              <a:gdLst>
                <a:gd name="connsiteX0" fmla="*/ 579059 w 579058"/>
                <a:gd name="connsiteY0" fmla="*/ 289529 h 579058"/>
                <a:gd name="connsiteX1" fmla="*/ 289529 w 579058"/>
                <a:gd name="connsiteY1" fmla="*/ 579059 h 579058"/>
                <a:gd name="connsiteX2" fmla="*/ 0 w 579058"/>
                <a:gd name="connsiteY2" fmla="*/ 289529 h 579058"/>
                <a:gd name="connsiteX3" fmla="*/ 289529 w 579058"/>
                <a:gd name="connsiteY3" fmla="*/ 0 h 579058"/>
                <a:gd name="connsiteX4" fmla="*/ 579059 w 579058"/>
                <a:gd name="connsiteY4" fmla="*/ 289529 h 57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058" h="579058">
                  <a:moveTo>
                    <a:pt x="579059" y="289529"/>
                  </a:moveTo>
                  <a:cubicBezTo>
                    <a:pt x="579059" y="449432"/>
                    <a:pt x="449432" y="579059"/>
                    <a:pt x="289529" y="579059"/>
                  </a:cubicBezTo>
                  <a:cubicBezTo>
                    <a:pt x="129627" y="579059"/>
                    <a:pt x="0" y="449432"/>
                    <a:pt x="0" y="289529"/>
                  </a:cubicBezTo>
                  <a:cubicBezTo>
                    <a:pt x="0" y="129627"/>
                    <a:pt x="129627" y="0"/>
                    <a:pt x="289529" y="0"/>
                  </a:cubicBezTo>
                  <a:cubicBezTo>
                    <a:pt x="449432" y="0"/>
                    <a:pt x="579059" y="129627"/>
                    <a:pt x="579059" y="289529"/>
                  </a:cubicBezTo>
                  <a:close/>
                </a:path>
              </a:pathLst>
            </a:custGeom>
            <a:gradFill flip="none" rotWithShape="1">
              <a:gsLst>
                <a:gs pos="0">
                  <a:srgbClr val="E0119D">
                    <a:lumMod val="50000"/>
                  </a:srgbClr>
                </a:gs>
                <a:gs pos="100000">
                  <a:srgbClr val="E0119D"/>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grpSp>
    </p:spTree>
    <p:extLst>
      <p:ext uri="{BB962C8B-B14F-4D97-AF65-F5344CB8AC3E}">
        <p14:creationId xmlns:p14="http://schemas.microsoft.com/office/powerpoint/2010/main" val="4259560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Älä käytä pohjana 2">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7CFF828D-6EE3-4BD4-BD3A-449C841EDA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1500" y="3173575"/>
            <a:ext cx="11049000" cy="361950"/>
          </a:xfrm>
          <a:prstGeom prst="rect">
            <a:avLst/>
          </a:prstGeom>
        </p:spPr>
      </p:pic>
      <p:pic>
        <p:nvPicPr>
          <p:cNvPr id="4" name="Kuva 3">
            <a:extLst>
              <a:ext uri="{FF2B5EF4-FFF2-40B4-BE49-F238E27FC236}">
                <a16:creationId xmlns:a16="http://schemas.microsoft.com/office/drawing/2014/main" id="{0AEE081A-6A7E-46FD-A285-AD62F92D44D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76515" y="3187862"/>
            <a:ext cx="342900" cy="333375"/>
          </a:xfrm>
          <a:prstGeom prst="rect">
            <a:avLst/>
          </a:prstGeom>
        </p:spPr>
      </p:pic>
      <p:pic>
        <p:nvPicPr>
          <p:cNvPr id="15" name="Kuva 14">
            <a:extLst>
              <a:ext uri="{FF2B5EF4-FFF2-40B4-BE49-F238E27FC236}">
                <a16:creationId xmlns:a16="http://schemas.microsoft.com/office/drawing/2014/main" id="{D8388924-5EB0-42F4-8C9A-B299F36B125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83290" y="3187862"/>
            <a:ext cx="342900" cy="333375"/>
          </a:xfrm>
          <a:prstGeom prst="rect">
            <a:avLst/>
          </a:prstGeom>
        </p:spPr>
      </p:pic>
      <p:pic>
        <p:nvPicPr>
          <p:cNvPr id="16" name="Kuva 15">
            <a:extLst>
              <a:ext uri="{FF2B5EF4-FFF2-40B4-BE49-F238E27FC236}">
                <a16:creationId xmlns:a16="http://schemas.microsoft.com/office/drawing/2014/main" id="{73704E23-9BF4-45A0-AFDB-EBD5324E7B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733186" y="3187862"/>
            <a:ext cx="342900" cy="333375"/>
          </a:xfrm>
          <a:prstGeom prst="rect">
            <a:avLst/>
          </a:prstGeom>
        </p:spPr>
      </p:pic>
      <p:pic>
        <p:nvPicPr>
          <p:cNvPr id="17" name="Kuva 16">
            <a:extLst>
              <a:ext uri="{FF2B5EF4-FFF2-40B4-BE49-F238E27FC236}">
                <a16:creationId xmlns:a16="http://schemas.microsoft.com/office/drawing/2014/main" id="{4BDC6D3C-1D6A-4B9B-A8B1-2906198126D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20950" y="3187862"/>
            <a:ext cx="342900" cy="333375"/>
          </a:xfrm>
          <a:prstGeom prst="rect">
            <a:avLst/>
          </a:prstGeom>
        </p:spPr>
      </p:pic>
      <p:pic>
        <p:nvPicPr>
          <p:cNvPr id="5" name="Kuva 4">
            <a:extLst>
              <a:ext uri="{FF2B5EF4-FFF2-40B4-BE49-F238E27FC236}">
                <a16:creationId xmlns:a16="http://schemas.microsoft.com/office/drawing/2014/main" id="{9FD432F3-D0FF-4085-BC49-5DCC6090BC1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32515" y="1354308"/>
            <a:ext cx="2809875" cy="1590675"/>
          </a:xfrm>
          <a:prstGeom prst="rect">
            <a:avLst/>
          </a:prstGeom>
        </p:spPr>
      </p:pic>
      <p:pic>
        <p:nvPicPr>
          <p:cNvPr id="6" name="Kuva 5">
            <a:extLst>
              <a:ext uri="{FF2B5EF4-FFF2-40B4-BE49-F238E27FC236}">
                <a16:creationId xmlns:a16="http://schemas.microsoft.com/office/drawing/2014/main" id="{C0ADFC16-D486-4A1D-B452-EB896D166F4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628411" y="1356003"/>
            <a:ext cx="1333500" cy="1590675"/>
          </a:xfrm>
          <a:prstGeom prst="rect">
            <a:avLst/>
          </a:prstGeom>
        </p:spPr>
      </p:pic>
      <p:pic>
        <p:nvPicPr>
          <p:cNvPr id="7" name="Kuva 6">
            <a:extLst>
              <a:ext uri="{FF2B5EF4-FFF2-40B4-BE49-F238E27FC236}">
                <a16:creationId xmlns:a16="http://schemas.microsoft.com/office/drawing/2014/main" id="{BDE55843-6CF9-4CF2-91AC-30E209C0A44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057615" y="1356003"/>
            <a:ext cx="2409825" cy="1590675"/>
          </a:xfrm>
          <a:prstGeom prst="rect">
            <a:avLst/>
          </a:prstGeom>
        </p:spPr>
      </p:pic>
      <p:pic>
        <p:nvPicPr>
          <p:cNvPr id="21" name="Kuva 20">
            <a:extLst>
              <a:ext uri="{FF2B5EF4-FFF2-40B4-BE49-F238E27FC236}">
                <a16:creationId xmlns:a16="http://schemas.microsoft.com/office/drawing/2014/main" id="{98AB079B-C7B8-4ACA-8A92-3C2D1BA62B6D}"/>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7562236" y="1356003"/>
            <a:ext cx="1333500" cy="1590675"/>
          </a:xfrm>
          <a:prstGeom prst="rect">
            <a:avLst/>
          </a:prstGeom>
        </p:spPr>
      </p:pic>
      <p:sp>
        <p:nvSpPr>
          <p:cNvPr id="22" name="Tekstin paikkamerkki 5">
            <a:extLst>
              <a:ext uri="{FF2B5EF4-FFF2-40B4-BE49-F238E27FC236}">
                <a16:creationId xmlns:a16="http://schemas.microsoft.com/office/drawing/2014/main" id="{30F202CF-5014-498C-B66A-1423FE32E0F0}"/>
              </a:ext>
            </a:extLst>
          </p:cNvPr>
          <p:cNvSpPr>
            <a:spLocks noGrp="1"/>
          </p:cNvSpPr>
          <p:nvPr>
            <p:ph type="body" sz="quarter" idx="14" hasCustomPrompt="1"/>
          </p:nvPr>
        </p:nvSpPr>
        <p:spPr>
          <a:xfrm>
            <a:off x="953465" y="1643558"/>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1</a:t>
            </a:r>
          </a:p>
        </p:txBody>
      </p:sp>
      <p:sp>
        <p:nvSpPr>
          <p:cNvPr id="23" name="Tekstin paikkamerkki 5">
            <a:extLst>
              <a:ext uri="{FF2B5EF4-FFF2-40B4-BE49-F238E27FC236}">
                <a16:creationId xmlns:a16="http://schemas.microsoft.com/office/drawing/2014/main" id="{63BBE630-686C-4B47-B311-04E0152DF542}"/>
              </a:ext>
            </a:extLst>
          </p:cNvPr>
          <p:cNvSpPr>
            <a:spLocks noGrp="1"/>
          </p:cNvSpPr>
          <p:nvPr>
            <p:ph type="body" sz="quarter" idx="15" hasCustomPrompt="1"/>
          </p:nvPr>
        </p:nvSpPr>
        <p:spPr>
          <a:xfrm>
            <a:off x="3706190" y="1643558"/>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2</a:t>
            </a:r>
          </a:p>
        </p:txBody>
      </p:sp>
      <p:sp>
        <p:nvSpPr>
          <p:cNvPr id="24" name="Tekstin paikkamerkki 5">
            <a:extLst>
              <a:ext uri="{FF2B5EF4-FFF2-40B4-BE49-F238E27FC236}">
                <a16:creationId xmlns:a16="http://schemas.microsoft.com/office/drawing/2014/main" id="{33B629F0-7CEE-41F6-9FE5-52E1534E6FE4}"/>
              </a:ext>
            </a:extLst>
          </p:cNvPr>
          <p:cNvSpPr>
            <a:spLocks noGrp="1"/>
          </p:cNvSpPr>
          <p:nvPr>
            <p:ph type="body" sz="quarter" idx="16" hasCustomPrompt="1"/>
          </p:nvPr>
        </p:nvSpPr>
        <p:spPr>
          <a:xfrm>
            <a:off x="5192090" y="1643558"/>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3</a:t>
            </a:r>
          </a:p>
        </p:txBody>
      </p:sp>
      <p:sp>
        <p:nvSpPr>
          <p:cNvPr id="25" name="Tekstin paikkamerkki 5">
            <a:extLst>
              <a:ext uri="{FF2B5EF4-FFF2-40B4-BE49-F238E27FC236}">
                <a16:creationId xmlns:a16="http://schemas.microsoft.com/office/drawing/2014/main" id="{C4DBF8C0-3FEA-45DF-8356-D3182643BD96}"/>
              </a:ext>
            </a:extLst>
          </p:cNvPr>
          <p:cNvSpPr>
            <a:spLocks noGrp="1"/>
          </p:cNvSpPr>
          <p:nvPr>
            <p:ph type="body" sz="quarter" idx="17" hasCustomPrompt="1"/>
          </p:nvPr>
        </p:nvSpPr>
        <p:spPr>
          <a:xfrm>
            <a:off x="7611440" y="1643558"/>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4</a:t>
            </a:r>
          </a:p>
        </p:txBody>
      </p:sp>
      <p:sp>
        <p:nvSpPr>
          <p:cNvPr id="9" name="Tekstin paikkamerkki 8">
            <a:extLst>
              <a:ext uri="{FF2B5EF4-FFF2-40B4-BE49-F238E27FC236}">
                <a16:creationId xmlns:a16="http://schemas.microsoft.com/office/drawing/2014/main" id="{33DB265B-4569-42C3-A93B-A78121883F3E}"/>
              </a:ext>
            </a:extLst>
          </p:cNvPr>
          <p:cNvSpPr>
            <a:spLocks noGrp="1"/>
          </p:cNvSpPr>
          <p:nvPr>
            <p:ph type="body" sz="quarter" idx="18" hasCustomPrompt="1"/>
          </p:nvPr>
        </p:nvSpPr>
        <p:spPr>
          <a:xfrm>
            <a:off x="732515" y="3860800"/>
            <a:ext cx="1476400" cy="361950"/>
          </a:xfrm>
        </p:spPr>
        <p:txBody>
          <a:bodyPr>
            <a:normAutofit/>
          </a:bodyPr>
          <a:lstStyle>
            <a:lvl1pPr marL="0" indent="0">
              <a:buNone/>
              <a:defRPr sz="1800" b="1"/>
            </a:lvl1pPr>
          </a:lstStyle>
          <a:p>
            <a:pPr lvl="0"/>
            <a:r>
              <a:rPr lang="fi-FI"/>
              <a:t>Askel 1</a:t>
            </a:r>
          </a:p>
        </p:txBody>
      </p:sp>
      <p:sp>
        <p:nvSpPr>
          <p:cNvPr id="32" name="Tekstin paikkamerkki 8">
            <a:extLst>
              <a:ext uri="{FF2B5EF4-FFF2-40B4-BE49-F238E27FC236}">
                <a16:creationId xmlns:a16="http://schemas.microsoft.com/office/drawing/2014/main" id="{D0003D02-4CED-45F4-BCC9-71CE5E38A5E0}"/>
              </a:ext>
            </a:extLst>
          </p:cNvPr>
          <p:cNvSpPr>
            <a:spLocks noGrp="1"/>
          </p:cNvSpPr>
          <p:nvPr>
            <p:ph type="body" sz="quarter" idx="19" hasCustomPrompt="1"/>
          </p:nvPr>
        </p:nvSpPr>
        <p:spPr>
          <a:xfrm>
            <a:off x="732515" y="4321319"/>
            <a:ext cx="1476400" cy="1265563"/>
          </a:xfrm>
        </p:spPr>
        <p:txBody>
          <a:bodyPr>
            <a:normAutofit/>
          </a:bodyPr>
          <a:lstStyle>
            <a:lvl1pPr marL="0" indent="0">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4" name="Tekstin paikkamerkki 8">
            <a:extLst>
              <a:ext uri="{FF2B5EF4-FFF2-40B4-BE49-F238E27FC236}">
                <a16:creationId xmlns:a16="http://schemas.microsoft.com/office/drawing/2014/main" id="{ABF63E86-8254-4BA1-A13A-8E539FFC7EDD}"/>
              </a:ext>
            </a:extLst>
          </p:cNvPr>
          <p:cNvSpPr>
            <a:spLocks noGrp="1"/>
          </p:cNvSpPr>
          <p:nvPr>
            <p:ph type="body" sz="quarter" idx="20" hasCustomPrompt="1"/>
          </p:nvPr>
        </p:nvSpPr>
        <p:spPr>
          <a:xfrm>
            <a:off x="3628411" y="3860800"/>
            <a:ext cx="1476400" cy="361950"/>
          </a:xfrm>
        </p:spPr>
        <p:txBody>
          <a:bodyPr>
            <a:normAutofit/>
          </a:bodyPr>
          <a:lstStyle>
            <a:lvl1pPr marL="0" indent="0">
              <a:buNone/>
              <a:defRPr sz="1800" b="1"/>
            </a:lvl1pPr>
          </a:lstStyle>
          <a:p>
            <a:pPr lvl="0"/>
            <a:r>
              <a:rPr lang="fi-FI"/>
              <a:t>Askel 2</a:t>
            </a:r>
          </a:p>
        </p:txBody>
      </p:sp>
      <p:sp>
        <p:nvSpPr>
          <p:cNvPr id="35" name="Tekstin paikkamerkki 8">
            <a:extLst>
              <a:ext uri="{FF2B5EF4-FFF2-40B4-BE49-F238E27FC236}">
                <a16:creationId xmlns:a16="http://schemas.microsoft.com/office/drawing/2014/main" id="{2DFDC020-C080-4D97-9D0B-3E7D35312014}"/>
              </a:ext>
            </a:extLst>
          </p:cNvPr>
          <p:cNvSpPr>
            <a:spLocks noGrp="1"/>
          </p:cNvSpPr>
          <p:nvPr>
            <p:ph type="body" sz="quarter" idx="21" hasCustomPrompt="1"/>
          </p:nvPr>
        </p:nvSpPr>
        <p:spPr>
          <a:xfrm>
            <a:off x="3628411" y="4321319"/>
            <a:ext cx="1476400" cy="1265563"/>
          </a:xfrm>
        </p:spPr>
        <p:txBody>
          <a:bodyPr>
            <a:normAutofit/>
          </a:bodyPr>
          <a:lstStyle>
            <a:lvl1pPr marL="0" indent="0">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6" name="Tekstin paikkamerkki 8">
            <a:extLst>
              <a:ext uri="{FF2B5EF4-FFF2-40B4-BE49-F238E27FC236}">
                <a16:creationId xmlns:a16="http://schemas.microsoft.com/office/drawing/2014/main" id="{F9332985-7819-4927-B872-E8AD3B268FC6}"/>
              </a:ext>
            </a:extLst>
          </p:cNvPr>
          <p:cNvSpPr>
            <a:spLocks noGrp="1"/>
          </p:cNvSpPr>
          <p:nvPr>
            <p:ph type="body" sz="quarter" idx="22" hasCustomPrompt="1"/>
          </p:nvPr>
        </p:nvSpPr>
        <p:spPr>
          <a:xfrm>
            <a:off x="5057615" y="3860800"/>
            <a:ext cx="1476400" cy="361950"/>
          </a:xfrm>
        </p:spPr>
        <p:txBody>
          <a:bodyPr>
            <a:normAutofit/>
          </a:bodyPr>
          <a:lstStyle>
            <a:lvl1pPr marL="0" indent="0">
              <a:buNone/>
              <a:defRPr sz="1800" b="1"/>
            </a:lvl1pPr>
          </a:lstStyle>
          <a:p>
            <a:pPr lvl="0"/>
            <a:r>
              <a:rPr lang="fi-FI"/>
              <a:t>Askel 3</a:t>
            </a:r>
          </a:p>
        </p:txBody>
      </p:sp>
      <p:sp>
        <p:nvSpPr>
          <p:cNvPr id="37" name="Tekstin paikkamerkki 8">
            <a:extLst>
              <a:ext uri="{FF2B5EF4-FFF2-40B4-BE49-F238E27FC236}">
                <a16:creationId xmlns:a16="http://schemas.microsoft.com/office/drawing/2014/main" id="{BF4378F6-873E-40EB-9BE5-4FD02955A00F}"/>
              </a:ext>
            </a:extLst>
          </p:cNvPr>
          <p:cNvSpPr>
            <a:spLocks noGrp="1"/>
          </p:cNvSpPr>
          <p:nvPr>
            <p:ph type="body" sz="quarter" idx="23" hasCustomPrompt="1"/>
          </p:nvPr>
        </p:nvSpPr>
        <p:spPr>
          <a:xfrm>
            <a:off x="5057615" y="4321319"/>
            <a:ext cx="1476400" cy="1265563"/>
          </a:xfrm>
        </p:spPr>
        <p:txBody>
          <a:bodyPr>
            <a:normAutofit/>
          </a:bodyPr>
          <a:lstStyle>
            <a:lvl1pPr marL="0" indent="0">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8" name="Tekstin paikkamerkki 8">
            <a:extLst>
              <a:ext uri="{FF2B5EF4-FFF2-40B4-BE49-F238E27FC236}">
                <a16:creationId xmlns:a16="http://schemas.microsoft.com/office/drawing/2014/main" id="{4061B29E-D713-43F2-863D-D89D91221162}"/>
              </a:ext>
            </a:extLst>
          </p:cNvPr>
          <p:cNvSpPr>
            <a:spLocks noGrp="1"/>
          </p:cNvSpPr>
          <p:nvPr>
            <p:ph type="body" sz="quarter" idx="24" hasCustomPrompt="1"/>
          </p:nvPr>
        </p:nvSpPr>
        <p:spPr>
          <a:xfrm>
            <a:off x="7562236" y="3860800"/>
            <a:ext cx="1476400" cy="361950"/>
          </a:xfrm>
        </p:spPr>
        <p:txBody>
          <a:bodyPr>
            <a:normAutofit/>
          </a:bodyPr>
          <a:lstStyle>
            <a:lvl1pPr marL="0" indent="0">
              <a:buNone/>
              <a:defRPr sz="1800" b="1"/>
            </a:lvl1pPr>
          </a:lstStyle>
          <a:p>
            <a:pPr lvl="0"/>
            <a:r>
              <a:rPr lang="fi-FI"/>
              <a:t>Askel 4</a:t>
            </a:r>
          </a:p>
        </p:txBody>
      </p:sp>
      <p:sp>
        <p:nvSpPr>
          <p:cNvPr id="39" name="Tekstin paikkamerkki 8">
            <a:extLst>
              <a:ext uri="{FF2B5EF4-FFF2-40B4-BE49-F238E27FC236}">
                <a16:creationId xmlns:a16="http://schemas.microsoft.com/office/drawing/2014/main" id="{F648FFDC-63A1-48F6-A808-B5491DCA6C43}"/>
              </a:ext>
            </a:extLst>
          </p:cNvPr>
          <p:cNvSpPr>
            <a:spLocks noGrp="1"/>
          </p:cNvSpPr>
          <p:nvPr>
            <p:ph type="body" sz="quarter" idx="25" hasCustomPrompt="1"/>
          </p:nvPr>
        </p:nvSpPr>
        <p:spPr>
          <a:xfrm>
            <a:off x="7562236" y="4321319"/>
            <a:ext cx="1476400" cy="1265563"/>
          </a:xfrm>
        </p:spPr>
        <p:txBody>
          <a:bodyPr>
            <a:normAutofit/>
          </a:bodyPr>
          <a:lstStyle>
            <a:lvl1pPr marL="0" indent="0">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pic>
        <p:nvPicPr>
          <p:cNvPr id="40" name="Kuva 39">
            <a:extLst>
              <a:ext uri="{FF2B5EF4-FFF2-40B4-BE49-F238E27FC236}">
                <a16:creationId xmlns:a16="http://schemas.microsoft.com/office/drawing/2014/main" id="{E3C6774F-3937-448B-A414-74D2BD5C3F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53867" y="3187862"/>
            <a:ext cx="342900" cy="333375"/>
          </a:xfrm>
          <a:prstGeom prst="rect">
            <a:avLst/>
          </a:prstGeom>
        </p:spPr>
      </p:pic>
      <p:pic>
        <p:nvPicPr>
          <p:cNvPr id="41" name="Kuva 40">
            <a:extLst>
              <a:ext uri="{FF2B5EF4-FFF2-40B4-BE49-F238E27FC236}">
                <a16:creationId xmlns:a16="http://schemas.microsoft.com/office/drawing/2014/main" id="{F1BB80A3-6200-4C9D-9FC7-8A5472586D20}"/>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990532" y="1356003"/>
            <a:ext cx="2409825" cy="1590675"/>
          </a:xfrm>
          <a:prstGeom prst="rect">
            <a:avLst/>
          </a:prstGeom>
        </p:spPr>
      </p:pic>
      <p:sp>
        <p:nvSpPr>
          <p:cNvPr id="42" name="Tekstin paikkamerkki 5">
            <a:extLst>
              <a:ext uri="{FF2B5EF4-FFF2-40B4-BE49-F238E27FC236}">
                <a16:creationId xmlns:a16="http://schemas.microsoft.com/office/drawing/2014/main" id="{3ADF75B7-50AF-41CF-B8DE-8B4C5E80378A}"/>
              </a:ext>
            </a:extLst>
          </p:cNvPr>
          <p:cNvSpPr>
            <a:spLocks noGrp="1"/>
          </p:cNvSpPr>
          <p:nvPr>
            <p:ph type="body" sz="quarter" idx="26" hasCustomPrompt="1"/>
          </p:nvPr>
        </p:nvSpPr>
        <p:spPr>
          <a:xfrm>
            <a:off x="9125007" y="1643558"/>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5</a:t>
            </a:r>
          </a:p>
        </p:txBody>
      </p:sp>
      <p:sp>
        <p:nvSpPr>
          <p:cNvPr id="43" name="Tekstin paikkamerkki 8">
            <a:extLst>
              <a:ext uri="{FF2B5EF4-FFF2-40B4-BE49-F238E27FC236}">
                <a16:creationId xmlns:a16="http://schemas.microsoft.com/office/drawing/2014/main" id="{28C2DFE1-552A-4923-8ECF-3A3B3B77C005}"/>
              </a:ext>
            </a:extLst>
          </p:cNvPr>
          <p:cNvSpPr>
            <a:spLocks noGrp="1"/>
          </p:cNvSpPr>
          <p:nvPr>
            <p:ph type="body" sz="quarter" idx="27" hasCustomPrompt="1"/>
          </p:nvPr>
        </p:nvSpPr>
        <p:spPr>
          <a:xfrm>
            <a:off x="8990532" y="3860800"/>
            <a:ext cx="1476400" cy="361950"/>
          </a:xfrm>
        </p:spPr>
        <p:txBody>
          <a:bodyPr>
            <a:normAutofit/>
          </a:bodyPr>
          <a:lstStyle>
            <a:lvl1pPr marL="0" indent="0">
              <a:buNone/>
              <a:defRPr sz="1800" b="1"/>
            </a:lvl1pPr>
          </a:lstStyle>
          <a:p>
            <a:pPr lvl="0"/>
            <a:r>
              <a:rPr lang="fi-FI"/>
              <a:t>Askel 5</a:t>
            </a:r>
          </a:p>
        </p:txBody>
      </p:sp>
      <p:sp>
        <p:nvSpPr>
          <p:cNvPr id="44" name="Tekstin paikkamerkki 8">
            <a:extLst>
              <a:ext uri="{FF2B5EF4-FFF2-40B4-BE49-F238E27FC236}">
                <a16:creationId xmlns:a16="http://schemas.microsoft.com/office/drawing/2014/main" id="{4D85FB49-2C6E-4FC0-B920-C4155C78360D}"/>
              </a:ext>
            </a:extLst>
          </p:cNvPr>
          <p:cNvSpPr>
            <a:spLocks noGrp="1"/>
          </p:cNvSpPr>
          <p:nvPr>
            <p:ph type="body" sz="quarter" idx="28" hasCustomPrompt="1"/>
          </p:nvPr>
        </p:nvSpPr>
        <p:spPr>
          <a:xfrm>
            <a:off x="8990532" y="4321319"/>
            <a:ext cx="1476400" cy="1265563"/>
          </a:xfrm>
        </p:spPr>
        <p:txBody>
          <a:bodyPr>
            <a:normAutofit/>
          </a:bodyPr>
          <a:lstStyle>
            <a:lvl1pPr marL="0" indent="0">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Tree>
    <p:extLst>
      <p:ext uri="{BB962C8B-B14F-4D97-AF65-F5344CB8AC3E}">
        <p14:creationId xmlns:p14="http://schemas.microsoft.com/office/powerpoint/2010/main" val="34084608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uva">
    <p:bg>
      <p:bgRef idx="1001">
        <a:schemeClr val="bg1"/>
      </p:bgRef>
    </p:bg>
    <p:spTree>
      <p:nvGrpSpPr>
        <p:cNvPr id="1" name=""/>
        <p:cNvGrpSpPr/>
        <p:nvPr/>
      </p:nvGrpSpPr>
      <p:grpSpPr>
        <a:xfrm>
          <a:off x="0" y="0"/>
          <a:ext cx="0" cy="0"/>
          <a:chOff x="0" y="0"/>
          <a:chExt cx="0" cy="0"/>
        </a:xfrm>
      </p:grpSpPr>
      <p:sp>
        <p:nvSpPr>
          <p:cNvPr id="18" name="Kuvan paikkamerkki 17">
            <a:extLst>
              <a:ext uri="{FF2B5EF4-FFF2-40B4-BE49-F238E27FC236}">
                <a16:creationId xmlns:a16="http://schemas.microsoft.com/office/drawing/2014/main" id="{2284F82B-FD19-4B66-95A9-D55A3514B707}"/>
              </a:ext>
            </a:extLst>
          </p:cNvPr>
          <p:cNvSpPr>
            <a:spLocks noGrp="1"/>
          </p:cNvSpPr>
          <p:nvPr>
            <p:ph type="pic" sz="quarter" idx="10"/>
          </p:nvPr>
        </p:nvSpPr>
        <p:spPr>
          <a:xfrm>
            <a:off x="0" y="0"/>
            <a:ext cx="12192000" cy="6858000"/>
          </a:xfrm>
          <a:noFill/>
        </p:spPr>
        <p:txBody>
          <a:bodyPr/>
          <a:lstStyle>
            <a:lvl1pPr marL="0" indent="0">
              <a:buNone/>
              <a:defRPr/>
            </a:lvl1pPr>
          </a:lstStyle>
          <a:p>
            <a:endParaRPr lang="fi-FI"/>
          </a:p>
        </p:txBody>
      </p:sp>
    </p:spTree>
    <p:extLst>
      <p:ext uri="{BB962C8B-B14F-4D97-AF65-F5344CB8AC3E}">
        <p14:creationId xmlns:p14="http://schemas.microsoft.com/office/powerpoint/2010/main" val="4120521168"/>
      </p:ext>
    </p:extLst>
  </p:cSld>
  <p:clrMapOvr>
    <a:overrideClrMapping bg1="lt1" tx1="dk1" bg2="lt2" tx2="dk2" accent1="accent1" accent2="accent2" accent3="accent3" accent4="accent4" accent5="accent5" accent6="accent6" hlink="hlink" folHlink="folHlink"/>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Älä käytä pohjana 3">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7CFF828D-6EE3-4BD4-BD3A-449C841EDA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1500" y="3331365"/>
            <a:ext cx="6604500" cy="204159"/>
          </a:xfrm>
          <a:prstGeom prst="rect">
            <a:avLst/>
          </a:prstGeom>
        </p:spPr>
      </p:pic>
      <p:pic>
        <p:nvPicPr>
          <p:cNvPr id="4" name="Kuva 3">
            <a:extLst>
              <a:ext uri="{FF2B5EF4-FFF2-40B4-BE49-F238E27FC236}">
                <a16:creationId xmlns:a16="http://schemas.microsoft.com/office/drawing/2014/main" id="{0AEE081A-6A7E-46FD-A285-AD62F92D44D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32515" y="3333195"/>
            <a:ext cx="193414" cy="188042"/>
          </a:xfrm>
          <a:prstGeom prst="rect">
            <a:avLst/>
          </a:prstGeom>
        </p:spPr>
      </p:pic>
      <p:pic>
        <p:nvPicPr>
          <p:cNvPr id="15" name="Kuva 14">
            <a:extLst>
              <a:ext uri="{FF2B5EF4-FFF2-40B4-BE49-F238E27FC236}">
                <a16:creationId xmlns:a16="http://schemas.microsoft.com/office/drawing/2014/main" id="{D8388924-5EB0-42F4-8C9A-B299F36B125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29741" y="3333195"/>
            <a:ext cx="193414" cy="188042"/>
          </a:xfrm>
          <a:prstGeom prst="rect">
            <a:avLst/>
          </a:prstGeom>
        </p:spPr>
      </p:pic>
      <p:pic>
        <p:nvPicPr>
          <p:cNvPr id="16" name="Kuva 15">
            <a:extLst>
              <a:ext uri="{FF2B5EF4-FFF2-40B4-BE49-F238E27FC236}">
                <a16:creationId xmlns:a16="http://schemas.microsoft.com/office/drawing/2014/main" id="{73704E23-9BF4-45A0-AFDB-EBD5324E7B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17797" y="3333195"/>
            <a:ext cx="193414" cy="188042"/>
          </a:xfrm>
          <a:prstGeom prst="rect">
            <a:avLst/>
          </a:prstGeom>
        </p:spPr>
      </p:pic>
      <p:pic>
        <p:nvPicPr>
          <p:cNvPr id="17" name="Kuva 16">
            <a:extLst>
              <a:ext uri="{FF2B5EF4-FFF2-40B4-BE49-F238E27FC236}">
                <a16:creationId xmlns:a16="http://schemas.microsoft.com/office/drawing/2014/main" id="{4BDC6D3C-1D6A-4B9B-A8B1-2906198126D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697001" y="3333195"/>
            <a:ext cx="193414" cy="188042"/>
          </a:xfrm>
          <a:prstGeom prst="rect">
            <a:avLst/>
          </a:prstGeom>
        </p:spPr>
      </p:pic>
      <p:pic>
        <p:nvPicPr>
          <p:cNvPr id="5" name="Kuva 4">
            <a:extLst>
              <a:ext uri="{FF2B5EF4-FFF2-40B4-BE49-F238E27FC236}">
                <a16:creationId xmlns:a16="http://schemas.microsoft.com/office/drawing/2014/main" id="{9FD432F3-D0FF-4085-BC49-5DCC6090BC1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69088" y="2332586"/>
            <a:ext cx="1584919" cy="897225"/>
          </a:xfrm>
          <a:prstGeom prst="rect">
            <a:avLst/>
          </a:prstGeom>
        </p:spPr>
      </p:pic>
      <p:pic>
        <p:nvPicPr>
          <p:cNvPr id="6" name="Kuva 5">
            <a:extLst>
              <a:ext uri="{FF2B5EF4-FFF2-40B4-BE49-F238E27FC236}">
                <a16:creationId xmlns:a16="http://schemas.microsoft.com/office/drawing/2014/main" id="{C0ADFC16-D486-4A1D-B452-EB896D166F4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349950" y="2332586"/>
            <a:ext cx="752165" cy="897225"/>
          </a:xfrm>
          <a:prstGeom prst="rect">
            <a:avLst/>
          </a:prstGeom>
        </p:spPr>
      </p:pic>
      <p:pic>
        <p:nvPicPr>
          <p:cNvPr id="7" name="Kuva 6">
            <a:extLst>
              <a:ext uri="{FF2B5EF4-FFF2-40B4-BE49-F238E27FC236}">
                <a16:creationId xmlns:a16="http://schemas.microsoft.com/office/drawing/2014/main" id="{BDE55843-6CF9-4CF2-91AC-30E209C0A44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198058" y="2338556"/>
            <a:ext cx="1359270" cy="897226"/>
          </a:xfrm>
          <a:prstGeom prst="rect">
            <a:avLst/>
          </a:prstGeom>
        </p:spPr>
      </p:pic>
      <p:pic>
        <p:nvPicPr>
          <p:cNvPr id="21" name="Kuva 20">
            <a:extLst>
              <a:ext uri="{FF2B5EF4-FFF2-40B4-BE49-F238E27FC236}">
                <a16:creationId xmlns:a16="http://schemas.microsoft.com/office/drawing/2014/main" id="{98AB079B-C7B8-4ACA-8A92-3C2D1BA62B6D}"/>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646551" y="2341243"/>
            <a:ext cx="752165" cy="897225"/>
          </a:xfrm>
          <a:prstGeom prst="rect">
            <a:avLst/>
          </a:prstGeom>
        </p:spPr>
      </p:pic>
      <p:sp>
        <p:nvSpPr>
          <p:cNvPr id="22" name="Tekstin paikkamerkki 5">
            <a:extLst>
              <a:ext uri="{FF2B5EF4-FFF2-40B4-BE49-F238E27FC236}">
                <a16:creationId xmlns:a16="http://schemas.microsoft.com/office/drawing/2014/main" id="{30F202CF-5014-498C-B66A-1423FE32E0F0}"/>
              </a:ext>
            </a:extLst>
          </p:cNvPr>
          <p:cNvSpPr>
            <a:spLocks noGrp="1"/>
          </p:cNvSpPr>
          <p:nvPr>
            <p:ph type="body" sz="quarter" idx="14" hasCustomPrompt="1"/>
          </p:nvPr>
        </p:nvSpPr>
        <p:spPr>
          <a:xfrm>
            <a:off x="805514" y="2411787"/>
            <a:ext cx="620196" cy="53906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1</a:t>
            </a:r>
          </a:p>
        </p:txBody>
      </p:sp>
      <p:sp>
        <p:nvSpPr>
          <p:cNvPr id="23" name="Tekstin paikkamerkki 5">
            <a:extLst>
              <a:ext uri="{FF2B5EF4-FFF2-40B4-BE49-F238E27FC236}">
                <a16:creationId xmlns:a16="http://schemas.microsoft.com/office/drawing/2014/main" id="{63BBE630-686C-4B47-B311-04E0152DF542}"/>
              </a:ext>
            </a:extLst>
          </p:cNvPr>
          <p:cNvSpPr>
            <a:spLocks noGrp="1"/>
          </p:cNvSpPr>
          <p:nvPr>
            <p:ph type="body" sz="quarter" idx="15" hasCustomPrompt="1"/>
          </p:nvPr>
        </p:nvSpPr>
        <p:spPr>
          <a:xfrm>
            <a:off x="2447421" y="2410455"/>
            <a:ext cx="620196" cy="507656"/>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2</a:t>
            </a:r>
          </a:p>
        </p:txBody>
      </p:sp>
      <p:sp>
        <p:nvSpPr>
          <p:cNvPr id="24" name="Tekstin paikkamerkki 5">
            <a:extLst>
              <a:ext uri="{FF2B5EF4-FFF2-40B4-BE49-F238E27FC236}">
                <a16:creationId xmlns:a16="http://schemas.microsoft.com/office/drawing/2014/main" id="{33B629F0-7CEE-41F6-9FE5-52E1534E6FE4}"/>
              </a:ext>
            </a:extLst>
          </p:cNvPr>
          <p:cNvSpPr>
            <a:spLocks noGrp="1"/>
          </p:cNvSpPr>
          <p:nvPr>
            <p:ph type="body" sz="quarter" idx="16" hasCustomPrompt="1"/>
          </p:nvPr>
        </p:nvSpPr>
        <p:spPr>
          <a:xfrm>
            <a:off x="3391472" y="2410455"/>
            <a:ext cx="620196" cy="507656"/>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3</a:t>
            </a:r>
          </a:p>
        </p:txBody>
      </p:sp>
      <p:sp>
        <p:nvSpPr>
          <p:cNvPr id="25" name="Tekstin paikkamerkki 5">
            <a:extLst>
              <a:ext uri="{FF2B5EF4-FFF2-40B4-BE49-F238E27FC236}">
                <a16:creationId xmlns:a16="http://schemas.microsoft.com/office/drawing/2014/main" id="{C4DBF8C0-3FEA-45DF-8356-D3182643BD96}"/>
              </a:ext>
            </a:extLst>
          </p:cNvPr>
          <p:cNvSpPr>
            <a:spLocks noGrp="1"/>
          </p:cNvSpPr>
          <p:nvPr>
            <p:ph type="body" sz="quarter" idx="17" hasCustomPrompt="1"/>
          </p:nvPr>
        </p:nvSpPr>
        <p:spPr>
          <a:xfrm>
            <a:off x="4695424" y="2410455"/>
            <a:ext cx="620196" cy="595634"/>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4</a:t>
            </a:r>
          </a:p>
        </p:txBody>
      </p:sp>
      <p:sp>
        <p:nvSpPr>
          <p:cNvPr id="9" name="Tekstin paikkamerkki 8">
            <a:extLst>
              <a:ext uri="{FF2B5EF4-FFF2-40B4-BE49-F238E27FC236}">
                <a16:creationId xmlns:a16="http://schemas.microsoft.com/office/drawing/2014/main" id="{33DB265B-4569-42C3-A93B-A78121883F3E}"/>
              </a:ext>
            </a:extLst>
          </p:cNvPr>
          <p:cNvSpPr>
            <a:spLocks noGrp="1"/>
          </p:cNvSpPr>
          <p:nvPr>
            <p:ph type="body" sz="quarter" idx="18" hasCustomPrompt="1"/>
          </p:nvPr>
        </p:nvSpPr>
        <p:spPr>
          <a:xfrm>
            <a:off x="571500" y="3679823"/>
            <a:ext cx="1476400" cy="361950"/>
          </a:xfrm>
        </p:spPr>
        <p:txBody>
          <a:bodyPr>
            <a:normAutofit/>
          </a:bodyPr>
          <a:lstStyle>
            <a:lvl1pPr marL="0" indent="0">
              <a:buNone/>
              <a:defRPr sz="1400" b="1"/>
            </a:lvl1pPr>
          </a:lstStyle>
          <a:p>
            <a:pPr lvl="0"/>
            <a:r>
              <a:rPr lang="fi-FI"/>
              <a:t>Askel 1</a:t>
            </a:r>
          </a:p>
        </p:txBody>
      </p:sp>
      <p:sp>
        <p:nvSpPr>
          <p:cNvPr id="32" name="Tekstin paikkamerkki 8">
            <a:extLst>
              <a:ext uri="{FF2B5EF4-FFF2-40B4-BE49-F238E27FC236}">
                <a16:creationId xmlns:a16="http://schemas.microsoft.com/office/drawing/2014/main" id="{D0003D02-4CED-45F4-BCC9-71CE5E38A5E0}"/>
              </a:ext>
            </a:extLst>
          </p:cNvPr>
          <p:cNvSpPr>
            <a:spLocks noGrp="1"/>
          </p:cNvSpPr>
          <p:nvPr>
            <p:ph type="body" sz="quarter" idx="19" hasCustomPrompt="1"/>
          </p:nvPr>
        </p:nvSpPr>
        <p:spPr>
          <a:xfrm>
            <a:off x="549635" y="4105188"/>
            <a:ext cx="1476400" cy="1265563"/>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4" name="Tekstin paikkamerkki 8">
            <a:extLst>
              <a:ext uri="{FF2B5EF4-FFF2-40B4-BE49-F238E27FC236}">
                <a16:creationId xmlns:a16="http://schemas.microsoft.com/office/drawing/2014/main" id="{ABF63E86-8254-4BA1-A13A-8E539FFC7EDD}"/>
              </a:ext>
            </a:extLst>
          </p:cNvPr>
          <p:cNvSpPr>
            <a:spLocks noGrp="1"/>
          </p:cNvSpPr>
          <p:nvPr>
            <p:ph type="body" sz="quarter" idx="20" hasCustomPrompt="1"/>
          </p:nvPr>
        </p:nvSpPr>
        <p:spPr>
          <a:xfrm>
            <a:off x="1962602" y="3679823"/>
            <a:ext cx="1476400" cy="361950"/>
          </a:xfrm>
        </p:spPr>
        <p:txBody>
          <a:bodyPr>
            <a:normAutofit/>
          </a:bodyPr>
          <a:lstStyle>
            <a:lvl1pPr marL="0" indent="0">
              <a:buNone/>
              <a:defRPr sz="1400" b="1"/>
            </a:lvl1pPr>
          </a:lstStyle>
          <a:p>
            <a:pPr lvl="0"/>
            <a:r>
              <a:rPr lang="fi-FI"/>
              <a:t>Askel 2</a:t>
            </a:r>
          </a:p>
        </p:txBody>
      </p:sp>
      <p:sp>
        <p:nvSpPr>
          <p:cNvPr id="35" name="Tekstin paikkamerkki 8">
            <a:extLst>
              <a:ext uri="{FF2B5EF4-FFF2-40B4-BE49-F238E27FC236}">
                <a16:creationId xmlns:a16="http://schemas.microsoft.com/office/drawing/2014/main" id="{2DFDC020-C080-4D97-9D0B-3E7D35312014}"/>
              </a:ext>
            </a:extLst>
          </p:cNvPr>
          <p:cNvSpPr>
            <a:spLocks noGrp="1"/>
          </p:cNvSpPr>
          <p:nvPr>
            <p:ph type="body" sz="quarter" idx="21" hasCustomPrompt="1"/>
          </p:nvPr>
        </p:nvSpPr>
        <p:spPr>
          <a:xfrm>
            <a:off x="1962602" y="4105188"/>
            <a:ext cx="1476400" cy="1265563"/>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6" name="Tekstin paikkamerkki 8">
            <a:extLst>
              <a:ext uri="{FF2B5EF4-FFF2-40B4-BE49-F238E27FC236}">
                <a16:creationId xmlns:a16="http://schemas.microsoft.com/office/drawing/2014/main" id="{F9332985-7819-4927-B872-E8AD3B268FC6}"/>
              </a:ext>
            </a:extLst>
          </p:cNvPr>
          <p:cNvSpPr>
            <a:spLocks noGrp="1"/>
          </p:cNvSpPr>
          <p:nvPr>
            <p:ph type="body" sz="quarter" idx="22" hasCustomPrompt="1"/>
          </p:nvPr>
        </p:nvSpPr>
        <p:spPr>
          <a:xfrm>
            <a:off x="3093239" y="3679823"/>
            <a:ext cx="1476400" cy="361950"/>
          </a:xfrm>
        </p:spPr>
        <p:txBody>
          <a:bodyPr>
            <a:normAutofit/>
          </a:bodyPr>
          <a:lstStyle>
            <a:lvl1pPr marL="0" indent="0">
              <a:buNone/>
              <a:defRPr sz="1400" b="1"/>
            </a:lvl1pPr>
          </a:lstStyle>
          <a:p>
            <a:pPr lvl="0"/>
            <a:r>
              <a:rPr lang="fi-FI"/>
              <a:t>Askel 3</a:t>
            </a:r>
          </a:p>
        </p:txBody>
      </p:sp>
      <p:sp>
        <p:nvSpPr>
          <p:cNvPr id="37" name="Tekstin paikkamerkki 8">
            <a:extLst>
              <a:ext uri="{FF2B5EF4-FFF2-40B4-BE49-F238E27FC236}">
                <a16:creationId xmlns:a16="http://schemas.microsoft.com/office/drawing/2014/main" id="{BF4378F6-873E-40EB-9BE5-4FD02955A00F}"/>
              </a:ext>
            </a:extLst>
          </p:cNvPr>
          <p:cNvSpPr>
            <a:spLocks noGrp="1"/>
          </p:cNvSpPr>
          <p:nvPr>
            <p:ph type="body" sz="quarter" idx="23" hasCustomPrompt="1"/>
          </p:nvPr>
        </p:nvSpPr>
        <p:spPr>
          <a:xfrm>
            <a:off x="3102115" y="4116262"/>
            <a:ext cx="1476400" cy="1265563"/>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8" name="Tekstin paikkamerkki 8">
            <a:extLst>
              <a:ext uri="{FF2B5EF4-FFF2-40B4-BE49-F238E27FC236}">
                <a16:creationId xmlns:a16="http://schemas.microsoft.com/office/drawing/2014/main" id="{4061B29E-D713-43F2-863D-D89D91221162}"/>
              </a:ext>
            </a:extLst>
          </p:cNvPr>
          <p:cNvSpPr>
            <a:spLocks noGrp="1"/>
          </p:cNvSpPr>
          <p:nvPr>
            <p:ph type="body" sz="quarter" idx="24" hasCustomPrompt="1"/>
          </p:nvPr>
        </p:nvSpPr>
        <p:spPr>
          <a:xfrm>
            <a:off x="4366611" y="3679823"/>
            <a:ext cx="1476400" cy="361950"/>
          </a:xfrm>
        </p:spPr>
        <p:txBody>
          <a:bodyPr>
            <a:normAutofit/>
          </a:bodyPr>
          <a:lstStyle>
            <a:lvl1pPr marL="0" indent="0">
              <a:buNone/>
              <a:defRPr sz="1400" b="1"/>
            </a:lvl1pPr>
          </a:lstStyle>
          <a:p>
            <a:pPr lvl="0"/>
            <a:r>
              <a:rPr lang="fi-FI"/>
              <a:t>Askel 4</a:t>
            </a:r>
          </a:p>
        </p:txBody>
      </p:sp>
      <p:sp>
        <p:nvSpPr>
          <p:cNvPr id="39" name="Tekstin paikkamerkki 8">
            <a:extLst>
              <a:ext uri="{FF2B5EF4-FFF2-40B4-BE49-F238E27FC236}">
                <a16:creationId xmlns:a16="http://schemas.microsoft.com/office/drawing/2014/main" id="{F648FFDC-63A1-48F6-A808-B5491DCA6C43}"/>
              </a:ext>
            </a:extLst>
          </p:cNvPr>
          <p:cNvSpPr>
            <a:spLocks noGrp="1"/>
          </p:cNvSpPr>
          <p:nvPr>
            <p:ph type="body" sz="quarter" idx="25" hasCustomPrompt="1"/>
          </p:nvPr>
        </p:nvSpPr>
        <p:spPr>
          <a:xfrm>
            <a:off x="4366611" y="4116262"/>
            <a:ext cx="1476400" cy="1265563"/>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pic>
        <p:nvPicPr>
          <p:cNvPr id="40" name="Kuva 39">
            <a:extLst>
              <a:ext uri="{FF2B5EF4-FFF2-40B4-BE49-F238E27FC236}">
                <a16:creationId xmlns:a16="http://schemas.microsoft.com/office/drawing/2014/main" id="{E3C6774F-3937-448B-A414-74D2BD5C3F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403636" y="3333195"/>
            <a:ext cx="193414" cy="188042"/>
          </a:xfrm>
          <a:prstGeom prst="rect">
            <a:avLst/>
          </a:prstGeom>
        </p:spPr>
      </p:pic>
      <p:pic>
        <p:nvPicPr>
          <p:cNvPr id="41" name="Kuva 40">
            <a:extLst>
              <a:ext uri="{FF2B5EF4-FFF2-40B4-BE49-F238E27FC236}">
                <a16:creationId xmlns:a16="http://schemas.microsoft.com/office/drawing/2014/main" id="{F1BB80A3-6200-4C9D-9FC7-8A5472586D20}"/>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487939" y="2351652"/>
            <a:ext cx="1359270" cy="897226"/>
          </a:xfrm>
          <a:prstGeom prst="rect">
            <a:avLst/>
          </a:prstGeom>
        </p:spPr>
      </p:pic>
      <p:sp>
        <p:nvSpPr>
          <p:cNvPr id="42" name="Tekstin paikkamerkki 5">
            <a:extLst>
              <a:ext uri="{FF2B5EF4-FFF2-40B4-BE49-F238E27FC236}">
                <a16:creationId xmlns:a16="http://schemas.microsoft.com/office/drawing/2014/main" id="{3ADF75B7-50AF-41CF-B8DE-8B4C5E80378A}"/>
              </a:ext>
            </a:extLst>
          </p:cNvPr>
          <p:cNvSpPr>
            <a:spLocks noGrp="1"/>
          </p:cNvSpPr>
          <p:nvPr>
            <p:ph type="body" sz="quarter" idx="26" hasCustomPrompt="1"/>
          </p:nvPr>
        </p:nvSpPr>
        <p:spPr>
          <a:xfrm>
            <a:off x="5556104" y="2410455"/>
            <a:ext cx="620196" cy="577656"/>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5</a:t>
            </a:r>
          </a:p>
        </p:txBody>
      </p:sp>
      <p:sp>
        <p:nvSpPr>
          <p:cNvPr id="43" name="Tekstin paikkamerkki 8">
            <a:extLst>
              <a:ext uri="{FF2B5EF4-FFF2-40B4-BE49-F238E27FC236}">
                <a16:creationId xmlns:a16="http://schemas.microsoft.com/office/drawing/2014/main" id="{28C2DFE1-552A-4923-8ECF-3A3B3B77C005}"/>
              </a:ext>
            </a:extLst>
          </p:cNvPr>
          <p:cNvSpPr>
            <a:spLocks noGrp="1"/>
          </p:cNvSpPr>
          <p:nvPr>
            <p:ph type="body" sz="quarter" idx="27" hasCustomPrompt="1"/>
          </p:nvPr>
        </p:nvSpPr>
        <p:spPr>
          <a:xfrm>
            <a:off x="5370809" y="3679823"/>
            <a:ext cx="1476400" cy="361950"/>
          </a:xfrm>
        </p:spPr>
        <p:txBody>
          <a:bodyPr>
            <a:normAutofit/>
          </a:bodyPr>
          <a:lstStyle>
            <a:lvl1pPr marL="0" indent="0">
              <a:buNone/>
              <a:defRPr sz="1400" b="1"/>
            </a:lvl1pPr>
          </a:lstStyle>
          <a:p>
            <a:pPr lvl="0"/>
            <a:r>
              <a:rPr lang="fi-FI"/>
              <a:t>Askel 5</a:t>
            </a:r>
          </a:p>
        </p:txBody>
      </p:sp>
      <p:sp>
        <p:nvSpPr>
          <p:cNvPr id="44" name="Tekstin paikkamerkki 8">
            <a:extLst>
              <a:ext uri="{FF2B5EF4-FFF2-40B4-BE49-F238E27FC236}">
                <a16:creationId xmlns:a16="http://schemas.microsoft.com/office/drawing/2014/main" id="{4D85FB49-2C6E-4FC0-B920-C4155C78360D}"/>
              </a:ext>
            </a:extLst>
          </p:cNvPr>
          <p:cNvSpPr>
            <a:spLocks noGrp="1"/>
          </p:cNvSpPr>
          <p:nvPr>
            <p:ph type="body" sz="quarter" idx="28" hasCustomPrompt="1"/>
          </p:nvPr>
        </p:nvSpPr>
        <p:spPr>
          <a:xfrm>
            <a:off x="5370809" y="4113119"/>
            <a:ext cx="1476400" cy="1265563"/>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45" name="Sisällön paikkamerkki 2">
            <a:extLst>
              <a:ext uri="{FF2B5EF4-FFF2-40B4-BE49-F238E27FC236}">
                <a16:creationId xmlns:a16="http://schemas.microsoft.com/office/drawing/2014/main" id="{4E5BA9E0-5907-45C7-BE4D-C3FBA8E1C82B}"/>
              </a:ext>
            </a:extLst>
          </p:cNvPr>
          <p:cNvSpPr>
            <a:spLocks noGrp="1"/>
          </p:cNvSpPr>
          <p:nvPr>
            <p:ph sz="half" idx="11" hasCustomPrompt="1"/>
          </p:nvPr>
        </p:nvSpPr>
        <p:spPr>
          <a:xfrm>
            <a:off x="8191255" y="2178342"/>
            <a:ext cx="2875346" cy="1050071"/>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46" name="Sisällön paikkamerkki 2">
            <a:extLst>
              <a:ext uri="{FF2B5EF4-FFF2-40B4-BE49-F238E27FC236}">
                <a16:creationId xmlns:a16="http://schemas.microsoft.com/office/drawing/2014/main" id="{E0143D71-04E0-4751-A4E0-44DB1AD3CFC6}"/>
              </a:ext>
            </a:extLst>
          </p:cNvPr>
          <p:cNvSpPr>
            <a:spLocks noGrp="1"/>
          </p:cNvSpPr>
          <p:nvPr>
            <p:ph sz="half" idx="29" hasCustomPrompt="1"/>
          </p:nvPr>
        </p:nvSpPr>
        <p:spPr>
          <a:xfrm>
            <a:off x="8191255" y="3488800"/>
            <a:ext cx="2875346" cy="1050071"/>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Tree>
    <p:extLst>
      <p:ext uri="{BB962C8B-B14F-4D97-AF65-F5344CB8AC3E}">
        <p14:creationId xmlns:p14="http://schemas.microsoft.com/office/powerpoint/2010/main" val="36721650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Älä käytä pohjana 4">
    <p:spTree>
      <p:nvGrpSpPr>
        <p:cNvPr id="1" name=""/>
        <p:cNvGrpSpPr/>
        <p:nvPr/>
      </p:nvGrpSpPr>
      <p:grpSpPr>
        <a:xfrm>
          <a:off x="0" y="0"/>
          <a:ext cx="0" cy="0"/>
          <a:chOff x="0" y="0"/>
          <a:chExt cx="0" cy="0"/>
        </a:xfrm>
      </p:grpSpPr>
      <p:pic>
        <p:nvPicPr>
          <p:cNvPr id="20" name="Kuva 19">
            <a:extLst>
              <a:ext uri="{FF2B5EF4-FFF2-40B4-BE49-F238E27FC236}">
                <a16:creationId xmlns:a16="http://schemas.microsoft.com/office/drawing/2014/main" id="{A23A70F2-95D0-4127-AA37-8EEA2127A6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200568" y="2308418"/>
            <a:ext cx="1790700" cy="2076450"/>
          </a:xfrm>
          <a:prstGeom prst="rect">
            <a:avLst/>
          </a:prstGeom>
        </p:spPr>
      </p:pic>
      <p:pic>
        <p:nvPicPr>
          <p:cNvPr id="18" name="Kuva 17">
            <a:extLst>
              <a:ext uri="{FF2B5EF4-FFF2-40B4-BE49-F238E27FC236}">
                <a16:creationId xmlns:a16="http://schemas.microsoft.com/office/drawing/2014/main" id="{30FE56C3-744B-45E6-8839-B77A5A0223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05220" y="754705"/>
            <a:ext cx="1790700" cy="2076450"/>
          </a:xfrm>
          <a:prstGeom prst="rect">
            <a:avLst/>
          </a:prstGeom>
        </p:spPr>
      </p:pic>
      <p:pic>
        <p:nvPicPr>
          <p:cNvPr id="16" name="Kuva 15">
            <a:extLst>
              <a:ext uri="{FF2B5EF4-FFF2-40B4-BE49-F238E27FC236}">
                <a16:creationId xmlns:a16="http://schemas.microsoft.com/office/drawing/2014/main" id="{BF35916B-6B1B-4C05-A4BA-016E3D4687D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8000000">
            <a:off x="8419454" y="2295847"/>
            <a:ext cx="1790700" cy="2076450"/>
          </a:xfrm>
          <a:prstGeom prst="rect">
            <a:avLst/>
          </a:prstGeom>
        </p:spPr>
      </p:pic>
      <p:pic>
        <p:nvPicPr>
          <p:cNvPr id="15" name="Kuva 14">
            <a:extLst>
              <a:ext uri="{FF2B5EF4-FFF2-40B4-BE49-F238E27FC236}">
                <a16:creationId xmlns:a16="http://schemas.microsoft.com/office/drawing/2014/main" id="{618A6E57-118B-46D0-A134-6875A4377E6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18000000">
            <a:off x="6628756" y="2295847"/>
            <a:ext cx="1790700" cy="2076450"/>
          </a:xfrm>
          <a:prstGeom prst="rect">
            <a:avLst/>
          </a:prstGeom>
        </p:spPr>
      </p:pic>
      <p:pic>
        <p:nvPicPr>
          <p:cNvPr id="2" name="Kuva 1">
            <a:extLst>
              <a:ext uri="{FF2B5EF4-FFF2-40B4-BE49-F238E27FC236}">
                <a16:creationId xmlns:a16="http://schemas.microsoft.com/office/drawing/2014/main" id="{F3D2DBF0-ED08-4BDB-B480-765F25D57ED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742990" y="750923"/>
            <a:ext cx="1790700" cy="2076450"/>
          </a:xfrm>
          <a:prstGeom prst="rect">
            <a:avLst/>
          </a:prstGeom>
        </p:spPr>
      </p:pic>
      <p:pic>
        <p:nvPicPr>
          <p:cNvPr id="17" name="Kuva 16">
            <a:extLst>
              <a:ext uri="{FF2B5EF4-FFF2-40B4-BE49-F238E27FC236}">
                <a16:creationId xmlns:a16="http://schemas.microsoft.com/office/drawing/2014/main" id="{D7ADF33C-DB19-484A-A2EB-7A8B02C0E7C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4400000">
            <a:off x="7517239" y="3832077"/>
            <a:ext cx="1790700" cy="2076450"/>
          </a:xfrm>
          <a:prstGeom prst="rect">
            <a:avLst/>
          </a:prstGeom>
        </p:spPr>
      </p:pic>
      <p:sp>
        <p:nvSpPr>
          <p:cNvPr id="21" name="Tekstin paikkamerkki 8">
            <a:extLst>
              <a:ext uri="{FF2B5EF4-FFF2-40B4-BE49-F238E27FC236}">
                <a16:creationId xmlns:a16="http://schemas.microsoft.com/office/drawing/2014/main" id="{F5BF8F1A-CEF7-4304-8AF2-DCB135097D1B}"/>
              </a:ext>
            </a:extLst>
          </p:cNvPr>
          <p:cNvSpPr>
            <a:spLocks noGrp="1"/>
          </p:cNvSpPr>
          <p:nvPr>
            <p:ph type="body" sz="quarter" idx="18" hasCustomPrompt="1"/>
          </p:nvPr>
        </p:nvSpPr>
        <p:spPr>
          <a:xfrm>
            <a:off x="5954619" y="1215116"/>
            <a:ext cx="1476400" cy="361950"/>
          </a:xfrm>
        </p:spPr>
        <p:txBody>
          <a:bodyPr>
            <a:normAutofit/>
          </a:bodyPr>
          <a:lstStyle>
            <a:lvl1pPr marL="0" indent="0">
              <a:buNone/>
              <a:defRPr sz="1600" b="1">
                <a:solidFill>
                  <a:schemeClr val="bg1"/>
                </a:solidFill>
              </a:defRPr>
            </a:lvl1pPr>
          </a:lstStyle>
          <a:p>
            <a:pPr lvl="0"/>
            <a:r>
              <a:rPr lang="fi-FI"/>
              <a:t>Askel 1</a:t>
            </a:r>
          </a:p>
        </p:txBody>
      </p:sp>
      <p:sp>
        <p:nvSpPr>
          <p:cNvPr id="22" name="Tekstin paikkamerkki 8">
            <a:extLst>
              <a:ext uri="{FF2B5EF4-FFF2-40B4-BE49-F238E27FC236}">
                <a16:creationId xmlns:a16="http://schemas.microsoft.com/office/drawing/2014/main" id="{3496645B-54EE-48C8-A1CC-4ACBA00C4567}"/>
              </a:ext>
            </a:extLst>
          </p:cNvPr>
          <p:cNvSpPr>
            <a:spLocks noGrp="1"/>
          </p:cNvSpPr>
          <p:nvPr>
            <p:ph type="body" sz="quarter" idx="19" hasCustomPrompt="1"/>
          </p:nvPr>
        </p:nvSpPr>
        <p:spPr>
          <a:xfrm>
            <a:off x="5954619" y="1592313"/>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23" name="Tekstin paikkamerkki 8">
            <a:extLst>
              <a:ext uri="{FF2B5EF4-FFF2-40B4-BE49-F238E27FC236}">
                <a16:creationId xmlns:a16="http://schemas.microsoft.com/office/drawing/2014/main" id="{2CC225CC-73C3-41F1-BBBF-FA3FE9ABCB8F}"/>
              </a:ext>
            </a:extLst>
          </p:cNvPr>
          <p:cNvSpPr>
            <a:spLocks noGrp="1"/>
          </p:cNvSpPr>
          <p:nvPr>
            <p:ph type="body" sz="quarter" idx="20" hasCustomPrompt="1"/>
          </p:nvPr>
        </p:nvSpPr>
        <p:spPr>
          <a:xfrm>
            <a:off x="6839275" y="2736099"/>
            <a:ext cx="1476400" cy="361950"/>
          </a:xfrm>
        </p:spPr>
        <p:txBody>
          <a:bodyPr>
            <a:normAutofit/>
          </a:bodyPr>
          <a:lstStyle>
            <a:lvl1pPr marL="0" indent="0">
              <a:buNone/>
              <a:defRPr sz="1600" b="1">
                <a:solidFill>
                  <a:schemeClr val="bg1"/>
                </a:solidFill>
              </a:defRPr>
            </a:lvl1pPr>
          </a:lstStyle>
          <a:p>
            <a:pPr lvl="0"/>
            <a:r>
              <a:rPr lang="fi-FI"/>
              <a:t>Askel 2</a:t>
            </a:r>
          </a:p>
        </p:txBody>
      </p:sp>
      <p:sp>
        <p:nvSpPr>
          <p:cNvPr id="24" name="Tekstin paikkamerkki 8">
            <a:extLst>
              <a:ext uri="{FF2B5EF4-FFF2-40B4-BE49-F238E27FC236}">
                <a16:creationId xmlns:a16="http://schemas.microsoft.com/office/drawing/2014/main" id="{2717272A-2542-497D-83AB-A864B32F69E0}"/>
              </a:ext>
            </a:extLst>
          </p:cNvPr>
          <p:cNvSpPr>
            <a:spLocks noGrp="1"/>
          </p:cNvSpPr>
          <p:nvPr>
            <p:ph type="body" sz="quarter" idx="21" hasCustomPrompt="1"/>
          </p:nvPr>
        </p:nvSpPr>
        <p:spPr>
          <a:xfrm>
            <a:off x="6839275" y="3113296"/>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25" name="Tekstin paikkamerkki 8">
            <a:extLst>
              <a:ext uri="{FF2B5EF4-FFF2-40B4-BE49-F238E27FC236}">
                <a16:creationId xmlns:a16="http://schemas.microsoft.com/office/drawing/2014/main" id="{580D1BCE-49B8-47CE-9DA3-D03A9734F995}"/>
              </a:ext>
            </a:extLst>
          </p:cNvPr>
          <p:cNvSpPr>
            <a:spLocks noGrp="1"/>
          </p:cNvSpPr>
          <p:nvPr>
            <p:ph type="body" sz="quarter" idx="22" hasCustomPrompt="1"/>
          </p:nvPr>
        </p:nvSpPr>
        <p:spPr>
          <a:xfrm>
            <a:off x="7708907" y="4282124"/>
            <a:ext cx="1476400" cy="361950"/>
          </a:xfrm>
        </p:spPr>
        <p:txBody>
          <a:bodyPr>
            <a:normAutofit/>
          </a:bodyPr>
          <a:lstStyle>
            <a:lvl1pPr marL="0" indent="0">
              <a:buNone/>
              <a:defRPr sz="1600" b="1">
                <a:solidFill>
                  <a:schemeClr val="bg1"/>
                </a:solidFill>
              </a:defRPr>
            </a:lvl1pPr>
          </a:lstStyle>
          <a:p>
            <a:pPr lvl="0"/>
            <a:r>
              <a:rPr lang="fi-FI"/>
              <a:t>Askel 3</a:t>
            </a:r>
          </a:p>
        </p:txBody>
      </p:sp>
      <p:sp>
        <p:nvSpPr>
          <p:cNvPr id="26" name="Tekstin paikkamerkki 8">
            <a:extLst>
              <a:ext uri="{FF2B5EF4-FFF2-40B4-BE49-F238E27FC236}">
                <a16:creationId xmlns:a16="http://schemas.microsoft.com/office/drawing/2014/main" id="{04D7D45E-5AFD-43E4-8E1A-6FE6FA459709}"/>
              </a:ext>
            </a:extLst>
          </p:cNvPr>
          <p:cNvSpPr>
            <a:spLocks noGrp="1"/>
          </p:cNvSpPr>
          <p:nvPr>
            <p:ph type="body" sz="quarter" idx="23" hasCustomPrompt="1"/>
          </p:nvPr>
        </p:nvSpPr>
        <p:spPr>
          <a:xfrm>
            <a:off x="7708907" y="4659321"/>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27" name="Tekstin paikkamerkki 8">
            <a:extLst>
              <a:ext uri="{FF2B5EF4-FFF2-40B4-BE49-F238E27FC236}">
                <a16:creationId xmlns:a16="http://schemas.microsoft.com/office/drawing/2014/main" id="{4184A85D-7920-41DB-B1AA-541D5C5095FE}"/>
              </a:ext>
            </a:extLst>
          </p:cNvPr>
          <p:cNvSpPr>
            <a:spLocks noGrp="1"/>
          </p:cNvSpPr>
          <p:nvPr>
            <p:ph type="body" sz="quarter" idx="24" hasCustomPrompt="1"/>
          </p:nvPr>
        </p:nvSpPr>
        <p:spPr>
          <a:xfrm>
            <a:off x="8629973" y="2775839"/>
            <a:ext cx="1476400" cy="361950"/>
          </a:xfrm>
        </p:spPr>
        <p:txBody>
          <a:bodyPr>
            <a:normAutofit/>
          </a:bodyPr>
          <a:lstStyle>
            <a:lvl1pPr marL="0" indent="0">
              <a:buNone/>
              <a:defRPr sz="1600" b="1">
                <a:solidFill>
                  <a:schemeClr val="bg1"/>
                </a:solidFill>
              </a:defRPr>
            </a:lvl1pPr>
          </a:lstStyle>
          <a:p>
            <a:pPr lvl="0"/>
            <a:r>
              <a:rPr lang="fi-FI"/>
              <a:t>Askel 4</a:t>
            </a:r>
          </a:p>
        </p:txBody>
      </p:sp>
      <p:sp>
        <p:nvSpPr>
          <p:cNvPr id="32" name="Tekstin paikkamerkki 8">
            <a:extLst>
              <a:ext uri="{FF2B5EF4-FFF2-40B4-BE49-F238E27FC236}">
                <a16:creationId xmlns:a16="http://schemas.microsoft.com/office/drawing/2014/main" id="{19394EEF-842A-4845-92AF-820232329C20}"/>
              </a:ext>
            </a:extLst>
          </p:cNvPr>
          <p:cNvSpPr>
            <a:spLocks noGrp="1"/>
          </p:cNvSpPr>
          <p:nvPr>
            <p:ph type="body" sz="quarter" idx="25" hasCustomPrompt="1"/>
          </p:nvPr>
        </p:nvSpPr>
        <p:spPr>
          <a:xfrm>
            <a:off x="8629973" y="3153036"/>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4" name="Tekstin paikkamerkki 8">
            <a:extLst>
              <a:ext uri="{FF2B5EF4-FFF2-40B4-BE49-F238E27FC236}">
                <a16:creationId xmlns:a16="http://schemas.microsoft.com/office/drawing/2014/main" id="{3901EBE6-3E10-4222-8275-9DCA660BF261}"/>
              </a:ext>
            </a:extLst>
          </p:cNvPr>
          <p:cNvSpPr>
            <a:spLocks noGrp="1"/>
          </p:cNvSpPr>
          <p:nvPr>
            <p:ph type="body" sz="quarter" idx="26" hasCustomPrompt="1"/>
          </p:nvPr>
        </p:nvSpPr>
        <p:spPr>
          <a:xfrm>
            <a:off x="9515798" y="1251839"/>
            <a:ext cx="1476400" cy="361950"/>
          </a:xfrm>
        </p:spPr>
        <p:txBody>
          <a:bodyPr>
            <a:normAutofit/>
          </a:bodyPr>
          <a:lstStyle>
            <a:lvl1pPr marL="0" indent="0">
              <a:buNone/>
              <a:defRPr sz="1600" b="1">
                <a:solidFill>
                  <a:schemeClr val="bg1"/>
                </a:solidFill>
              </a:defRPr>
            </a:lvl1pPr>
          </a:lstStyle>
          <a:p>
            <a:pPr lvl="0"/>
            <a:r>
              <a:rPr lang="fi-FI"/>
              <a:t>Askel 5</a:t>
            </a:r>
          </a:p>
        </p:txBody>
      </p:sp>
      <p:sp>
        <p:nvSpPr>
          <p:cNvPr id="35" name="Tekstin paikkamerkki 8">
            <a:extLst>
              <a:ext uri="{FF2B5EF4-FFF2-40B4-BE49-F238E27FC236}">
                <a16:creationId xmlns:a16="http://schemas.microsoft.com/office/drawing/2014/main" id="{D02FE54B-39F9-4F4D-BD0C-713ABE120AED}"/>
              </a:ext>
            </a:extLst>
          </p:cNvPr>
          <p:cNvSpPr>
            <a:spLocks noGrp="1"/>
          </p:cNvSpPr>
          <p:nvPr>
            <p:ph type="body" sz="quarter" idx="27" hasCustomPrompt="1"/>
          </p:nvPr>
        </p:nvSpPr>
        <p:spPr>
          <a:xfrm>
            <a:off x="9515798" y="1629036"/>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6" name="Tekstin paikkamerkki 8">
            <a:extLst>
              <a:ext uri="{FF2B5EF4-FFF2-40B4-BE49-F238E27FC236}">
                <a16:creationId xmlns:a16="http://schemas.microsoft.com/office/drawing/2014/main" id="{56891AB4-DDD2-4081-8E52-590D409929D9}"/>
              </a:ext>
            </a:extLst>
          </p:cNvPr>
          <p:cNvSpPr>
            <a:spLocks noGrp="1"/>
          </p:cNvSpPr>
          <p:nvPr>
            <p:ph type="body" sz="quarter" idx="28" hasCustomPrompt="1"/>
          </p:nvPr>
        </p:nvSpPr>
        <p:spPr>
          <a:xfrm>
            <a:off x="10411148" y="2775839"/>
            <a:ext cx="1476400" cy="361950"/>
          </a:xfrm>
        </p:spPr>
        <p:txBody>
          <a:bodyPr>
            <a:normAutofit/>
          </a:bodyPr>
          <a:lstStyle>
            <a:lvl1pPr marL="0" indent="0">
              <a:buNone/>
              <a:defRPr sz="1600" b="1">
                <a:solidFill>
                  <a:schemeClr val="bg1"/>
                </a:solidFill>
              </a:defRPr>
            </a:lvl1pPr>
          </a:lstStyle>
          <a:p>
            <a:pPr lvl="0"/>
            <a:r>
              <a:rPr lang="fi-FI"/>
              <a:t>Askel 6</a:t>
            </a:r>
          </a:p>
        </p:txBody>
      </p:sp>
      <p:sp>
        <p:nvSpPr>
          <p:cNvPr id="37" name="Tekstin paikkamerkki 8">
            <a:extLst>
              <a:ext uri="{FF2B5EF4-FFF2-40B4-BE49-F238E27FC236}">
                <a16:creationId xmlns:a16="http://schemas.microsoft.com/office/drawing/2014/main" id="{5A53AF46-0207-420C-BF64-BC3427D38825}"/>
              </a:ext>
            </a:extLst>
          </p:cNvPr>
          <p:cNvSpPr>
            <a:spLocks noGrp="1"/>
          </p:cNvSpPr>
          <p:nvPr>
            <p:ph type="body" sz="quarter" idx="29" hasCustomPrompt="1"/>
          </p:nvPr>
        </p:nvSpPr>
        <p:spPr>
          <a:xfrm>
            <a:off x="10411148" y="3153036"/>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8" name="Sisällön paikkamerkki 2">
            <a:extLst>
              <a:ext uri="{FF2B5EF4-FFF2-40B4-BE49-F238E27FC236}">
                <a16:creationId xmlns:a16="http://schemas.microsoft.com/office/drawing/2014/main" id="{C44DD4B2-FDC0-44C3-8488-32ED2C9697F3}"/>
              </a:ext>
            </a:extLst>
          </p:cNvPr>
          <p:cNvSpPr>
            <a:spLocks noGrp="1"/>
          </p:cNvSpPr>
          <p:nvPr>
            <p:ph sz="half" idx="11" hasCustomPrompt="1"/>
          </p:nvPr>
        </p:nvSpPr>
        <p:spPr>
          <a:xfrm>
            <a:off x="481434" y="2736099"/>
            <a:ext cx="4965860" cy="3428712"/>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Tree>
    <p:extLst>
      <p:ext uri="{BB962C8B-B14F-4D97-AF65-F5344CB8AC3E}">
        <p14:creationId xmlns:p14="http://schemas.microsoft.com/office/powerpoint/2010/main" val="208685110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Älä käytä pohjana 5">
    <p:spTree>
      <p:nvGrpSpPr>
        <p:cNvPr id="1" name=""/>
        <p:cNvGrpSpPr/>
        <p:nvPr/>
      </p:nvGrpSpPr>
      <p:grpSpPr>
        <a:xfrm>
          <a:off x="0" y="0"/>
          <a:ext cx="0" cy="0"/>
          <a:chOff x="0" y="0"/>
          <a:chExt cx="0" cy="0"/>
        </a:xfrm>
      </p:grpSpPr>
      <p:sp>
        <p:nvSpPr>
          <p:cNvPr id="38" name="Sisällön paikkamerkki 2">
            <a:extLst>
              <a:ext uri="{FF2B5EF4-FFF2-40B4-BE49-F238E27FC236}">
                <a16:creationId xmlns:a16="http://schemas.microsoft.com/office/drawing/2014/main" id="{C44DD4B2-FDC0-44C3-8488-32ED2C9697F3}"/>
              </a:ext>
            </a:extLst>
          </p:cNvPr>
          <p:cNvSpPr>
            <a:spLocks noGrp="1"/>
          </p:cNvSpPr>
          <p:nvPr>
            <p:ph sz="half" idx="11" hasCustomPrompt="1"/>
          </p:nvPr>
        </p:nvSpPr>
        <p:spPr>
          <a:xfrm>
            <a:off x="481434" y="2205000"/>
            <a:ext cx="4965860" cy="3959811"/>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61" name="Kuusikulmio 60">
            <a:extLst>
              <a:ext uri="{FF2B5EF4-FFF2-40B4-BE49-F238E27FC236}">
                <a16:creationId xmlns:a16="http://schemas.microsoft.com/office/drawing/2014/main" id="{7B7F1746-94D6-4FCF-87E8-D9DB997ED686}"/>
              </a:ext>
            </a:extLst>
          </p:cNvPr>
          <p:cNvSpPr/>
          <p:nvPr userDrawn="1"/>
        </p:nvSpPr>
        <p:spPr>
          <a:xfrm>
            <a:off x="7850894" y="2634554"/>
            <a:ext cx="2184786" cy="1883436"/>
          </a:xfrm>
          <a:prstGeom prst="hexagon">
            <a:avLst/>
          </a:prstGeom>
          <a:gradFill>
            <a:gsLst>
              <a:gs pos="0">
                <a:schemeClr val="accent1"/>
              </a:gs>
              <a:gs pos="38000">
                <a:srgbClr val="58137C"/>
              </a:gs>
              <a:gs pos="100000">
                <a:schemeClr val="accent2"/>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2" name="Kuusikulmio 61">
            <a:extLst>
              <a:ext uri="{FF2B5EF4-FFF2-40B4-BE49-F238E27FC236}">
                <a16:creationId xmlns:a16="http://schemas.microsoft.com/office/drawing/2014/main" id="{0E3F335E-AE23-48DF-9F08-D99AE4501D2C}"/>
              </a:ext>
            </a:extLst>
          </p:cNvPr>
          <p:cNvSpPr/>
          <p:nvPr userDrawn="1"/>
        </p:nvSpPr>
        <p:spPr>
          <a:xfrm>
            <a:off x="7841369" y="624779"/>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3" name="Kuusikulmio 62">
            <a:extLst>
              <a:ext uri="{FF2B5EF4-FFF2-40B4-BE49-F238E27FC236}">
                <a16:creationId xmlns:a16="http://schemas.microsoft.com/office/drawing/2014/main" id="{C57CD41F-BDA5-4A41-8385-3089DB1BCA61}"/>
              </a:ext>
            </a:extLst>
          </p:cNvPr>
          <p:cNvSpPr/>
          <p:nvPr userDrawn="1"/>
        </p:nvSpPr>
        <p:spPr>
          <a:xfrm>
            <a:off x="9708269" y="3644204"/>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4" name="Kuusikulmio 63">
            <a:extLst>
              <a:ext uri="{FF2B5EF4-FFF2-40B4-BE49-F238E27FC236}">
                <a16:creationId xmlns:a16="http://schemas.microsoft.com/office/drawing/2014/main" id="{C7373497-DC22-4185-A054-27849D156E1C}"/>
              </a:ext>
            </a:extLst>
          </p:cNvPr>
          <p:cNvSpPr/>
          <p:nvPr userDrawn="1"/>
        </p:nvSpPr>
        <p:spPr>
          <a:xfrm>
            <a:off x="5993519" y="3625154"/>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 name="Tekstin paikkamerkki 8">
            <a:extLst>
              <a:ext uri="{FF2B5EF4-FFF2-40B4-BE49-F238E27FC236}">
                <a16:creationId xmlns:a16="http://schemas.microsoft.com/office/drawing/2014/main" id="{580D1BCE-49B8-47CE-9DA3-D03A9734F995}"/>
              </a:ext>
            </a:extLst>
          </p:cNvPr>
          <p:cNvSpPr>
            <a:spLocks noGrp="1"/>
          </p:cNvSpPr>
          <p:nvPr>
            <p:ph type="body" sz="quarter" idx="22" hasCustomPrompt="1"/>
          </p:nvPr>
        </p:nvSpPr>
        <p:spPr>
          <a:xfrm>
            <a:off x="8231869" y="2999125"/>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26" name="Tekstin paikkamerkki 8">
            <a:extLst>
              <a:ext uri="{FF2B5EF4-FFF2-40B4-BE49-F238E27FC236}">
                <a16:creationId xmlns:a16="http://schemas.microsoft.com/office/drawing/2014/main" id="{04D7D45E-5AFD-43E4-8E1A-6FE6FA459709}"/>
              </a:ext>
            </a:extLst>
          </p:cNvPr>
          <p:cNvSpPr>
            <a:spLocks noGrp="1"/>
          </p:cNvSpPr>
          <p:nvPr>
            <p:ph type="body" sz="quarter" idx="23" hasCustomPrompt="1"/>
          </p:nvPr>
        </p:nvSpPr>
        <p:spPr>
          <a:xfrm>
            <a:off x="8231869" y="3376322"/>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65" name="Tekstin paikkamerkki 8">
            <a:extLst>
              <a:ext uri="{FF2B5EF4-FFF2-40B4-BE49-F238E27FC236}">
                <a16:creationId xmlns:a16="http://schemas.microsoft.com/office/drawing/2014/main" id="{54562C6F-59BA-46E9-A16C-3CE26B9851DC}"/>
              </a:ext>
            </a:extLst>
          </p:cNvPr>
          <p:cNvSpPr>
            <a:spLocks noGrp="1"/>
          </p:cNvSpPr>
          <p:nvPr>
            <p:ph type="body" sz="quarter" idx="24" hasCustomPrompt="1"/>
          </p:nvPr>
        </p:nvSpPr>
        <p:spPr>
          <a:xfrm>
            <a:off x="8231869" y="1020123"/>
            <a:ext cx="1476400" cy="361950"/>
          </a:xfrm>
        </p:spPr>
        <p:txBody>
          <a:bodyPr>
            <a:normAutofit/>
          </a:bodyPr>
          <a:lstStyle>
            <a:lvl1pPr marL="0" indent="0">
              <a:buNone/>
              <a:defRPr sz="1600" b="1">
                <a:solidFill>
                  <a:schemeClr val="bg1"/>
                </a:solidFill>
              </a:defRPr>
            </a:lvl1pPr>
          </a:lstStyle>
          <a:p>
            <a:pPr lvl="0"/>
            <a:r>
              <a:rPr lang="fi-FI"/>
              <a:t>Askel 1</a:t>
            </a:r>
          </a:p>
        </p:txBody>
      </p:sp>
      <p:sp>
        <p:nvSpPr>
          <p:cNvPr id="66" name="Tekstin paikkamerkki 8">
            <a:extLst>
              <a:ext uri="{FF2B5EF4-FFF2-40B4-BE49-F238E27FC236}">
                <a16:creationId xmlns:a16="http://schemas.microsoft.com/office/drawing/2014/main" id="{F1516C97-BE62-4574-90EB-0D41F8F4D448}"/>
              </a:ext>
            </a:extLst>
          </p:cNvPr>
          <p:cNvSpPr>
            <a:spLocks noGrp="1"/>
          </p:cNvSpPr>
          <p:nvPr>
            <p:ph type="body" sz="quarter" idx="25" hasCustomPrompt="1"/>
          </p:nvPr>
        </p:nvSpPr>
        <p:spPr>
          <a:xfrm>
            <a:off x="8231869" y="1397320"/>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67" name="Tekstin paikkamerkki 8">
            <a:extLst>
              <a:ext uri="{FF2B5EF4-FFF2-40B4-BE49-F238E27FC236}">
                <a16:creationId xmlns:a16="http://schemas.microsoft.com/office/drawing/2014/main" id="{B9835AFC-6CCB-4587-B6C7-A9744F5D93A4}"/>
              </a:ext>
            </a:extLst>
          </p:cNvPr>
          <p:cNvSpPr>
            <a:spLocks noGrp="1"/>
          </p:cNvSpPr>
          <p:nvPr>
            <p:ph type="body" sz="quarter" idx="26" hasCustomPrompt="1"/>
          </p:nvPr>
        </p:nvSpPr>
        <p:spPr>
          <a:xfrm>
            <a:off x="6364969" y="4023472"/>
            <a:ext cx="1476400" cy="361950"/>
          </a:xfrm>
        </p:spPr>
        <p:txBody>
          <a:bodyPr>
            <a:normAutofit/>
          </a:bodyPr>
          <a:lstStyle>
            <a:lvl1pPr marL="0" indent="0">
              <a:buNone/>
              <a:defRPr sz="1600" b="1">
                <a:solidFill>
                  <a:schemeClr val="bg1"/>
                </a:solidFill>
              </a:defRPr>
            </a:lvl1pPr>
          </a:lstStyle>
          <a:p>
            <a:pPr lvl="0"/>
            <a:r>
              <a:rPr lang="fi-FI"/>
              <a:t>Askel 2</a:t>
            </a:r>
          </a:p>
        </p:txBody>
      </p:sp>
      <p:sp>
        <p:nvSpPr>
          <p:cNvPr id="68" name="Tekstin paikkamerkki 8">
            <a:extLst>
              <a:ext uri="{FF2B5EF4-FFF2-40B4-BE49-F238E27FC236}">
                <a16:creationId xmlns:a16="http://schemas.microsoft.com/office/drawing/2014/main" id="{E01BD8AB-75DD-4836-9972-5DAB7694D971}"/>
              </a:ext>
            </a:extLst>
          </p:cNvPr>
          <p:cNvSpPr>
            <a:spLocks noGrp="1"/>
          </p:cNvSpPr>
          <p:nvPr>
            <p:ph type="body" sz="quarter" idx="27" hasCustomPrompt="1"/>
          </p:nvPr>
        </p:nvSpPr>
        <p:spPr>
          <a:xfrm>
            <a:off x="6364969" y="4400669"/>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69" name="Tekstin paikkamerkki 8">
            <a:extLst>
              <a:ext uri="{FF2B5EF4-FFF2-40B4-BE49-F238E27FC236}">
                <a16:creationId xmlns:a16="http://schemas.microsoft.com/office/drawing/2014/main" id="{301D1ED9-6D42-4CAA-9697-516D85533E4E}"/>
              </a:ext>
            </a:extLst>
          </p:cNvPr>
          <p:cNvSpPr>
            <a:spLocks noGrp="1"/>
          </p:cNvSpPr>
          <p:nvPr>
            <p:ph type="body" sz="quarter" idx="28" hasCustomPrompt="1"/>
          </p:nvPr>
        </p:nvSpPr>
        <p:spPr>
          <a:xfrm>
            <a:off x="10045805" y="4023472"/>
            <a:ext cx="1476400" cy="361950"/>
          </a:xfrm>
        </p:spPr>
        <p:txBody>
          <a:bodyPr>
            <a:normAutofit/>
          </a:bodyPr>
          <a:lstStyle>
            <a:lvl1pPr marL="0" indent="0">
              <a:buNone/>
              <a:defRPr sz="1600" b="1">
                <a:solidFill>
                  <a:schemeClr val="bg1"/>
                </a:solidFill>
              </a:defRPr>
            </a:lvl1pPr>
          </a:lstStyle>
          <a:p>
            <a:pPr lvl="0"/>
            <a:r>
              <a:rPr lang="fi-FI"/>
              <a:t>Askel 3</a:t>
            </a:r>
          </a:p>
        </p:txBody>
      </p:sp>
      <p:sp>
        <p:nvSpPr>
          <p:cNvPr id="70" name="Tekstin paikkamerkki 8">
            <a:extLst>
              <a:ext uri="{FF2B5EF4-FFF2-40B4-BE49-F238E27FC236}">
                <a16:creationId xmlns:a16="http://schemas.microsoft.com/office/drawing/2014/main" id="{4BF1B8CA-922D-4E28-BD3E-00EF330A1A4A}"/>
              </a:ext>
            </a:extLst>
          </p:cNvPr>
          <p:cNvSpPr>
            <a:spLocks noGrp="1"/>
          </p:cNvSpPr>
          <p:nvPr>
            <p:ph type="body" sz="quarter" idx="29" hasCustomPrompt="1"/>
          </p:nvPr>
        </p:nvSpPr>
        <p:spPr>
          <a:xfrm>
            <a:off x="10045805" y="4400669"/>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Tree>
    <p:extLst>
      <p:ext uri="{BB962C8B-B14F-4D97-AF65-F5344CB8AC3E}">
        <p14:creationId xmlns:p14="http://schemas.microsoft.com/office/powerpoint/2010/main" val="212258230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Älä käytä pohjana 6">
    <p:spTree>
      <p:nvGrpSpPr>
        <p:cNvPr id="1" name=""/>
        <p:cNvGrpSpPr/>
        <p:nvPr/>
      </p:nvGrpSpPr>
      <p:grpSpPr>
        <a:xfrm>
          <a:off x="0" y="0"/>
          <a:ext cx="0" cy="0"/>
          <a:chOff x="0" y="0"/>
          <a:chExt cx="0" cy="0"/>
        </a:xfrm>
      </p:grpSpPr>
      <p:sp>
        <p:nvSpPr>
          <p:cNvPr id="38" name="Sisällön paikkamerkki 2">
            <a:extLst>
              <a:ext uri="{FF2B5EF4-FFF2-40B4-BE49-F238E27FC236}">
                <a16:creationId xmlns:a16="http://schemas.microsoft.com/office/drawing/2014/main" id="{C44DD4B2-FDC0-44C3-8488-32ED2C9697F3}"/>
              </a:ext>
            </a:extLst>
          </p:cNvPr>
          <p:cNvSpPr>
            <a:spLocks noGrp="1"/>
          </p:cNvSpPr>
          <p:nvPr>
            <p:ph sz="half" idx="11" hasCustomPrompt="1"/>
          </p:nvPr>
        </p:nvSpPr>
        <p:spPr>
          <a:xfrm>
            <a:off x="6671295" y="2173620"/>
            <a:ext cx="4965860" cy="3428712"/>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4" name="Kuusikulmio 3">
            <a:extLst>
              <a:ext uri="{FF2B5EF4-FFF2-40B4-BE49-F238E27FC236}">
                <a16:creationId xmlns:a16="http://schemas.microsoft.com/office/drawing/2014/main" id="{AF431C54-C37B-4D48-8C28-49ECF139C5EE}"/>
              </a:ext>
            </a:extLst>
          </p:cNvPr>
          <p:cNvSpPr/>
          <p:nvPr userDrawn="1"/>
        </p:nvSpPr>
        <p:spPr>
          <a:xfrm>
            <a:off x="2125449" y="2322639"/>
            <a:ext cx="2184786" cy="1883436"/>
          </a:xfrm>
          <a:prstGeom prst="hexagon">
            <a:avLst/>
          </a:prstGeom>
          <a:gradFill>
            <a:gsLst>
              <a:gs pos="0">
                <a:schemeClr val="accent1"/>
              </a:gs>
              <a:gs pos="38000">
                <a:srgbClr val="58137C"/>
              </a:gs>
              <a:gs pos="100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1" name="Kuusikulmio 60">
            <a:extLst>
              <a:ext uri="{FF2B5EF4-FFF2-40B4-BE49-F238E27FC236}">
                <a16:creationId xmlns:a16="http://schemas.microsoft.com/office/drawing/2014/main" id="{AC02F912-4D67-4A05-A0D4-6B19FECC94E8}"/>
              </a:ext>
            </a:extLst>
          </p:cNvPr>
          <p:cNvSpPr/>
          <p:nvPr userDrawn="1"/>
        </p:nvSpPr>
        <p:spPr>
          <a:xfrm>
            <a:off x="268074" y="1303464"/>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2" name="Kuusikulmio 61">
            <a:extLst>
              <a:ext uri="{FF2B5EF4-FFF2-40B4-BE49-F238E27FC236}">
                <a16:creationId xmlns:a16="http://schemas.microsoft.com/office/drawing/2014/main" id="{3C829ED0-F58C-4202-B364-F317950555DA}"/>
              </a:ext>
            </a:extLst>
          </p:cNvPr>
          <p:cNvSpPr/>
          <p:nvPr userDrawn="1"/>
        </p:nvSpPr>
        <p:spPr>
          <a:xfrm>
            <a:off x="3982824" y="1322514"/>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3" name="Kuusikulmio 62">
            <a:extLst>
              <a:ext uri="{FF2B5EF4-FFF2-40B4-BE49-F238E27FC236}">
                <a16:creationId xmlns:a16="http://schemas.microsoft.com/office/drawing/2014/main" id="{FC02E246-5E04-4999-A1EC-40B34B585ECF}"/>
              </a:ext>
            </a:extLst>
          </p:cNvPr>
          <p:cNvSpPr/>
          <p:nvPr userDrawn="1"/>
        </p:nvSpPr>
        <p:spPr>
          <a:xfrm>
            <a:off x="2115924" y="312864"/>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4" name="Kuusikulmio 63">
            <a:extLst>
              <a:ext uri="{FF2B5EF4-FFF2-40B4-BE49-F238E27FC236}">
                <a16:creationId xmlns:a16="http://schemas.microsoft.com/office/drawing/2014/main" id="{8D547423-7C06-4A4C-ABC1-3EA06415C3BC}"/>
              </a:ext>
            </a:extLst>
          </p:cNvPr>
          <p:cNvSpPr/>
          <p:nvPr userDrawn="1"/>
        </p:nvSpPr>
        <p:spPr>
          <a:xfrm>
            <a:off x="3982824" y="3332289"/>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5" name="Kuusikulmio 64">
            <a:extLst>
              <a:ext uri="{FF2B5EF4-FFF2-40B4-BE49-F238E27FC236}">
                <a16:creationId xmlns:a16="http://schemas.microsoft.com/office/drawing/2014/main" id="{F7D9F0CC-51B0-44B2-B7DF-D9610B620902}"/>
              </a:ext>
            </a:extLst>
          </p:cNvPr>
          <p:cNvSpPr/>
          <p:nvPr userDrawn="1"/>
        </p:nvSpPr>
        <p:spPr>
          <a:xfrm>
            <a:off x="268074" y="3313239"/>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6" name="Kuusikulmio 65">
            <a:extLst>
              <a:ext uri="{FF2B5EF4-FFF2-40B4-BE49-F238E27FC236}">
                <a16:creationId xmlns:a16="http://schemas.microsoft.com/office/drawing/2014/main" id="{08EF46CD-C64A-4C73-A081-143BAD67A656}"/>
              </a:ext>
            </a:extLst>
          </p:cNvPr>
          <p:cNvSpPr/>
          <p:nvPr userDrawn="1"/>
        </p:nvSpPr>
        <p:spPr>
          <a:xfrm>
            <a:off x="2125449" y="4332414"/>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7" name="Tekstin paikkamerkki 8">
            <a:extLst>
              <a:ext uri="{FF2B5EF4-FFF2-40B4-BE49-F238E27FC236}">
                <a16:creationId xmlns:a16="http://schemas.microsoft.com/office/drawing/2014/main" id="{7474CE46-0DB4-40F5-87A5-05460001D7DB}"/>
              </a:ext>
            </a:extLst>
          </p:cNvPr>
          <p:cNvSpPr>
            <a:spLocks noGrp="1"/>
          </p:cNvSpPr>
          <p:nvPr>
            <p:ph type="body" sz="quarter" idx="24" hasCustomPrompt="1"/>
          </p:nvPr>
        </p:nvSpPr>
        <p:spPr>
          <a:xfrm>
            <a:off x="2479642" y="2676148"/>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68" name="Tekstin paikkamerkki 8">
            <a:extLst>
              <a:ext uri="{FF2B5EF4-FFF2-40B4-BE49-F238E27FC236}">
                <a16:creationId xmlns:a16="http://schemas.microsoft.com/office/drawing/2014/main" id="{C2F40248-4AE3-46A6-8F62-05D896F31737}"/>
              </a:ext>
            </a:extLst>
          </p:cNvPr>
          <p:cNvSpPr>
            <a:spLocks noGrp="1"/>
          </p:cNvSpPr>
          <p:nvPr>
            <p:ph type="body" sz="quarter" idx="25" hasCustomPrompt="1"/>
          </p:nvPr>
        </p:nvSpPr>
        <p:spPr>
          <a:xfrm>
            <a:off x="2479642" y="3053345"/>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69" name="Tekstin paikkamerkki 8">
            <a:extLst>
              <a:ext uri="{FF2B5EF4-FFF2-40B4-BE49-F238E27FC236}">
                <a16:creationId xmlns:a16="http://schemas.microsoft.com/office/drawing/2014/main" id="{EB7C1A39-788F-43D7-BFCF-9A62EE91D463}"/>
              </a:ext>
            </a:extLst>
          </p:cNvPr>
          <p:cNvSpPr>
            <a:spLocks noGrp="1"/>
          </p:cNvSpPr>
          <p:nvPr>
            <p:ph type="body" sz="quarter" idx="26" hasCustomPrompt="1"/>
          </p:nvPr>
        </p:nvSpPr>
        <p:spPr>
          <a:xfrm>
            <a:off x="2479642" y="666373"/>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70" name="Tekstin paikkamerkki 8">
            <a:extLst>
              <a:ext uri="{FF2B5EF4-FFF2-40B4-BE49-F238E27FC236}">
                <a16:creationId xmlns:a16="http://schemas.microsoft.com/office/drawing/2014/main" id="{D47D37BE-4E78-4219-9F60-9EC275D6C4E1}"/>
              </a:ext>
            </a:extLst>
          </p:cNvPr>
          <p:cNvSpPr>
            <a:spLocks noGrp="1"/>
          </p:cNvSpPr>
          <p:nvPr>
            <p:ph type="body" sz="quarter" idx="27" hasCustomPrompt="1"/>
          </p:nvPr>
        </p:nvSpPr>
        <p:spPr>
          <a:xfrm>
            <a:off x="2479642" y="1043570"/>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71" name="Tekstin paikkamerkki 8">
            <a:extLst>
              <a:ext uri="{FF2B5EF4-FFF2-40B4-BE49-F238E27FC236}">
                <a16:creationId xmlns:a16="http://schemas.microsoft.com/office/drawing/2014/main" id="{7BF47711-0D21-443D-95CE-27579CBF1351}"/>
              </a:ext>
            </a:extLst>
          </p:cNvPr>
          <p:cNvSpPr>
            <a:spLocks noGrp="1"/>
          </p:cNvSpPr>
          <p:nvPr>
            <p:ph type="body" sz="quarter" idx="28" hasCustomPrompt="1"/>
          </p:nvPr>
        </p:nvSpPr>
        <p:spPr>
          <a:xfrm>
            <a:off x="2479642" y="4678148"/>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72" name="Tekstin paikkamerkki 8">
            <a:extLst>
              <a:ext uri="{FF2B5EF4-FFF2-40B4-BE49-F238E27FC236}">
                <a16:creationId xmlns:a16="http://schemas.microsoft.com/office/drawing/2014/main" id="{227A3AA3-A089-44F6-B9D6-F69B47EA74D8}"/>
              </a:ext>
            </a:extLst>
          </p:cNvPr>
          <p:cNvSpPr>
            <a:spLocks noGrp="1"/>
          </p:cNvSpPr>
          <p:nvPr>
            <p:ph type="body" sz="quarter" idx="29" hasCustomPrompt="1"/>
          </p:nvPr>
        </p:nvSpPr>
        <p:spPr>
          <a:xfrm>
            <a:off x="2479642" y="5055345"/>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73" name="Tekstin paikkamerkki 8">
            <a:extLst>
              <a:ext uri="{FF2B5EF4-FFF2-40B4-BE49-F238E27FC236}">
                <a16:creationId xmlns:a16="http://schemas.microsoft.com/office/drawing/2014/main" id="{447B25D5-51B4-40DF-BA72-79A1FDC56300}"/>
              </a:ext>
            </a:extLst>
          </p:cNvPr>
          <p:cNvSpPr>
            <a:spLocks noGrp="1"/>
          </p:cNvSpPr>
          <p:nvPr>
            <p:ph type="body" sz="quarter" idx="30" hasCustomPrompt="1"/>
          </p:nvPr>
        </p:nvSpPr>
        <p:spPr>
          <a:xfrm>
            <a:off x="639524" y="3702519"/>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74" name="Tekstin paikkamerkki 8">
            <a:extLst>
              <a:ext uri="{FF2B5EF4-FFF2-40B4-BE49-F238E27FC236}">
                <a16:creationId xmlns:a16="http://schemas.microsoft.com/office/drawing/2014/main" id="{BDE65B74-8A2D-475C-BB2F-23BD2E2EE33F}"/>
              </a:ext>
            </a:extLst>
          </p:cNvPr>
          <p:cNvSpPr>
            <a:spLocks noGrp="1"/>
          </p:cNvSpPr>
          <p:nvPr>
            <p:ph type="body" sz="quarter" idx="31" hasCustomPrompt="1"/>
          </p:nvPr>
        </p:nvSpPr>
        <p:spPr>
          <a:xfrm>
            <a:off x="639524" y="4079716"/>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75" name="Tekstin paikkamerkki 8">
            <a:extLst>
              <a:ext uri="{FF2B5EF4-FFF2-40B4-BE49-F238E27FC236}">
                <a16:creationId xmlns:a16="http://schemas.microsoft.com/office/drawing/2014/main" id="{DEDCC8BE-B2B3-4625-8088-167583706257}"/>
              </a:ext>
            </a:extLst>
          </p:cNvPr>
          <p:cNvSpPr>
            <a:spLocks noGrp="1"/>
          </p:cNvSpPr>
          <p:nvPr>
            <p:ph type="body" sz="quarter" idx="32" hasCustomPrompt="1"/>
          </p:nvPr>
        </p:nvSpPr>
        <p:spPr>
          <a:xfrm>
            <a:off x="4363799" y="3702519"/>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76" name="Tekstin paikkamerkki 8">
            <a:extLst>
              <a:ext uri="{FF2B5EF4-FFF2-40B4-BE49-F238E27FC236}">
                <a16:creationId xmlns:a16="http://schemas.microsoft.com/office/drawing/2014/main" id="{67E2C77A-208F-47D7-B01F-CE1ABF1185F4}"/>
              </a:ext>
            </a:extLst>
          </p:cNvPr>
          <p:cNvSpPr>
            <a:spLocks noGrp="1"/>
          </p:cNvSpPr>
          <p:nvPr>
            <p:ph type="body" sz="quarter" idx="33" hasCustomPrompt="1"/>
          </p:nvPr>
        </p:nvSpPr>
        <p:spPr>
          <a:xfrm>
            <a:off x="4363799" y="4079716"/>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77" name="Tekstin paikkamerkki 8">
            <a:extLst>
              <a:ext uri="{FF2B5EF4-FFF2-40B4-BE49-F238E27FC236}">
                <a16:creationId xmlns:a16="http://schemas.microsoft.com/office/drawing/2014/main" id="{E0655552-F6CC-4A8D-97C8-C924E47A80D7}"/>
              </a:ext>
            </a:extLst>
          </p:cNvPr>
          <p:cNvSpPr>
            <a:spLocks noGrp="1"/>
          </p:cNvSpPr>
          <p:nvPr>
            <p:ph type="body" sz="quarter" idx="34" hasCustomPrompt="1"/>
          </p:nvPr>
        </p:nvSpPr>
        <p:spPr>
          <a:xfrm>
            <a:off x="4363799" y="1612460"/>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78" name="Tekstin paikkamerkki 8">
            <a:extLst>
              <a:ext uri="{FF2B5EF4-FFF2-40B4-BE49-F238E27FC236}">
                <a16:creationId xmlns:a16="http://schemas.microsoft.com/office/drawing/2014/main" id="{7CE06C4A-77C6-4838-BCD1-65836DA8FA4C}"/>
              </a:ext>
            </a:extLst>
          </p:cNvPr>
          <p:cNvSpPr>
            <a:spLocks noGrp="1"/>
          </p:cNvSpPr>
          <p:nvPr>
            <p:ph type="body" sz="quarter" idx="35" hasCustomPrompt="1"/>
          </p:nvPr>
        </p:nvSpPr>
        <p:spPr>
          <a:xfrm>
            <a:off x="4363799" y="1989657"/>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79" name="Tekstin paikkamerkki 8">
            <a:extLst>
              <a:ext uri="{FF2B5EF4-FFF2-40B4-BE49-F238E27FC236}">
                <a16:creationId xmlns:a16="http://schemas.microsoft.com/office/drawing/2014/main" id="{7D8E3458-026D-43B1-A64C-3CEB4C3743A8}"/>
              </a:ext>
            </a:extLst>
          </p:cNvPr>
          <p:cNvSpPr>
            <a:spLocks noGrp="1"/>
          </p:cNvSpPr>
          <p:nvPr>
            <p:ph type="body" sz="quarter" idx="36" hasCustomPrompt="1"/>
          </p:nvPr>
        </p:nvSpPr>
        <p:spPr>
          <a:xfrm>
            <a:off x="635658" y="1612460"/>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80" name="Tekstin paikkamerkki 8">
            <a:extLst>
              <a:ext uri="{FF2B5EF4-FFF2-40B4-BE49-F238E27FC236}">
                <a16:creationId xmlns:a16="http://schemas.microsoft.com/office/drawing/2014/main" id="{A7B37FEA-4131-4165-B517-9DFBEA1B2DBD}"/>
              </a:ext>
            </a:extLst>
          </p:cNvPr>
          <p:cNvSpPr>
            <a:spLocks noGrp="1"/>
          </p:cNvSpPr>
          <p:nvPr>
            <p:ph type="body" sz="quarter" idx="37" hasCustomPrompt="1"/>
          </p:nvPr>
        </p:nvSpPr>
        <p:spPr>
          <a:xfrm>
            <a:off x="635658" y="1989657"/>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Tree>
    <p:extLst>
      <p:ext uri="{BB962C8B-B14F-4D97-AF65-F5344CB8AC3E}">
        <p14:creationId xmlns:p14="http://schemas.microsoft.com/office/powerpoint/2010/main" val="198866561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Älä käytä pohjana 7">
    <p:spTree>
      <p:nvGrpSpPr>
        <p:cNvPr id="1" name=""/>
        <p:cNvGrpSpPr/>
        <p:nvPr/>
      </p:nvGrpSpPr>
      <p:grpSpPr>
        <a:xfrm>
          <a:off x="0" y="0"/>
          <a:ext cx="0" cy="0"/>
          <a:chOff x="0" y="0"/>
          <a:chExt cx="0" cy="0"/>
        </a:xfrm>
      </p:grpSpPr>
      <p:sp>
        <p:nvSpPr>
          <p:cNvPr id="35" name="Kuusikulmio 34">
            <a:extLst>
              <a:ext uri="{FF2B5EF4-FFF2-40B4-BE49-F238E27FC236}">
                <a16:creationId xmlns:a16="http://schemas.microsoft.com/office/drawing/2014/main" id="{5305B365-DF52-44AD-9F4D-B139D3E974CC}"/>
              </a:ext>
            </a:extLst>
          </p:cNvPr>
          <p:cNvSpPr/>
          <p:nvPr userDrawn="1"/>
        </p:nvSpPr>
        <p:spPr>
          <a:xfrm rot="5400000">
            <a:off x="5081325" y="406905"/>
            <a:ext cx="2184786" cy="1883436"/>
          </a:xfrm>
          <a:prstGeom prst="hexagon">
            <a:avLst/>
          </a:prstGeom>
          <a:gradFill flip="none" rotWithShape="1">
            <a:gsLst>
              <a:gs pos="0">
                <a:schemeClr val="accent1"/>
              </a:gs>
              <a:gs pos="38000">
                <a:srgbClr val="58137C"/>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6" name="Kuusikulmio 35">
            <a:extLst>
              <a:ext uri="{FF2B5EF4-FFF2-40B4-BE49-F238E27FC236}">
                <a16:creationId xmlns:a16="http://schemas.microsoft.com/office/drawing/2014/main" id="{47F32BC4-3EBD-4AD0-996F-A545A4B0C05D}"/>
              </a:ext>
            </a:extLst>
          </p:cNvPr>
          <p:cNvSpPr/>
          <p:nvPr userDrawn="1"/>
        </p:nvSpPr>
        <p:spPr>
          <a:xfrm rot="5400000">
            <a:off x="7097325" y="406905"/>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7" name="Kuusikulmio 36">
            <a:extLst>
              <a:ext uri="{FF2B5EF4-FFF2-40B4-BE49-F238E27FC236}">
                <a16:creationId xmlns:a16="http://schemas.microsoft.com/office/drawing/2014/main" id="{FB92D7E9-8C03-4599-9990-FA0B9EEF5A13}"/>
              </a:ext>
            </a:extLst>
          </p:cNvPr>
          <p:cNvSpPr/>
          <p:nvPr userDrawn="1"/>
        </p:nvSpPr>
        <p:spPr>
          <a:xfrm rot="5400000">
            <a:off x="6089325" y="2206905"/>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9" name="Kuusikulmio 38">
            <a:extLst>
              <a:ext uri="{FF2B5EF4-FFF2-40B4-BE49-F238E27FC236}">
                <a16:creationId xmlns:a16="http://schemas.microsoft.com/office/drawing/2014/main" id="{5306438C-217F-4C18-8751-07E10DC64F0B}"/>
              </a:ext>
            </a:extLst>
          </p:cNvPr>
          <p:cNvSpPr/>
          <p:nvPr userDrawn="1"/>
        </p:nvSpPr>
        <p:spPr>
          <a:xfrm rot="5400000">
            <a:off x="8105325" y="2206905"/>
            <a:ext cx="2184786" cy="1883436"/>
          </a:xfrm>
          <a:prstGeom prst="hexagon">
            <a:avLst/>
          </a:prstGeom>
          <a:gradFill>
            <a:gsLst>
              <a:gs pos="0">
                <a:schemeClr val="accent1"/>
              </a:gs>
              <a:gs pos="38000">
                <a:srgbClr val="58137C"/>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0" name="Kuusikulmio 39">
            <a:extLst>
              <a:ext uri="{FF2B5EF4-FFF2-40B4-BE49-F238E27FC236}">
                <a16:creationId xmlns:a16="http://schemas.microsoft.com/office/drawing/2014/main" id="{7034A83D-5E7C-4D12-AF97-7CBAC50A583F}"/>
              </a:ext>
            </a:extLst>
          </p:cNvPr>
          <p:cNvSpPr/>
          <p:nvPr userDrawn="1"/>
        </p:nvSpPr>
        <p:spPr>
          <a:xfrm rot="5400000">
            <a:off x="7097325" y="4006905"/>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1" name="Kuusikulmio 40">
            <a:extLst>
              <a:ext uri="{FF2B5EF4-FFF2-40B4-BE49-F238E27FC236}">
                <a16:creationId xmlns:a16="http://schemas.microsoft.com/office/drawing/2014/main" id="{BEB9B6EC-CADA-4A96-ACA7-4AD6426BB6A1}"/>
              </a:ext>
            </a:extLst>
          </p:cNvPr>
          <p:cNvSpPr/>
          <p:nvPr userDrawn="1"/>
        </p:nvSpPr>
        <p:spPr>
          <a:xfrm rot="5400000">
            <a:off x="5081325" y="4006905"/>
            <a:ext cx="2184786" cy="1883436"/>
          </a:xfrm>
          <a:prstGeom prst="hexagon">
            <a:avLst/>
          </a:prstGeom>
          <a:gradFill>
            <a:gsLst>
              <a:gs pos="0">
                <a:schemeClr val="accent1"/>
              </a:gs>
              <a:gs pos="38000">
                <a:srgbClr val="58137C"/>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2" name="Tekstin paikkamerkki 5">
            <a:extLst>
              <a:ext uri="{FF2B5EF4-FFF2-40B4-BE49-F238E27FC236}">
                <a16:creationId xmlns:a16="http://schemas.microsoft.com/office/drawing/2014/main" id="{7D6D34E7-F93F-4D58-90F1-37CFE44D3014}"/>
              </a:ext>
            </a:extLst>
          </p:cNvPr>
          <p:cNvSpPr>
            <a:spLocks noGrp="1"/>
          </p:cNvSpPr>
          <p:nvPr>
            <p:ph type="body" sz="quarter" idx="13" hasCustomPrompt="1"/>
          </p:nvPr>
        </p:nvSpPr>
        <p:spPr>
          <a:xfrm>
            <a:off x="7397718" y="1174896"/>
            <a:ext cx="1584000" cy="347454"/>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43" name="Tekstin paikkamerkki 5">
            <a:extLst>
              <a:ext uri="{FF2B5EF4-FFF2-40B4-BE49-F238E27FC236}">
                <a16:creationId xmlns:a16="http://schemas.microsoft.com/office/drawing/2014/main" id="{2F108E2F-548C-4E38-9650-037FF9861516}"/>
              </a:ext>
            </a:extLst>
          </p:cNvPr>
          <p:cNvSpPr>
            <a:spLocks noGrp="1"/>
          </p:cNvSpPr>
          <p:nvPr>
            <p:ph type="body" sz="quarter" idx="14" hasCustomPrompt="1"/>
          </p:nvPr>
        </p:nvSpPr>
        <p:spPr>
          <a:xfrm>
            <a:off x="7397718" y="4774896"/>
            <a:ext cx="1584000" cy="347454"/>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44" name="Tekstin paikkamerkki 5">
            <a:extLst>
              <a:ext uri="{FF2B5EF4-FFF2-40B4-BE49-F238E27FC236}">
                <a16:creationId xmlns:a16="http://schemas.microsoft.com/office/drawing/2014/main" id="{920C3BF6-0A6C-4EF8-B4E5-5D58A5AFE1F4}"/>
              </a:ext>
            </a:extLst>
          </p:cNvPr>
          <p:cNvSpPr>
            <a:spLocks noGrp="1"/>
          </p:cNvSpPr>
          <p:nvPr>
            <p:ph type="body" sz="quarter" idx="15" hasCustomPrompt="1"/>
          </p:nvPr>
        </p:nvSpPr>
        <p:spPr>
          <a:xfrm>
            <a:off x="6389718" y="2974896"/>
            <a:ext cx="1584000" cy="347454"/>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45" name="Tekstin paikkamerkki 8">
            <a:extLst>
              <a:ext uri="{FF2B5EF4-FFF2-40B4-BE49-F238E27FC236}">
                <a16:creationId xmlns:a16="http://schemas.microsoft.com/office/drawing/2014/main" id="{D7F1767F-50F6-4CEA-B02F-361746DB76AF}"/>
              </a:ext>
            </a:extLst>
          </p:cNvPr>
          <p:cNvSpPr>
            <a:spLocks noGrp="1"/>
          </p:cNvSpPr>
          <p:nvPr>
            <p:ph type="body" sz="quarter" idx="19" hasCustomPrompt="1"/>
          </p:nvPr>
        </p:nvSpPr>
        <p:spPr>
          <a:xfrm>
            <a:off x="9197718" y="719160"/>
            <a:ext cx="2808000" cy="1255332"/>
          </a:xfrm>
          <a:solidFill>
            <a:schemeClr val="bg2"/>
          </a:solidFill>
        </p:spPr>
        <p:txBody>
          <a:bodyPr>
            <a:normAutofit/>
          </a:bodyPr>
          <a:lstStyle>
            <a:lvl1pPr marL="0" indent="0" algn="l">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46" name="Tekstin paikkamerkki 8">
            <a:extLst>
              <a:ext uri="{FF2B5EF4-FFF2-40B4-BE49-F238E27FC236}">
                <a16:creationId xmlns:a16="http://schemas.microsoft.com/office/drawing/2014/main" id="{9083C319-FF4B-44FE-9451-B1012D0DD9AC}"/>
              </a:ext>
            </a:extLst>
          </p:cNvPr>
          <p:cNvSpPr>
            <a:spLocks noGrp="1"/>
          </p:cNvSpPr>
          <p:nvPr>
            <p:ph type="body" sz="quarter" idx="20" hasCustomPrompt="1"/>
          </p:nvPr>
        </p:nvSpPr>
        <p:spPr>
          <a:xfrm>
            <a:off x="9197718" y="4322754"/>
            <a:ext cx="2808000" cy="1255332"/>
          </a:xfrm>
          <a:solidFill>
            <a:schemeClr val="bg2"/>
          </a:solidFill>
        </p:spPr>
        <p:txBody>
          <a:bodyPr>
            <a:normAutofit/>
          </a:bodyPr>
          <a:lstStyle>
            <a:lvl1pPr marL="0" indent="0" algn="l">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47" name="Tekstin paikkamerkki 8">
            <a:extLst>
              <a:ext uri="{FF2B5EF4-FFF2-40B4-BE49-F238E27FC236}">
                <a16:creationId xmlns:a16="http://schemas.microsoft.com/office/drawing/2014/main" id="{EDFDAE44-AFCE-47C3-B1B3-C0CF579ACD57}"/>
              </a:ext>
            </a:extLst>
          </p:cNvPr>
          <p:cNvSpPr>
            <a:spLocks noGrp="1"/>
          </p:cNvSpPr>
          <p:nvPr>
            <p:ph type="body" sz="quarter" idx="21" hasCustomPrompt="1"/>
          </p:nvPr>
        </p:nvSpPr>
        <p:spPr>
          <a:xfrm>
            <a:off x="3357141" y="2497299"/>
            <a:ext cx="2808000" cy="1268706"/>
          </a:xfrm>
          <a:solidFill>
            <a:schemeClr val="bg2"/>
          </a:solidFill>
        </p:spPr>
        <p:txBody>
          <a:bodyPr>
            <a:normAutofit/>
          </a:bodyPr>
          <a:lstStyle>
            <a:lvl1pPr marL="0" indent="0" algn="l">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Tree>
    <p:extLst>
      <p:ext uri="{BB962C8B-B14F-4D97-AF65-F5344CB8AC3E}">
        <p14:creationId xmlns:p14="http://schemas.microsoft.com/office/powerpoint/2010/main" val="295076618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Älä käytä pohjana 8">
    <p:spTree>
      <p:nvGrpSpPr>
        <p:cNvPr id="1" name=""/>
        <p:cNvGrpSpPr/>
        <p:nvPr/>
      </p:nvGrpSpPr>
      <p:grpSpPr>
        <a:xfrm>
          <a:off x="0" y="0"/>
          <a:ext cx="0" cy="0"/>
          <a:chOff x="0" y="0"/>
          <a:chExt cx="0" cy="0"/>
        </a:xfrm>
      </p:grpSpPr>
      <p:grpSp>
        <p:nvGrpSpPr>
          <p:cNvPr id="45" name="Kuva 21">
            <a:extLst>
              <a:ext uri="{FF2B5EF4-FFF2-40B4-BE49-F238E27FC236}">
                <a16:creationId xmlns:a16="http://schemas.microsoft.com/office/drawing/2014/main" id="{C953E2E1-0258-4F39-AFF1-E24C3E1E2060}"/>
              </a:ext>
            </a:extLst>
          </p:cNvPr>
          <p:cNvGrpSpPr/>
          <p:nvPr/>
        </p:nvGrpSpPr>
        <p:grpSpPr>
          <a:xfrm>
            <a:off x="6294496" y="2425879"/>
            <a:ext cx="941799" cy="1964918"/>
            <a:chOff x="6294496" y="2425879"/>
            <a:chExt cx="941799" cy="1964918"/>
          </a:xfrm>
          <a:solidFill>
            <a:srgbClr val="8921A6"/>
          </a:solidFill>
        </p:grpSpPr>
        <p:sp>
          <p:nvSpPr>
            <p:cNvPr id="46" name="Vapaamuotoinen: Muoto 45">
              <a:extLst>
                <a:ext uri="{FF2B5EF4-FFF2-40B4-BE49-F238E27FC236}">
                  <a16:creationId xmlns:a16="http://schemas.microsoft.com/office/drawing/2014/main" id="{9167E3A6-7C43-4C8C-98AF-240DC64BC981}"/>
                </a:ext>
              </a:extLst>
            </p:cNvPr>
            <p:cNvSpPr/>
            <p:nvPr/>
          </p:nvSpPr>
          <p:spPr>
            <a:xfrm>
              <a:off x="6294496" y="2425879"/>
              <a:ext cx="941799" cy="1852276"/>
            </a:xfrm>
            <a:custGeom>
              <a:avLst/>
              <a:gdLst>
                <a:gd name="connsiteX0" fmla="*/ 813556 w 941799"/>
                <a:gd name="connsiteY0" fmla="*/ 1852276 h 1852276"/>
                <a:gd name="connsiteX1" fmla="*/ 0 w 941799"/>
                <a:gd name="connsiteY1" fmla="*/ 1852276 h 1852276"/>
                <a:gd name="connsiteX2" fmla="*/ 0 w 941799"/>
                <a:gd name="connsiteY2" fmla="*/ 0 h 1852276"/>
                <a:gd name="connsiteX3" fmla="*/ 941799 w 941799"/>
                <a:gd name="connsiteY3" fmla="*/ 0 h 1852276"/>
                <a:gd name="connsiteX4" fmla="*/ 941799 w 941799"/>
                <a:gd name="connsiteY4" fmla="*/ 31324 h 1852276"/>
                <a:gd name="connsiteX5" fmla="*/ 31324 w 941799"/>
                <a:gd name="connsiteY5" fmla="*/ 31324 h 1852276"/>
                <a:gd name="connsiteX6" fmla="*/ 31324 w 941799"/>
                <a:gd name="connsiteY6" fmla="*/ 1820830 h 1852276"/>
                <a:gd name="connsiteX7" fmla="*/ 813556 w 941799"/>
                <a:gd name="connsiteY7" fmla="*/ 1820830 h 185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1799" h="1852276">
                  <a:moveTo>
                    <a:pt x="813556" y="1852276"/>
                  </a:moveTo>
                  <a:lnTo>
                    <a:pt x="0" y="1852276"/>
                  </a:lnTo>
                  <a:lnTo>
                    <a:pt x="0" y="0"/>
                  </a:lnTo>
                  <a:lnTo>
                    <a:pt x="941799" y="0"/>
                  </a:lnTo>
                  <a:lnTo>
                    <a:pt x="941799" y="31324"/>
                  </a:lnTo>
                  <a:lnTo>
                    <a:pt x="31324" y="31324"/>
                  </a:lnTo>
                  <a:lnTo>
                    <a:pt x="31324" y="1820830"/>
                  </a:lnTo>
                  <a:lnTo>
                    <a:pt x="813556" y="1820830"/>
                  </a:lnTo>
                  <a:close/>
                </a:path>
              </a:pathLst>
            </a:custGeom>
            <a:solidFill>
              <a:schemeClr val="accent2"/>
            </a:solidFill>
            <a:ln w="12246" cap="flat">
              <a:noFill/>
              <a:prstDash val="solid"/>
              <a:miter/>
            </a:ln>
          </p:spPr>
          <p:txBody>
            <a:bodyPr rtlCol="0" anchor="ctr"/>
            <a:lstStyle/>
            <a:p>
              <a:endParaRPr lang="fi-FI"/>
            </a:p>
          </p:txBody>
        </p:sp>
        <p:sp>
          <p:nvSpPr>
            <p:cNvPr id="47" name="Vapaamuotoinen: Muoto 46">
              <a:extLst>
                <a:ext uri="{FF2B5EF4-FFF2-40B4-BE49-F238E27FC236}">
                  <a16:creationId xmlns:a16="http://schemas.microsoft.com/office/drawing/2014/main" id="{860B0895-32CA-4A30-8214-E45CEEB3A705}"/>
                </a:ext>
              </a:extLst>
            </p:cNvPr>
            <p:cNvSpPr/>
            <p:nvPr/>
          </p:nvSpPr>
          <p:spPr>
            <a:xfrm>
              <a:off x="6982634" y="4133943"/>
              <a:ext cx="159566" cy="256854"/>
            </a:xfrm>
            <a:custGeom>
              <a:avLst/>
              <a:gdLst>
                <a:gd name="connsiteX0" fmla="*/ 21374 w 159566"/>
                <a:gd name="connsiteY0" fmla="*/ 256855 h 256854"/>
                <a:gd name="connsiteX1" fmla="*/ 0 w 159566"/>
                <a:gd name="connsiteY1" fmla="*/ 233884 h 256854"/>
                <a:gd name="connsiteX2" fmla="*/ 113380 w 159566"/>
                <a:gd name="connsiteY2" fmla="*/ 128366 h 256854"/>
                <a:gd name="connsiteX3" fmla="*/ 0 w 159566"/>
                <a:gd name="connsiteY3" fmla="*/ 23093 h 256854"/>
                <a:gd name="connsiteX4" fmla="*/ 21374 w 159566"/>
                <a:gd name="connsiteY4" fmla="*/ 0 h 256854"/>
                <a:gd name="connsiteX5" fmla="*/ 159567 w 159566"/>
                <a:gd name="connsiteY5" fmla="*/ 128366 h 25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66" h="256854">
                  <a:moveTo>
                    <a:pt x="21374" y="256855"/>
                  </a:moveTo>
                  <a:lnTo>
                    <a:pt x="0" y="233884"/>
                  </a:lnTo>
                  <a:lnTo>
                    <a:pt x="113380" y="128366"/>
                  </a:lnTo>
                  <a:lnTo>
                    <a:pt x="0" y="23093"/>
                  </a:lnTo>
                  <a:lnTo>
                    <a:pt x="21374" y="0"/>
                  </a:lnTo>
                  <a:lnTo>
                    <a:pt x="159567" y="128366"/>
                  </a:lnTo>
                  <a:close/>
                </a:path>
              </a:pathLst>
            </a:custGeom>
            <a:solidFill>
              <a:schemeClr val="accent2"/>
            </a:solidFill>
            <a:ln w="12246" cap="flat">
              <a:noFill/>
              <a:prstDash val="solid"/>
              <a:miter/>
            </a:ln>
          </p:spPr>
          <p:txBody>
            <a:bodyPr rtlCol="0" anchor="ctr"/>
            <a:lstStyle/>
            <a:p>
              <a:endParaRPr lang="fi-FI"/>
            </a:p>
          </p:txBody>
        </p:sp>
      </p:grpSp>
      <p:grpSp>
        <p:nvGrpSpPr>
          <p:cNvPr id="48" name="Kuva 22">
            <a:extLst>
              <a:ext uri="{FF2B5EF4-FFF2-40B4-BE49-F238E27FC236}">
                <a16:creationId xmlns:a16="http://schemas.microsoft.com/office/drawing/2014/main" id="{7D9444A3-21B5-4FA6-9A1C-A181CF52947E}"/>
              </a:ext>
            </a:extLst>
          </p:cNvPr>
          <p:cNvGrpSpPr/>
          <p:nvPr/>
        </p:nvGrpSpPr>
        <p:grpSpPr>
          <a:xfrm>
            <a:off x="7735001" y="2950082"/>
            <a:ext cx="1067340" cy="1337092"/>
            <a:chOff x="7735001" y="2950082"/>
            <a:chExt cx="1067340" cy="1337092"/>
          </a:xfrm>
          <a:solidFill>
            <a:srgbClr val="8921A6"/>
          </a:solidFill>
        </p:grpSpPr>
        <p:sp>
          <p:nvSpPr>
            <p:cNvPr id="49" name="Vapaamuotoinen: Muoto 48">
              <a:extLst>
                <a:ext uri="{FF2B5EF4-FFF2-40B4-BE49-F238E27FC236}">
                  <a16:creationId xmlns:a16="http://schemas.microsoft.com/office/drawing/2014/main" id="{FA6E4532-D9CC-49FD-A3CF-AA806C8DADE3}"/>
                </a:ext>
              </a:extLst>
            </p:cNvPr>
            <p:cNvSpPr/>
            <p:nvPr/>
          </p:nvSpPr>
          <p:spPr>
            <a:xfrm>
              <a:off x="7735001" y="3062724"/>
              <a:ext cx="1033437" cy="1224449"/>
            </a:xfrm>
            <a:custGeom>
              <a:avLst/>
              <a:gdLst>
                <a:gd name="connsiteX0" fmla="*/ 722043 w 1033437"/>
                <a:gd name="connsiteY0" fmla="*/ 1224450 h 1224449"/>
                <a:gd name="connsiteX1" fmla="*/ 0 w 1033437"/>
                <a:gd name="connsiteY1" fmla="*/ 1224450 h 1224449"/>
                <a:gd name="connsiteX2" fmla="*/ 0 w 1033437"/>
                <a:gd name="connsiteY2" fmla="*/ 1193003 h 1224449"/>
                <a:gd name="connsiteX3" fmla="*/ 690719 w 1033437"/>
                <a:gd name="connsiteY3" fmla="*/ 1193003 h 1224449"/>
                <a:gd name="connsiteX4" fmla="*/ 690719 w 1033437"/>
                <a:gd name="connsiteY4" fmla="*/ 0 h 1224449"/>
                <a:gd name="connsiteX5" fmla="*/ 1033437 w 1033437"/>
                <a:gd name="connsiteY5" fmla="*/ 0 h 1224449"/>
                <a:gd name="connsiteX6" fmla="*/ 1033437 w 1033437"/>
                <a:gd name="connsiteY6" fmla="*/ 31569 h 1224449"/>
                <a:gd name="connsiteX7" fmla="*/ 722043 w 1033437"/>
                <a:gd name="connsiteY7" fmla="*/ 31569 h 122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37" h="1224449">
                  <a:moveTo>
                    <a:pt x="722043" y="1224450"/>
                  </a:moveTo>
                  <a:lnTo>
                    <a:pt x="0" y="1224450"/>
                  </a:lnTo>
                  <a:lnTo>
                    <a:pt x="0" y="1193003"/>
                  </a:lnTo>
                  <a:lnTo>
                    <a:pt x="690719" y="1193003"/>
                  </a:lnTo>
                  <a:lnTo>
                    <a:pt x="690719" y="0"/>
                  </a:lnTo>
                  <a:lnTo>
                    <a:pt x="1033437" y="0"/>
                  </a:lnTo>
                  <a:lnTo>
                    <a:pt x="1033437" y="31569"/>
                  </a:lnTo>
                  <a:lnTo>
                    <a:pt x="722043" y="31569"/>
                  </a:lnTo>
                  <a:close/>
                </a:path>
              </a:pathLst>
            </a:custGeom>
            <a:solidFill>
              <a:schemeClr val="accent2"/>
            </a:solidFill>
            <a:ln w="12262" cap="flat">
              <a:noFill/>
              <a:prstDash val="solid"/>
              <a:miter/>
            </a:ln>
          </p:spPr>
          <p:txBody>
            <a:bodyPr rtlCol="0" anchor="ctr"/>
            <a:lstStyle/>
            <a:p>
              <a:endParaRPr lang="fi-FI"/>
            </a:p>
          </p:txBody>
        </p:sp>
        <p:sp>
          <p:nvSpPr>
            <p:cNvPr id="50" name="Vapaamuotoinen: Muoto 49">
              <a:extLst>
                <a:ext uri="{FF2B5EF4-FFF2-40B4-BE49-F238E27FC236}">
                  <a16:creationId xmlns:a16="http://schemas.microsoft.com/office/drawing/2014/main" id="{58A6F5EE-F738-4BFE-BC89-B14784C5CE96}"/>
                </a:ext>
              </a:extLst>
            </p:cNvPr>
            <p:cNvSpPr/>
            <p:nvPr/>
          </p:nvSpPr>
          <p:spPr>
            <a:xfrm>
              <a:off x="8642897" y="2950082"/>
              <a:ext cx="159443" cy="256854"/>
            </a:xfrm>
            <a:custGeom>
              <a:avLst/>
              <a:gdLst>
                <a:gd name="connsiteX0" fmla="*/ 21497 w 159443"/>
                <a:gd name="connsiteY0" fmla="*/ 256854 h 256854"/>
                <a:gd name="connsiteX1" fmla="*/ 0 w 159443"/>
                <a:gd name="connsiteY1" fmla="*/ 233761 h 256854"/>
                <a:gd name="connsiteX2" fmla="*/ 113380 w 159443"/>
                <a:gd name="connsiteY2" fmla="*/ 128366 h 256854"/>
                <a:gd name="connsiteX3" fmla="*/ 0 w 159443"/>
                <a:gd name="connsiteY3" fmla="*/ 23094 h 256854"/>
                <a:gd name="connsiteX4" fmla="*/ 21497 w 159443"/>
                <a:gd name="connsiteY4" fmla="*/ 0 h 256854"/>
                <a:gd name="connsiteX5" fmla="*/ 159444 w 159443"/>
                <a:gd name="connsiteY5" fmla="*/ 128366 h 25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443" h="256854">
                  <a:moveTo>
                    <a:pt x="21497" y="256854"/>
                  </a:moveTo>
                  <a:lnTo>
                    <a:pt x="0" y="233761"/>
                  </a:lnTo>
                  <a:lnTo>
                    <a:pt x="113380" y="128366"/>
                  </a:lnTo>
                  <a:lnTo>
                    <a:pt x="0" y="23094"/>
                  </a:lnTo>
                  <a:lnTo>
                    <a:pt x="21497" y="0"/>
                  </a:lnTo>
                  <a:lnTo>
                    <a:pt x="159444" y="128366"/>
                  </a:lnTo>
                  <a:close/>
                </a:path>
              </a:pathLst>
            </a:custGeom>
            <a:solidFill>
              <a:schemeClr val="accent2"/>
            </a:solidFill>
            <a:ln w="12262" cap="flat">
              <a:noFill/>
              <a:prstDash val="solid"/>
              <a:miter/>
            </a:ln>
          </p:spPr>
          <p:txBody>
            <a:bodyPr rtlCol="0" anchor="ctr"/>
            <a:lstStyle/>
            <a:p>
              <a:endParaRPr lang="fi-FI"/>
            </a:p>
          </p:txBody>
        </p:sp>
      </p:grpSp>
      <p:grpSp>
        <p:nvGrpSpPr>
          <p:cNvPr id="51" name="Kuva 23">
            <a:extLst>
              <a:ext uri="{FF2B5EF4-FFF2-40B4-BE49-F238E27FC236}">
                <a16:creationId xmlns:a16="http://schemas.microsoft.com/office/drawing/2014/main" id="{A04E9580-DE6C-4D9E-BB5B-0B41E443564D}"/>
              </a:ext>
            </a:extLst>
          </p:cNvPr>
          <p:cNvGrpSpPr/>
          <p:nvPr/>
        </p:nvGrpSpPr>
        <p:grpSpPr>
          <a:xfrm>
            <a:off x="9448592" y="2008036"/>
            <a:ext cx="847583" cy="1085888"/>
            <a:chOff x="9448592" y="2008036"/>
            <a:chExt cx="847583" cy="1085888"/>
          </a:xfrm>
          <a:solidFill>
            <a:srgbClr val="8921A6"/>
          </a:solidFill>
        </p:grpSpPr>
        <p:sp>
          <p:nvSpPr>
            <p:cNvPr id="52" name="Vapaamuotoinen: Muoto 51">
              <a:extLst>
                <a:ext uri="{FF2B5EF4-FFF2-40B4-BE49-F238E27FC236}">
                  <a16:creationId xmlns:a16="http://schemas.microsoft.com/office/drawing/2014/main" id="{899BBB49-0A01-477E-B2CE-34AA89BE68A3}"/>
                </a:ext>
              </a:extLst>
            </p:cNvPr>
            <p:cNvSpPr/>
            <p:nvPr/>
          </p:nvSpPr>
          <p:spPr>
            <a:xfrm>
              <a:off x="9448592" y="2120678"/>
              <a:ext cx="813556" cy="973246"/>
            </a:xfrm>
            <a:custGeom>
              <a:avLst/>
              <a:gdLst>
                <a:gd name="connsiteX0" fmla="*/ 533732 w 813556"/>
                <a:gd name="connsiteY0" fmla="*/ 973246 h 973246"/>
                <a:gd name="connsiteX1" fmla="*/ 0 w 813556"/>
                <a:gd name="connsiteY1" fmla="*/ 973246 h 973246"/>
                <a:gd name="connsiteX2" fmla="*/ 0 w 813556"/>
                <a:gd name="connsiteY2" fmla="*/ 941799 h 973246"/>
                <a:gd name="connsiteX3" fmla="*/ 502285 w 813556"/>
                <a:gd name="connsiteY3" fmla="*/ 941799 h 973246"/>
                <a:gd name="connsiteX4" fmla="*/ 502285 w 813556"/>
                <a:gd name="connsiteY4" fmla="*/ 0 h 973246"/>
                <a:gd name="connsiteX5" fmla="*/ 813557 w 813556"/>
                <a:gd name="connsiteY5" fmla="*/ 0 h 973246"/>
                <a:gd name="connsiteX6" fmla="*/ 813557 w 813556"/>
                <a:gd name="connsiteY6" fmla="*/ 31447 h 973246"/>
                <a:gd name="connsiteX7" fmla="*/ 533732 w 813556"/>
                <a:gd name="connsiteY7" fmla="*/ 31447 h 97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3556" h="973246">
                  <a:moveTo>
                    <a:pt x="533732" y="973246"/>
                  </a:moveTo>
                  <a:lnTo>
                    <a:pt x="0" y="973246"/>
                  </a:lnTo>
                  <a:lnTo>
                    <a:pt x="0" y="941799"/>
                  </a:lnTo>
                  <a:lnTo>
                    <a:pt x="502285" y="941799"/>
                  </a:lnTo>
                  <a:lnTo>
                    <a:pt x="502285" y="0"/>
                  </a:lnTo>
                  <a:lnTo>
                    <a:pt x="813557" y="0"/>
                  </a:lnTo>
                  <a:lnTo>
                    <a:pt x="813557" y="31447"/>
                  </a:lnTo>
                  <a:lnTo>
                    <a:pt x="533732" y="31447"/>
                  </a:lnTo>
                  <a:close/>
                </a:path>
              </a:pathLst>
            </a:custGeom>
            <a:solidFill>
              <a:schemeClr val="accent2"/>
            </a:solidFill>
            <a:ln w="12148" cap="flat">
              <a:noFill/>
              <a:prstDash val="solid"/>
              <a:miter/>
            </a:ln>
          </p:spPr>
          <p:txBody>
            <a:bodyPr rtlCol="0" anchor="ctr"/>
            <a:lstStyle/>
            <a:p>
              <a:endParaRPr lang="fi-FI"/>
            </a:p>
          </p:txBody>
        </p:sp>
        <p:sp>
          <p:nvSpPr>
            <p:cNvPr id="53" name="Vapaamuotoinen: Muoto 52">
              <a:extLst>
                <a:ext uri="{FF2B5EF4-FFF2-40B4-BE49-F238E27FC236}">
                  <a16:creationId xmlns:a16="http://schemas.microsoft.com/office/drawing/2014/main" id="{EDCB2707-1B96-4425-A944-D58A5A518EDE}"/>
                </a:ext>
              </a:extLst>
            </p:cNvPr>
            <p:cNvSpPr/>
            <p:nvPr/>
          </p:nvSpPr>
          <p:spPr>
            <a:xfrm>
              <a:off x="10136731" y="2008036"/>
              <a:ext cx="159443" cy="256731"/>
            </a:xfrm>
            <a:custGeom>
              <a:avLst/>
              <a:gdLst>
                <a:gd name="connsiteX0" fmla="*/ 21374 w 159443"/>
                <a:gd name="connsiteY0" fmla="*/ 256732 h 256731"/>
                <a:gd name="connsiteX1" fmla="*/ 0 w 159443"/>
                <a:gd name="connsiteY1" fmla="*/ 233761 h 256731"/>
                <a:gd name="connsiteX2" fmla="*/ 113380 w 159443"/>
                <a:gd name="connsiteY2" fmla="*/ 128366 h 256731"/>
                <a:gd name="connsiteX3" fmla="*/ 0 w 159443"/>
                <a:gd name="connsiteY3" fmla="*/ 22971 h 256731"/>
                <a:gd name="connsiteX4" fmla="*/ 21374 w 159443"/>
                <a:gd name="connsiteY4" fmla="*/ 0 h 256731"/>
                <a:gd name="connsiteX5" fmla="*/ 159444 w 159443"/>
                <a:gd name="connsiteY5" fmla="*/ 128366 h 25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443" h="256731">
                  <a:moveTo>
                    <a:pt x="21374" y="256732"/>
                  </a:moveTo>
                  <a:lnTo>
                    <a:pt x="0" y="233761"/>
                  </a:lnTo>
                  <a:lnTo>
                    <a:pt x="113380" y="128366"/>
                  </a:lnTo>
                  <a:lnTo>
                    <a:pt x="0" y="22971"/>
                  </a:lnTo>
                  <a:lnTo>
                    <a:pt x="21374" y="0"/>
                  </a:lnTo>
                  <a:lnTo>
                    <a:pt x="159444" y="128366"/>
                  </a:lnTo>
                  <a:close/>
                </a:path>
              </a:pathLst>
            </a:custGeom>
            <a:solidFill>
              <a:schemeClr val="accent2"/>
            </a:solidFill>
            <a:ln w="12148" cap="flat">
              <a:noFill/>
              <a:prstDash val="solid"/>
              <a:miter/>
            </a:ln>
          </p:spPr>
          <p:txBody>
            <a:bodyPr rtlCol="0" anchor="ctr"/>
            <a:lstStyle/>
            <a:p>
              <a:endParaRPr lang="fi-FI"/>
            </a:p>
          </p:txBody>
        </p:sp>
      </p:grpSp>
      <p:grpSp>
        <p:nvGrpSpPr>
          <p:cNvPr id="54" name="Kuva 24">
            <a:extLst>
              <a:ext uri="{FF2B5EF4-FFF2-40B4-BE49-F238E27FC236}">
                <a16:creationId xmlns:a16="http://schemas.microsoft.com/office/drawing/2014/main" id="{799F0F6D-1249-4A7C-9D86-9082D8FAD625}"/>
              </a:ext>
            </a:extLst>
          </p:cNvPr>
          <p:cNvGrpSpPr/>
          <p:nvPr/>
        </p:nvGrpSpPr>
        <p:grpSpPr>
          <a:xfrm>
            <a:off x="10824577" y="2115960"/>
            <a:ext cx="973246" cy="2373109"/>
            <a:chOff x="10824577" y="2115960"/>
            <a:chExt cx="973246" cy="2373109"/>
          </a:xfrm>
          <a:solidFill>
            <a:srgbClr val="8921A6"/>
          </a:solidFill>
        </p:grpSpPr>
        <p:sp>
          <p:nvSpPr>
            <p:cNvPr id="55" name="Vapaamuotoinen: Muoto 54">
              <a:extLst>
                <a:ext uri="{FF2B5EF4-FFF2-40B4-BE49-F238E27FC236}">
                  <a16:creationId xmlns:a16="http://schemas.microsoft.com/office/drawing/2014/main" id="{A81464FF-1C85-4300-BF52-2C7A87563A55}"/>
                </a:ext>
              </a:extLst>
            </p:cNvPr>
            <p:cNvSpPr/>
            <p:nvPr/>
          </p:nvSpPr>
          <p:spPr>
            <a:xfrm>
              <a:off x="10824577" y="2115960"/>
              <a:ext cx="973246" cy="2260344"/>
            </a:xfrm>
            <a:custGeom>
              <a:avLst/>
              <a:gdLst>
                <a:gd name="connsiteX0" fmla="*/ 973246 w 973246"/>
                <a:gd name="connsiteY0" fmla="*/ 2260345 h 2260344"/>
                <a:gd name="connsiteX1" fmla="*/ 599204 w 973246"/>
                <a:gd name="connsiteY1" fmla="*/ 2260345 h 2260344"/>
                <a:gd name="connsiteX2" fmla="*/ 599204 w 973246"/>
                <a:gd name="connsiteY2" fmla="*/ 2229021 h 2260344"/>
                <a:gd name="connsiteX3" fmla="*/ 941923 w 973246"/>
                <a:gd name="connsiteY3" fmla="*/ 2229021 h 2260344"/>
                <a:gd name="connsiteX4" fmla="*/ 941923 w 973246"/>
                <a:gd name="connsiteY4" fmla="*/ 31324 h 2260344"/>
                <a:gd name="connsiteX5" fmla="*/ 0 w 973246"/>
                <a:gd name="connsiteY5" fmla="*/ 31324 h 2260344"/>
                <a:gd name="connsiteX6" fmla="*/ 0 w 973246"/>
                <a:gd name="connsiteY6" fmla="*/ 0 h 2260344"/>
                <a:gd name="connsiteX7" fmla="*/ 973246 w 973246"/>
                <a:gd name="connsiteY7" fmla="*/ 0 h 226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3246" h="2260344">
                  <a:moveTo>
                    <a:pt x="973246" y="2260345"/>
                  </a:moveTo>
                  <a:lnTo>
                    <a:pt x="599204" y="2260345"/>
                  </a:lnTo>
                  <a:lnTo>
                    <a:pt x="599204" y="2229021"/>
                  </a:lnTo>
                  <a:lnTo>
                    <a:pt x="941923" y="2229021"/>
                  </a:lnTo>
                  <a:lnTo>
                    <a:pt x="941923" y="31324"/>
                  </a:lnTo>
                  <a:lnTo>
                    <a:pt x="0" y="31324"/>
                  </a:lnTo>
                  <a:lnTo>
                    <a:pt x="0" y="0"/>
                  </a:lnTo>
                  <a:lnTo>
                    <a:pt x="973246" y="0"/>
                  </a:lnTo>
                  <a:close/>
                </a:path>
              </a:pathLst>
            </a:custGeom>
            <a:solidFill>
              <a:schemeClr val="accent2"/>
            </a:solidFill>
            <a:ln w="12178" cap="flat">
              <a:noFill/>
              <a:prstDash val="solid"/>
              <a:miter/>
            </a:ln>
          </p:spPr>
          <p:txBody>
            <a:bodyPr rtlCol="0" anchor="ctr"/>
            <a:lstStyle/>
            <a:p>
              <a:endParaRPr lang="fi-FI"/>
            </a:p>
          </p:txBody>
        </p:sp>
        <p:sp>
          <p:nvSpPr>
            <p:cNvPr id="56" name="Vapaamuotoinen: Muoto 55">
              <a:extLst>
                <a:ext uri="{FF2B5EF4-FFF2-40B4-BE49-F238E27FC236}">
                  <a16:creationId xmlns:a16="http://schemas.microsoft.com/office/drawing/2014/main" id="{F1006812-4ABD-42CE-A2A7-3C751B50C5A2}"/>
                </a:ext>
              </a:extLst>
            </p:cNvPr>
            <p:cNvSpPr/>
            <p:nvPr/>
          </p:nvSpPr>
          <p:spPr>
            <a:xfrm>
              <a:off x="11389755" y="4232215"/>
              <a:ext cx="159443" cy="256854"/>
            </a:xfrm>
            <a:custGeom>
              <a:avLst/>
              <a:gdLst>
                <a:gd name="connsiteX0" fmla="*/ 137947 w 159443"/>
                <a:gd name="connsiteY0" fmla="*/ 0 h 256854"/>
                <a:gd name="connsiteX1" fmla="*/ 159444 w 159443"/>
                <a:gd name="connsiteY1" fmla="*/ 22971 h 256854"/>
                <a:gd name="connsiteX2" fmla="*/ 46064 w 159443"/>
                <a:gd name="connsiteY2" fmla="*/ 128366 h 256854"/>
                <a:gd name="connsiteX3" fmla="*/ 159444 w 159443"/>
                <a:gd name="connsiteY3" fmla="*/ 233761 h 256854"/>
                <a:gd name="connsiteX4" fmla="*/ 137947 w 159443"/>
                <a:gd name="connsiteY4" fmla="*/ 256855 h 256854"/>
                <a:gd name="connsiteX5" fmla="*/ 0 w 159443"/>
                <a:gd name="connsiteY5" fmla="*/ 128366 h 25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443" h="256854">
                  <a:moveTo>
                    <a:pt x="137947" y="0"/>
                  </a:moveTo>
                  <a:lnTo>
                    <a:pt x="159444" y="22971"/>
                  </a:lnTo>
                  <a:lnTo>
                    <a:pt x="46064" y="128366"/>
                  </a:lnTo>
                  <a:lnTo>
                    <a:pt x="159444" y="233761"/>
                  </a:lnTo>
                  <a:lnTo>
                    <a:pt x="137947" y="256855"/>
                  </a:lnTo>
                  <a:lnTo>
                    <a:pt x="0" y="128366"/>
                  </a:lnTo>
                  <a:close/>
                </a:path>
              </a:pathLst>
            </a:custGeom>
            <a:solidFill>
              <a:schemeClr val="accent2"/>
            </a:solidFill>
            <a:ln w="12178" cap="flat">
              <a:noFill/>
              <a:prstDash val="solid"/>
              <a:miter/>
            </a:ln>
          </p:spPr>
          <p:txBody>
            <a:bodyPr rtlCol="0" anchor="ctr"/>
            <a:lstStyle/>
            <a:p>
              <a:endParaRPr lang="fi-FI"/>
            </a:p>
          </p:txBody>
        </p:sp>
      </p:grpSp>
      <p:grpSp>
        <p:nvGrpSpPr>
          <p:cNvPr id="21" name="Ryhmä 20">
            <a:extLst>
              <a:ext uri="{FF2B5EF4-FFF2-40B4-BE49-F238E27FC236}">
                <a16:creationId xmlns:a16="http://schemas.microsoft.com/office/drawing/2014/main" id="{BA6C35F0-B6CF-4B70-95DC-14C8D1123C9D}"/>
              </a:ext>
            </a:extLst>
          </p:cNvPr>
          <p:cNvGrpSpPr/>
          <p:nvPr userDrawn="1"/>
        </p:nvGrpSpPr>
        <p:grpSpPr>
          <a:xfrm>
            <a:off x="6884463" y="2008036"/>
            <a:ext cx="835686" cy="835686"/>
            <a:chOff x="6816000" y="1330527"/>
            <a:chExt cx="648000" cy="648000"/>
          </a:xfrm>
        </p:grpSpPr>
        <p:sp>
          <p:nvSpPr>
            <p:cNvPr id="2" name="Ellipsi 1">
              <a:extLst>
                <a:ext uri="{FF2B5EF4-FFF2-40B4-BE49-F238E27FC236}">
                  <a16:creationId xmlns:a16="http://schemas.microsoft.com/office/drawing/2014/main" id="{D2C10AFB-6A30-4C95-A35A-FE4188592730}"/>
                </a:ext>
              </a:extLst>
            </p:cNvPr>
            <p:cNvSpPr/>
            <p:nvPr userDrawn="1"/>
          </p:nvSpPr>
          <p:spPr>
            <a:xfrm>
              <a:off x="6816000" y="1330527"/>
              <a:ext cx="648000" cy="64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3">
              <a:extLst>
                <a:ext uri="{FF2B5EF4-FFF2-40B4-BE49-F238E27FC236}">
                  <a16:creationId xmlns:a16="http://schemas.microsoft.com/office/drawing/2014/main" id="{258A72DD-C135-456A-AD77-546FC5F8AC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39988" y="1509375"/>
              <a:ext cx="203886" cy="302314"/>
            </a:xfrm>
            <a:prstGeom prst="rect">
              <a:avLst/>
            </a:prstGeom>
          </p:spPr>
        </p:pic>
      </p:grpSp>
      <p:grpSp>
        <p:nvGrpSpPr>
          <p:cNvPr id="20" name="Ryhmä 19">
            <a:extLst>
              <a:ext uri="{FF2B5EF4-FFF2-40B4-BE49-F238E27FC236}">
                <a16:creationId xmlns:a16="http://schemas.microsoft.com/office/drawing/2014/main" id="{5ADB2F65-9ECC-48A1-8F90-BE702DF3F75D}"/>
              </a:ext>
            </a:extLst>
          </p:cNvPr>
          <p:cNvGrpSpPr/>
          <p:nvPr userDrawn="1"/>
        </p:nvGrpSpPr>
        <p:grpSpPr>
          <a:xfrm>
            <a:off x="7124839" y="3831210"/>
            <a:ext cx="835686" cy="835686"/>
            <a:chOff x="7824000" y="2061000"/>
            <a:chExt cx="648000" cy="648000"/>
          </a:xfrm>
        </p:grpSpPr>
        <p:sp>
          <p:nvSpPr>
            <p:cNvPr id="15" name="Ellipsi 14">
              <a:extLst>
                <a:ext uri="{FF2B5EF4-FFF2-40B4-BE49-F238E27FC236}">
                  <a16:creationId xmlns:a16="http://schemas.microsoft.com/office/drawing/2014/main" id="{118104D2-B104-4C93-B2F3-BA79EB0DE781}"/>
                </a:ext>
              </a:extLst>
            </p:cNvPr>
            <p:cNvSpPr/>
            <p:nvPr userDrawn="1"/>
          </p:nvSpPr>
          <p:spPr>
            <a:xfrm>
              <a:off x="7824000" y="2061000"/>
              <a:ext cx="648000" cy="64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Kuva 4">
              <a:extLst>
                <a:ext uri="{FF2B5EF4-FFF2-40B4-BE49-F238E27FC236}">
                  <a16:creationId xmlns:a16="http://schemas.microsoft.com/office/drawing/2014/main" id="{A4500954-66F0-4B69-8B70-22B33DA0CA7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37131" y="2255081"/>
              <a:ext cx="240787" cy="240787"/>
            </a:xfrm>
            <a:prstGeom prst="rect">
              <a:avLst/>
            </a:prstGeom>
          </p:spPr>
        </p:pic>
      </p:grpSp>
      <p:grpSp>
        <p:nvGrpSpPr>
          <p:cNvPr id="19" name="Ryhmä 18">
            <a:extLst>
              <a:ext uri="{FF2B5EF4-FFF2-40B4-BE49-F238E27FC236}">
                <a16:creationId xmlns:a16="http://schemas.microsoft.com/office/drawing/2014/main" id="{E4F20E7B-354D-4203-A52B-80E687FCEF9E}"/>
              </a:ext>
            </a:extLst>
          </p:cNvPr>
          <p:cNvGrpSpPr/>
          <p:nvPr userDrawn="1"/>
        </p:nvGrpSpPr>
        <p:grpSpPr>
          <a:xfrm>
            <a:off x="8803692" y="2628561"/>
            <a:ext cx="835686" cy="835686"/>
            <a:chOff x="8801747" y="2628940"/>
            <a:chExt cx="648000" cy="648000"/>
          </a:xfrm>
        </p:grpSpPr>
        <p:sp>
          <p:nvSpPr>
            <p:cNvPr id="16" name="Ellipsi 15">
              <a:extLst>
                <a:ext uri="{FF2B5EF4-FFF2-40B4-BE49-F238E27FC236}">
                  <a16:creationId xmlns:a16="http://schemas.microsoft.com/office/drawing/2014/main" id="{9839D54A-1566-4591-B0CB-D34AE9FD2126}"/>
                </a:ext>
              </a:extLst>
            </p:cNvPr>
            <p:cNvSpPr/>
            <p:nvPr userDrawn="1"/>
          </p:nvSpPr>
          <p:spPr>
            <a:xfrm>
              <a:off x="8801747" y="2628940"/>
              <a:ext cx="648000" cy="64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6" name="Kuva 5">
              <a:extLst>
                <a:ext uri="{FF2B5EF4-FFF2-40B4-BE49-F238E27FC236}">
                  <a16:creationId xmlns:a16="http://schemas.microsoft.com/office/drawing/2014/main" id="{4E6D9866-453B-48F6-9076-7E392DEA972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968585" y="2790562"/>
              <a:ext cx="314465" cy="300489"/>
            </a:xfrm>
            <a:prstGeom prst="rect">
              <a:avLst/>
            </a:prstGeom>
          </p:spPr>
        </p:pic>
      </p:grpSp>
      <p:grpSp>
        <p:nvGrpSpPr>
          <p:cNvPr id="9" name="Ryhmä 8">
            <a:extLst>
              <a:ext uri="{FF2B5EF4-FFF2-40B4-BE49-F238E27FC236}">
                <a16:creationId xmlns:a16="http://schemas.microsoft.com/office/drawing/2014/main" id="{5AEA557B-3EE3-4D81-9DF5-87FC93AA940F}"/>
              </a:ext>
            </a:extLst>
          </p:cNvPr>
          <p:cNvGrpSpPr/>
          <p:nvPr userDrawn="1"/>
        </p:nvGrpSpPr>
        <p:grpSpPr>
          <a:xfrm>
            <a:off x="10296175" y="1698117"/>
            <a:ext cx="835686" cy="835686"/>
            <a:chOff x="10920000" y="2061000"/>
            <a:chExt cx="648000" cy="648000"/>
          </a:xfrm>
        </p:grpSpPr>
        <p:sp>
          <p:nvSpPr>
            <p:cNvPr id="18" name="Ellipsi 17">
              <a:extLst>
                <a:ext uri="{FF2B5EF4-FFF2-40B4-BE49-F238E27FC236}">
                  <a16:creationId xmlns:a16="http://schemas.microsoft.com/office/drawing/2014/main" id="{DE4620E0-8BF9-4B1C-BAE7-AF5E5C0924F4}"/>
                </a:ext>
              </a:extLst>
            </p:cNvPr>
            <p:cNvSpPr/>
            <p:nvPr userDrawn="1"/>
          </p:nvSpPr>
          <p:spPr>
            <a:xfrm>
              <a:off x="10920000" y="2061000"/>
              <a:ext cx="648000" cy="64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 name="Kuva 6">
              <a:extLst>
                <a:ext uri="{FF2B5EF4-FFF2-40B4-BE49-F238E27FC236}">
                  <a16:creationId xmlns:a16="http://schemas.microsoft.com/office/drawing/2014/main" id="{DD0F3176-B715-49CC-ABB9-8206B62050A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086837" y="2227574"/>
              <a:ext cx="305063" cy="305063"/>
            </a:xfrm>
            <a:prstGeom prst="rect">
              <a:avLst/>
            </a:prstGeom>
          </p:spPr>
        </p:pic>
      </p:grpSp>
      <p:sp>
        <p:nvSpPr>
          <p:cNvPr id="17" name="Ellipsi 16">
            <a:extLst>
              <a:ext uri="{FF2B5EF4-FFF2-40B4-BE49-F238E27FC236}">
                <a16:creationId xmlns:a16="http://schemas.microsoft.com/office/drawing/2014/main" id="{4E2CD22A-24B5-401F-B0E0-9964B95BE956}"/>
              </a:ext>
            </a:extLst>
          </p:cNvPr>
          <p:cNvSpPr/>
          <p:nvPr userDrawn="1"/>
        </p:nvSpPr>
        <p:spPr>
          <a:xfrm>
            <a:off x="10546760" y="3921704"/>
            <a:ext cx="835686" cy="835686"/>
          </a:xfrm>
          <a:prstGeom prst="ellipse">
            <a:avLst/>
          </a:prstGeom>
          <a:gradFill>
            <a:gsLst>
              <a:gs pos="0">
                <a:schemeClr val="accent1"/>
              </a:gs>
              <a:gs pos="38000">
                <a:srgbClr val="58137C"/>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Kuva 7">
            <a:extLst>
              <a:ext uri="{FF2B5EF4-FFF2-40B4-BE49-F238E27FC236}">
                <a16:creationId xmlns:a16="http://schemas.microsoft.com/office/drawing/2014/main" id="{C24283C4-BD32-4608-BD75-6C0FD208EDC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823340" y="4129825"/>
            <a:ext cx="295895" cy="438740"/>
          </a:xfrm>
          <a:prstGeom prst="rect">
            <a:avLst/>
          </a:prstGeom>
        </p:spPr>
      </p:pic>
      <p:sp>
        <p:nvSpPr>
          <p:cNvPr id="31" name="Tekstin paikkamerkki 8">
            <a:extLst>
              <a:ext uri="{FF2B5EF4-FFF2-40B4-BE49-F238E27FC236}">
                <a16:creationId xmlns:a16="http://schemas.microsoft.com/office/drawing/2014/main" id="{25CADE24-5454-4BC4-A389-16C3F5404404}"/>
              </a:ext>
            </a:extLst>
          </p:cNvPr>
          <p:cNvSpPr>
            <a:spLocks noGrp="1"/>
          </p:cNvSpPr>
          <p:nvPr userDrawn="1">
            <p:ph type="body" sz="quarter" idx="18" hasCustomPrompt="1"/>
          </p:nvPr>
        </p:nvSpPr>
        <p:spPr>
          <a:xfrm>
            <a:off x="6502149" y="888302"/>
            <a:ext cx="1476400" cy="361950"/>
          </a:xfrm>
        </p:spPr>
        <p:txBody>
          <a:bodyPr>
            <a:normAutofit/>
          </a:bodyPr>
          <a:lstStyle>
            <a:lvl1pPr marL="0" indent="0">
              <a:buNone/>
              <a:defRPr sz="1600" b="1"/>
            </a:lvl1pPr>
          </a:lstStyle>
          <a:p>
            <a:pPr lvl="0"/>
            <a:r>
              <a:rPr lang="fi-FI"/>
              <a:t>Idea</a:t>
            </a:r>
          </a:p>
        </p:txBody>
      </p:sp>
      <p:sp>
        <p:nvSpPr>
          <p:cNvPr id="32" name="Tekstin paikkamerkki 8">
            <a:extLst>
              <a:ext uri="{FF2B5EF4-FFF2-40B4-BE49-F238E27FC236}">
                <a16:creationId xmlns:a16="http://schemas.microsoft.com/office/drawing/2014/main" id="{F20819E3-8B27-4594-BE2F-CB6FD6E111D0}"/>
              </a:ext>
            </a:extLst>
          </p:cNvPr>
          <p:cNvSpPr>
            <a:spLocks noGrp="1"/>
          </p:cNvSpPr>
          <p:nvPr userDrawn="1">
            <p:ph type="body" sz="quarter" idx="19" hasCustomPrompt="1"/>
          </p:nvPr>
        </p:nvSpPr>
        <p:spPr>
          <a:xfrm>
            <a:off x="6502149" y="1267463"/>
            <a:ext cx="1476400" cy="718839"/>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3" name="Tekstin paikkamerkki 8">
            <a:extLst>
              <a:ext uri="{FF2B5EF4-FFF2-40B4-BE49-F238E27FC236}">
                <a16:creationId xmlns:a16="http://schemas.microsoft.com/office/drawing/2014/main" id="{03194535-F571-4E6A-B759-55F7779E5147}"/>
              </a:ext>
            </a:extLst>
          </p:cNvPr>
          <p:cNvSpPr>
            <a:spLocks noGrp="1"/>
          </p:cNvSpPr>
          <p:nvPr userDrawn="1">
            <p:ph type="body" sz="quarter" idx="20" hasCustomPrompt="1"/>
          </p:nvPr>
        </p:nvSpPr>
        <p:spPr>
          <a:xfrm>
            <a:off x="6774324" y="4809132"/>
            <a:ext cx="1476400" cy="499804"/>
          </a:xfrm>
        </p:spPr>
        <p:txBody>
          <a:bodyPr>
            <a:normAutofit/>
          </a:bodyPr>
          <a:lstStyle>
            <a:lvl1pPr marL="0" indent="0">
              <a:buNone/>
              <a:defRPr sz="1600" b="1"/>
            </a:lvl1pPr>
          </a:lstStyle>
          <a:p>
            <a:pPr lvl="0"/>
            <a:r>
              <a:rPr lang="fi-FI"/>
              <a:t>Markkina-ymmärrys</a:t>
            </a:r>
          </a:p>
        </p:txBody>
      </p:sp>
      <p:sp>
        <p:nvSpPr>
          <p:cNvPr id="34" name="Tekstin paikkamerkki 8">
            <a:extLst>
              <a:ext uri="{FF2B5EF4-FFF2-40B4-BE49-F238E27FC236}">
                <a16:creationId xmlns:a16="http://schemas.microsoft.com/office/drawing/2014/main" id="{B67AD745-CFC0-4A54-9008-81F058A2CF13}"/>
              </a:ext>
            </a:extLst>
          </p:cNvPr>
          <p:cNvSpPr>
            <a:spLocks noGrp="1"/>
          </p:cNvSpPr>
          <p:nvPr userDrawn="1">
            <p:ph type="body" sz="quarter" idx="21" hasCustomPrompt="1"/>
          </p:nvPr>
        </p:nvSpPr>
        <p:spPr>
          <a:xfrm>
            <a:off x="6774324" y="5321598"/>
            <a:ext cx="1476400" cy="718839"/>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5" name="Tekstin paikkamerkki 8">
            <a:extLst>
              <a:ext uri="{FF2B5EF4-FFF2-40B4-BE49-F238E27FC236}">
                <a16:creationId xmlns:a16="http://schemas.microsoft.com/office/drawing/2014/main" id="{FAAF514B-2491-4E10-A84C-BA6D28FCC1BA}"/>
              </a:ext>
            </a:extLst>
          </p:cNvPr>
          <p:cNvSpPr>
            <a:spLocks noGrp="1"/>
          </p:cNvSpPr>
          <p:nvPr userDrawn="1">
            <p:ph type="body" sz="quarter" idx="22" hasCustomPrompt="1"/>
          </p:nvPr>
        </p:nvSpPr>
        <p:spPr>
          <a:xfrm>
            <a:off x="8445516" y="1471087"/>
            <a:ext cx="1476400" cy="361950"/>
          </a:xfrm>
        </p:spPr>
        <p:txBody>
          <a:bodyPr>
            <a:normAutofit/>
          </a:bodyPr>
          <a:lstStyle>
            <a:lvl1pPr marL="0" indent="0">
              <a:buNone/>
              <a:defRPr sz="1600" b="1"/>
            </a:lvl1pPr>
          </a:lstStyle>
          <a:p>
            <a:pPr lvl="0"/>
            <a:r>
              <a:rPr lang="fi-FI"/>
              <a:t>Tuotekehitys</a:t>
            </a:r>
          </a:p>
        </p:txBody>
      </p:sp>
      <p:sp>
        <p:nvSpPr>
          <p:cNvPr id="36" name="Tekstin paikkamerkki 8">
            <a:extLst>
              <a:ext uri="{FF2B5EF4-FFF2-40B4-BE49-F238E27FC236}">
                <a16:creationId xmlns:a16="http://schemas.microsoft.com/office/drawing/2014/main" id="{599FF55C-695E-467B-B718-C7E5011C0533}"/>
              </a:ext>
            </a:extLst>
          </p:cNvPr>
          <p:cNvSpPr>
            <a:spLocks noGrp="1"/>
          </p:cNvSpPr>
          <p:nvPr userDrawn="1">
            <p:ph type="body" sz="quarter" idx="23" hasCustomPrompt="1"/>
          </p:nvPr>
        </p:nvSpPr>
        <p:spPr>
          <a:xfrm>
            <a:off x="8445516" y="1850248"/>
            <a:ext cx="1476400" cy="718839"/>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9" name="Tekstin paikkamerkki 8">
            <a:extLst>
              <a:ext uri="{FF2B5EF4-FFF2-40B4-BE49-F238E27FC236}">
                <a16:creationId xmlns:a16="http://schemas.microsoft.com/office/drawing/2014/main" id="{90DF724C-B02E-4491-9C66-2EC38580A188}"/>
              </a:ext>
            </a:extLst>
          </p:cNvPr>
          <p:cNvSpPr>
            <a:spLocks noGrp="1"/>
          </p:cNvSpPr>
          <p:nvPr userDrawn="1">
            <p:ph type="body" sz="quarter" idx="24" hasCustomPrompt="1"/>
          </p:nvPr>
        </p:nvSpPr>
        <p:spPr>
          <a:xfrm>
            <a:off x="10253871" y="571024"/>
            <a:ext cx="1476400" cy="361950"/>
          </a:xfrm>
        </p:spPr>
        <p:txBody>
          <a:bodyPr>
            <a:normAutofit/>
          </a:bodyPr>
          <a:lstStyle>
            <a:lvl1pPr marL="0" indent="0">
              <a:buNone/>
              <a:defRPr sz="1600" b="1"/>
            </a:lvl1pPr>
          </a:lstStyle>
          <a:p>
            <a:pPr lvl="0"/>
            <a:r>
              <a:rPr lang="fi-FI"/>
              <a:t>Tuotanto</a:t>
            </a:r>
          </a:p>
        </p:txBody>
      </p:sp>
      <p:sp>
        <p:nvSpPr>
          <p:cNvPr id="40" name="Tekstin paikkamerkki 8">
            <a:extLst>
              <a:ext uri="{FF2B5EF4-FFF2-40B4-BE49-F238E27FC236}">
                <a16:creationId xmlns:a16="http://schemas.microsoft.com/office/drawing/2014/main" id="{E102C9F7-7E38-4697-8959-B364B368D972}"/>
              </a:ext>
            </a:extLst>
          </p:cNvPr>
          <p:cNvSpPr>
            <a:spLocks noGrp="1"/>
          </p:cNvSpPr>
          <p:nvPr userDrawn="1">
            <p:ph type="body" sz="quarter" idx="25" hasCustomPrompt="1"/>
          </p:nvPr>
        </p:nvSpPr>
        <p:spPr>
          <a:xfrm>
            <a:off x="10253871" y="950185"/>
            <a:ext cx="1476400" cy="718839"/>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41" name="Tekstin paikkamerkki 8">
            <a:extLst>
              <a:ext uri="{FF2B5EF4-FFF2-40B4-BE49-F238E27FC236}">
                <a16:creationId xmlns:a16="http://schemas.microsoft.com/office/drawing/2014/main" id="{3320FA18-D91C-4C24-BB47-A3F666933969}"/>
              </a:ext>
            </a:extLst>
          </p:cNvPr>
          <p:cNvSpPr>
            <a:spLocks noGrp="1"/>
          </p:cNvSpPr>
          <p:nvPr userDrawn="1">
            <p:ph type="body" sz="quarter" idx="26" hasCustomPrompt="1"/>
          </p:nvPr>
        </p:nvSpPr>
        <p:spPr>
          <a:xfrm>
            <a:off x="9053360" y="4189404"/>
            <a:ext cx="1476400" cy="578276"/>
          </a:xfrm>
        </p:spPr>
        <p:txBody>
          <a:bodyPr>
            <a:normAutofit/>
          </a:bodyPr>
          <a:lstStyle>
            <a:lvl1pPr marL="0" indent="0">
              <a:buNone/>
              <a:defRPr sz="1600" b="1"/>
            </a:lvl1pPr>
          </a:lstStyle>
          <a:p>
            <a:pPr lvl="0"/>
            <a:r>
              <a:rPr lang="fi-FI"/>
              <a:t>Lanseeraus</a:t>
            </a:r>
          </a:p>
        </p:txBody>
      </p:sp>
      <p:sp>
        <p:nvSpPr>
          <p:cNvPr id="42" name="Tekstin paikkamerkki 8">
            <a:extLst>
              <a:ext uri="{FF2B5EF4-FFF2-40B4-BE49-F238E27FC236}">
                <a16:creationId xmlns:a16="http://schemas.microsoft.com/office/drawing/2014/main" id="{A322AC42-0943-4AF3-8040-163B2A806E60}"/>
              </a:ext>
            </a:extLst>
          </p:cNvPr>
          <p:cNvSpPr>
            <a:spLocks noGrp="1"/>
          </p:cNvSpPr>
          <p:nvPr userDrawn="1">
            <p:ph type="body" sz="quarter" idx="27" hasCustomPrompt="1"/>
          </p:nvPr>
        </p:nvSpPr>
        <p:spPr>
          <a:xfrm>
            <a:off x="9053360" y="4568565"/>
            <a:ext cx="1476400" cy="1148467"/>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44" name="Sisällön paikkamerkki 2">
            <a:extLst>
              <a:ext uri="{FF2B5EF4-FFF2-40B4-BE49-F238E27FC236}">
                <a16:creationId xmlns:a16="http://schemas.microsoft.com/office/drawing/2014/main" id="{8B0C711F-AB24-42FB-A559-FBD5A3576C42}"/>
              </a:ext>
            </a:extLst>
          </p:cNvPr>
          <p:cNvSpPr>
            <a:spLocks noGrp="1"/>
          </p:cNvSpPr>
          <p:nvPr userDrawn="1">
            <p:ph sz="half" idx="11" hasCustomPrompt="1"/>
          </p:nvPr>
        </p:nvSpPr>
        <p:spPr>
          <a:xfrm>
            <a:off x="481434" y="2205000"/>
            <a:ext cx="4965860" cy="3959811"/>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Tree>
    <p:extLst>
      <p:ext uri="{BB962C8B-B14F-4D97-AF65-F5344CB8AC3E}">
        <p14:creationId xmlns:p14="http://schemas.microsoft.com/office/powerpoint/2010/main" val="158148408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Älä käytä pohjana 9">
    <p:spTree>
      <p:nvGrpSpPr>
        <p:cNvPr id="1" name=""/>
        <p:cNvGrpSpPr/>
        <p:nvPr/>
      </p:nvGrpSpPr>
      <p:grpSpPr>
        <a:xfrm>
          <a:off x="0" y="0"/>
          <a:ext cx="0" cy="0"/>
          <a:chOff x="0" y="0"/>
          <a:chExt cx="0" cy="0"/>
        </a:xfrm>
      </p:grpSpPr>
      <p:sp>
        <p:nvSpPr>
          <p:cNvPr id="24" name="Kuva 1">
            <a:extLst>
              <a:ext uri="{FF2B5EF4-FFF2-40B4-BE49-F238E27FC236}">
                <a16:creationId xmlns:a16="http://schemas.microsoft.com/office/drawing/2014/main" id="{6B6E7E1B-ACC9-48C4-BD82-2720C3681F23}"/>
              </a:ext>
            </a:extLst>
          </p:cNvPr>
          <p:cNvSpPr/>
          <p:nvPr userDrawn="1"/>
        </p:nvSpPr>
        <p:spPr>
          <a:xfrm>
            <a:off x="0" y="293420"/>
            <a:ext cx="12189675" cy="6525187"/>
          </a:xfrm>
          <a:custGeom>
            <a:avLst/>
            <a:gdLst>
              <a:gd name="connsiteX0" fmla="*/ 12189675 w 12189675"/>
              <a:gd name="connsiteY0" fmla="*/ 2131763 h 6525187"/>
              <a:gd name="connsiteX1" fmla="*/ 12051482 w 12189675"/>
              <a:gd name="connsiteY1" fmla="*/ 1941564 h 6525187"/>
              <a:gd name="connsiteX2" fmla="*/ 5474002 w 12189675"/>
              <a:gd name="connsiteY2" fmla="*/ 899648 h 6525187"/>
              <a:gd name="connsiteX3" fmla="*/ 0 w 12189675"/>
              <a:gd name="connsiteY3" fmla="*/ 4876685 h 6525187"/>
              <a:gd name="connsiteX4" fmla="*/ 0 w 12189675"/>
              <a:gd name="connsiteY4" fmla="*/ 6525188 h 6525187"/>
              <a:gd name="connsiteX5" fmla="*/ 12189675 w 12189675"/>
              <a:gd name="connsiteY5" fmla="*/ 6525188 h 6525187"/>
              <a:gd name="connsiteX6" fmla="*/ 12189675 w 12189675"/>
              <a:gd name="connsiteY6" fmla="*/ 2131763 h 652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525187">
                <a:moveTo>
                  <a:pt x="12189675" y="2131763"/>
                </a:moveTo>
                <a:lnTo>
                  <a:pt x="12051482" y="1941564"/>
                </a:lnTo>
                <a:cubicBezTo>
                  <a:pt x="10522660" y="-162675"/>
                  <a:pt x="7577983" y="-628916"/>
                  <a:pt x="5474002" y="899648"/>
                </a:cubicBezTo>
                <a:lnTo>
                  <a:pt x="0" y="4876685"/>
                </a:lnTo>
                <a:lnTo>
                  <a:pt x="0" y="6525188"/>
                </a:lnTo>
                <a:lnTo>
                  <a:pt x="12189675" y="6525188"/>
                </a:lnTo>
                <a:lnTo>
                  <a:pt x="12189675" y="2131763"/>
                </a:lnTo>
                <a:close/>
              </a:path>
            </a:pathLst>
          </a:custGeom>
          <a:gradFill>
            <a:gsLst>
              <a:gs pos="15000">
                <a:schemeClr val="accent1"/>
              </a:gs>
              <a:gs pos="50000">
                <a:schemeClr val="accent4"/>
              </a:gs>
              <a:gs pos="86000">
                <a:schemeClr val="accent1"/>
              </a:gs>
            </a:gsLst>
            <a:lin ang="16200000" scaled="1"/>
          </a:gradFill>
          <a:ln w="8610" cap="flat">
            <a:noFill/>
            <a:prstDash val="solid"/>
            <a:miter/>
          </a:ln>
        </p:spPr>
        <p:txBody>
          <a:bodyPr rtlCol="0" anchor="ctr"/>
          <a:lstStyle/>
          <a:p>
            <a:endParaRPr lang="fi-FI"/>
          </a:p>
        </p:txBody>
      </p:sp>
      <p:sp>
        <p:nvSpPr>
          <p:cNvPr id="4" name="Kuva 1">
            <a:extLst>
              <a:ext uri="{FF2B5EF4-FFF2-40B4-BE49-F238E27FC236}">
                <a16:creationId xmlns:a16="http://schemas.microsoft.com/office/drawing/2014/main" id="{5FF6F94E-BD35-454A-AB70-78905872FE3D}"/>
              </a:ext>
            </a:extLst>
          </p:cNvPr>
          <p:cNvSpPr/>
          <p:nvPr/>
        </p:nvSpPr>
        <p:spPr>
          <a:xfrm>
            <a:off x="0" y="331520"/>
            <a:ext cx="12189675" cy="6525187"/>
          </a:xfrm>
          <a:custGeom>
            <a:avLst/>
            <a:gdLst>
              <a:gd name="connsiteX0" fmla="*/ 12189675 w 12189675"/>
              <a:gd name="connsiteY0" fmla="*/ 2131763 h 6525187"/>
              <a:gd name="connsiteX1" fmla="*/ 12051482 w 12189675"/>
              <a:gd name="connsiteY1" fmla="*/ 1941564 h 6525187"/>
              <a:gd name="connsiteX2" fmla="*/ 5474002 w 12189675"/>
              <a:gd name="connsiteY2" fmla="*/ 899648 h 6525187"/>
              <a:gd name="connsiteX3" fmla="*/ 0 w 12189675"/>
              <a:gd name="connsiteY3" fmla="*/ 4876685 h 6525187"/>
              <a:gd name="connsiteX4" fmla="*/ 0 w 12189675"/>
              <a:gd name="connsiteY4" fmla="*/ 6525188 h 6525187"/>
              <a:gd name="connsiteX5" fmla="*/ 12189675 w 12189675"/>
              <a:gd name="connsiteY5" fmla="*/ 6525188 h 6525187"/>
              <a:gd name="connsiteX6" fmla="*/ 12189675 w 12189675"/>
              <a:gd name="connsiteY6" fmla="*/ 2131763 h 652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525187">
                <a:moveTo>
                  <a:pt x="12189675" y="2131763"/>
                </a:moveTo>
                <a:lnTo>
                  <a:pt x="12051482" y="1941564"/>
                </a:lnTo>
                <a:cubicBezTo>
                  <a:pt x="10522660" y="-162675"/>
                  <a:pt x="7577983" y="-628916"/>
                  <a:pt x="5474002" y="899648"/>
                </a:cubicBezTo>
                <a:lnTo>
                  <a:pt x="0" y="4876685"/>
                </a:lnTo>
                <a:lnTo>
                  <a:pt x="0" y="6525188"/>
                </a:lnTo>
                <a:lnTo>
                  <a:pt x="12189675" y="6525188"/>
                </a:lnTo>
                <a:lnTo>
                  <a:pt x="12189675" y="2131763"/>
                </a:lnTo>
                <a:close/>
              </a:path>
            </a:pathLst>
          </a:custGeom>
          <a:solidFill>
            <a:schemeClr val="tx1"/>
          </a:solidFill>
          <a:ln w="8610" cap="flat">
            <a:noFill/>
            <a:prstDash val="solid"/>
            <a:miter/>
          </a:ln>
        </p:spPr>
        <p:txBody>
          <a:bodyPr rtlCol="0" anchor="ctr"/>
          <a:lstStyle/>
          <a:p>
            <a:endParaRPr lang="fi-FI"/>
          </a:p>
        </p:txBody>
      </p:sp>
      <p:sp>
        <p:nvSpPr>
          <p:cNvPr id="5" name="Vapaamuotoinen: Muoto 4">
            <a:extLst>
              <a:ext uri="{FF2B5EF4-FFF2-40B4-BE49-F238E27FC236}">
                <a16:creationId xmlns:a16="http://schemas.microsoft.com/office/drawing/2014/main" id="{DDF85F34-5511-4D7A-88FF-6B121EC546D0}"/>
              </a:ext>
            </a:extLst>
          </p:cNvPr>
          <p:cNvSpPr/>
          <p:nvPr/>
        </p:nvSpPr>
        <p:spPr>
          <a:xfrm>
            <a:off x="5088000" y="5298655"/>
            <a:ext cx="3064478" cy="1005935"/>
          </a:xfrm>
          <a:custGeom>
            <a:avLst/>
            <a:gdLst>
              <a:gd name="connsiteX0" fmla="*/ 0 w 3064478"/>
              <a:gd name="connsiteY0" fmla="*/ 0 h 1005935"/>
              <a:gd name="connsiteX1" fmla="*/ 3064478 w 3064478"/>
              <a:gd name="connsiteY1" fmla="*/ 0 h 1005935"/>
              <a:gd name="connsiteX2" fmla="*/ 3064478 w 3064478"/>
              <a:gd name="connsiteY2" fmla="*/ 1005935 h 1005935"/>
              <a:gd name="connsiteX3" fmla="*/ 0 w 3064478"/>
              <a:gd name="connsiteY3" fmla="*/ 1005935 h 1005935"/>
            </a:gdLst>
            <a:ahLst/>
            <a:cxnLst>
              <a:cxn ang="0">
                <a:pos x="connsiteX0" y="connsiteY0"/>
              </a:cxn>
              <a:cxn ang="0">
                <a:pos x="connsiteX1" y="connsiteY1"/>
              </a:cxn>
              <a:cxn ang="0">
                <a:pos x="connsiteX2" y="connsiteY2"/>
              </a:cxn>
              <a:cxn ang="0">
                <a:pos x="connsiteX3" y="connsiteY3"/>
              </a:cxn>
            </a:cxnLst>
            <a:rect l="l" t="t" r="r" b="b"/>
            <a:pathLst>
              <a:path w="3064478" h="1005935">
                <a:moveTo>
                  <a:pt x="0" y="0"/>
                </a:moveTo>
                <a:lnTo>
                  <a:pt x="3064478" y="0"/>
                </a:lnTo>
                <a:lnTo>
                  <a:pt x="3064478" y="1005935"/>
                </a:lnTo>
                <a:lnTo>
                  <a:pt x="0" y="1005935"/>
                </a:lnTo>
                <a:close/>
              </a:path>
            </a:pathLst>
          </a:custGeom>
          <a:solidFill>
            <a:srgbClr val="696969"/>
          </a:solidFill>
          <a:ln w="9525" cap="flat">
            <a:noFill/>
            <a:prstDash val="solid"/>
            <a:miter/>
          </a:ln>
        </p:spPr>
        <p:txBody>
          <a:bodyPr rtlCol="0" anchor="ctr"/>
          <a:lstStyle/>
          <a:p>
            <a:endParaRPr lang="fi-FI"/>
          </a:p>
        </p:txBody>
      </p:sp>
      <p:sp>
        <p:nvSpPr>
          <p:cNvPr id="6" name="Vapaamuotoinen: Muoto 5">
            <a:extLst>
              <a:ext uri="{FF2B5EF4-FFF2-40B4-BE49-F238E27FC236}">
                <a16:creationId xmlns:a16="http://schemas.microsoft.com/office/drawing/2014/main" id="{BAADCDC6-C7E5-4352-846B-4D74CE8262B9}"/>
              </a:ext>
            </a:extLst>
          </p:cNvPr>
          <p:cNvSpPr/>
          <p:nvPr/>
        </p:nvSpPr>
        <p:spPr>
          <a:xfrm>
            <a:off x="5088000" y="4290434"/>
            <a:ext cx="3627786" cy="1013079"/>
          </a:xfrm>
          <a:custGeom>
            <a:avLst/>
            <a:gdLst>
              <a:gd name="connsiteX0" fmla="*/ 0 w 3627786"/>
              <a:gd name="connsiteY0" fmla="*/ 0 h 1013079"/>
              <a:gd name="connsiteX1" fmla="*/ 3627787 w 3627786"/>
              <a:gd name="connsiteY1" fmla="*/ 0 h 1013079"/>
              <a:gd name="connsiteX2" fmla="*/ 3627787 w 3627786"/>
              <a:gd name="connsiteY2" fmla="*/ 1013079 h 1013079"/>
              <a:gd name="connsiteX3" fmla="*/ 0 w 3627786"/>
              <a:gd name="connsiteY3" fmla="*/ 1013079 h 1013079"/>
            </a:gdLst>
            <a:ahLst/>
            <a:cxnLst>
              <a:cxn ang="0">
                <a:pos x="connsiteX0" y="connsiteY0"/>
              </a:cxn>
              <a:cxn ang="0">
                <a:pos x="connsiteX1" y="connsiteY1"/>
              </a:cxn>
              <a:cxn ang="0">
                <a:pos x="connsiteX2" y="connsiteY2"/>
              </a:cxn>
              <a:cxn ang="0">
                <a:pos x="connsiteX3" y="connsiteY3"/>
              </a:cxn>
            </a:cxnLst>
            <a:rect l="l" t="t" r="r" b="b"/>
            <a:pathLst>
              <a:path w="3627786" h="1013079">
                <a:moveTo>
                  <a:pt x="0" y="0"/>
                </a:moveTo>
                <a:lnTo>
                  <a:pt x="3627787" y="0"/>
                </a:lnTo>
                <a:lnTo>
                  <a:pt x="3627787" y="1013079"/>
                </a:lnTo>
                <a:lnTo>
                  <a:pt x="0" y="1013079"/>
                </a:lnTo>
                <a:close/>
              </a:path>
            </a:pathLst>
          </a:custGeom>
          <a:solidFill>
            <a:srgbClr val="272727"/>
          </a:solidFill>
          <a:ln w="9525" cap="flat">
            <a:noFill/>
            <a:prstDash val="solid"/>
            <a:miter/>
          </a:ln>
        </p:spPr>
        <p:txBody>
          <a:bodyPr rtlCol="0" anchor="ctr"/>
          <a:lstStyle/>
          <a:p>
            <a:endParaRPr lang="fi-FI"/>
          </a:p>
        </p:txBody>
      </p:sp>
      <p:sp>
        <p:nvSpPr>
          <p:cNvPr id="7" name="Vapaamuotoinen: Muoto 6">
            <a:extLst>
              <a:ext uri="{FF2B5EF4-FFF2-40B4-BE49-F238E27FC236}">
                <a16:creationId xmlns:a16="http://schemas.microsoft.com/office/drawing/2014/main" id="{35E26A31-8372-482F-85C6-77957446CD50}"/>
              </a:ext>
            </a:extLst>
          </p:cNvPr>
          <p:cNvSpPr/>
          <p:nvPr/>
        </p:nvSpPr>
        <p:spPr>
          <a:xfrm>
            <a:off x="5088000" y="3277260"/>
            <a:ext cx="4191285" cy="1013078"/>
          </a:xfrm>
          <a:custGeom>
            <a:avLst/>
            <a:gdLst>
              <a:gd name="connsiteX0" fmla="*/ 0 w 4191285"/>
              <a:gd name="connsiteY0" fmla="*/ 0 h 1013078"/>
              <a:gd name="connsiteX1" fmla="*/ 4191286 w 4191285"/>
              <a:gd name="connsiteY1" fmla="*/ 0 h 1013078"/>
              <a:gd name="connsiteX2" fmla="*/ 4191286 w 4191285"/>
              <a:gd name="connsiteY2" fmla="*/ 1013079 h 1013078"/>
              <a:gd name="connsiteX3" fmla="*/ 0 w 4191285"/>
              <a:gd name="connsiteY3" fmla="*/ 1013079 h 1013078"/>
            </a:gdLst>
            <a:ahLst/>
            <a:cxnLst>
              <a:cxn ang="0">
                <a:pos x="connsiteX0" y="connsiteY0"/>
              </a:cxn>
              <a:cxn ang="0">
                <a:pos x="connsiteX1" y="connsiteY1"/>
              </a:cxn>
              <a:cxn ang="0">
                <a:pos x="connsiteX2" y="connsiteY2"/>
              </a:cxn>
              <a:cxn ang="0">
                <a:pos x="connsiteX3" y="connsiteY3"/>
              </a:cxn>
            </a:cxnLst>
            <a:rect l="l" t="t" r="r" b="b"/>
            <a:pathLst>
              <a:path w="4191285" h="1013078">
                <a:moveTo>
                  <a:pt x="0" y="0"/>
                </a:moveTo>
                <a:lnTo>
                  <a:pt x="4191286" y="0"/>
                </a:lnTo>
                <a:lnTo>
                  <a:pt x="4191286" y="1013079"/>
                </a:lnTo>
                <a:lnTo>
                  <a:pt x="0" y="1013079"/>
                </a:lnTo>
                <a:close/>
              </a:path>
            </a:pathLst>
          </a:custGeom>
          <a:solidFill>
            <a:srgbClr val="4A4A4A"/>
          </a:solidFill>
          <a:ln w="9525" cap="flat">
            <a:noFill/>
            <a:prstDash val="solid"/>
            <a:miter/>
          </a:ln>
        </p:spPr>
        <p:txBody>
          <a:bodyPr rtlCol="0" anchor="ctr"/>
          <a:lstStyle/>
          <a:p>
            <a:endParaRPr lang="fi-FI"/>
          </a:p>
        </p:txBody>
      </p:sp>
      <p:sp>
        <p:nvSpPr>
          <p:cNvPr id="11" name="Vapaamuotoinen: Muoto 10">
            <a:extLst>
              <a:ext uri="{FF2B5EF4-FFF2-40B4-BE49-F238E27FC236}">
                <a16:creationId xmlns:a16="http://schemas.microsoft.com/office/drawing/2014/main" id="{DE67281E-4FB0-462B-A8DC-33CAE2411123}"/>
              </a:ext>
            </a:extLst>
          </p:cNvPr>
          <p:cNvSpPr/>
          <p:nvPr/>
        </p:nvSpPr>
        <p:spPr>
          <a:xfrm>
            <a:off x="9279285" y="3609682"/>
            <a:ext cx="563499" cy="1006030"/>
          </a:xfrm>
          <a:custGeom>
            <a:avLst/>
            <a:gdLst>
              <a:gd name="connsiteX0" fmla="*/ 0 w 563499"/>
              <a:gd name="connsiteY0" fmla="*/ 325279 h 1006030"/>
              <a:gd name="connsiteX1" fmla="*/ 0 w 563499"/>
              <a:gd name="connsiteY1" fmla="*/ 1006031 h 1006030"/>
              <a:gd name="connsiteX2" fmla="*/ 563499 w 563499"/>
              <a:gd name="connsiteY2" fmla="*/ 680752 h 1006030"/>
              <a:gd name="connsiteX3" fmla="*/ 563499 w 563499"/>
              <a:gd name="connsiteY3" fmla="*/ 0 h 1006030"/>
            </a:gdLst>
            <a:ahLst/>
            <a:cxnLst>
              <a:cxn ang="0">
                <a:pos x="connsiteX0" y="connsiteY0"/>
              </a:cxn>
              <a:cxn ang="0">
                <a:pos x="connsiteX1" y="connsiteY1"/>
              </a:cxn>
              <a:cxn ang="0">
                <a:pos x="connsiteX2" y="connsiteY2"/>
              </a:cxn>
              <a:cxn ang="0">
                <a:pos x="connsiteX3" y="connsiteY3"/>
              </a:cxn>
            </a:cxnLst>
            <a:rect l="l" t="t" r="r" b="b"/>
            <a:pathLst>
              <a:path w="563499" h="1006030">
                <a:moveTo>
                  <a:pt x="0" y="325279"/>
                </a:moveTo>
                <a:lnTo>
                  <a:pt x="0" y="1006031"/>
                </a:lnTo>
                <a:lnTo>
                  <a:pt x="563499" y="680752"/>
                </a:lnTo>
                <a:lnTo>
                  <a:pt x="563499" y="0"/>
                </a:lnTo>
                <a:close/>
              </a:path>
            </a:pathLst>
          </a:custGeom>
          <a:solidFill>
            <a:srgbClr val="4A4A4A"/>
          </a:solidFill>
          <a:ln w="9525" cap="flat">
            <a:noFill/>
            <a:prstDash val="solid"/>
            <a:miter/>
          </a:ln>
        </p:spPr>
        <p:txBody>
          <a:bodyPr rtlCol="0" anchor="ctr"/>
          <a:lstStyle/>
          <a:p>
            <a:endParaRPr lang="fi-FI"/>
          </a:p>
        </p:txBody>
      </p:sp>
      <p:sp>
        <p:nvSpPr>
          <p:cNvPr id="12" name="Vapaamuotoinen: Muoto 11">
            <a:extLst>
              <a:ext uri="{FF2B5EF4-FFF2-40B4-BE49-F238E27FC236}">
                <a16:creationId xmlns:a16="http://schemas.microsoft.com/office/drawing/2014/main" id="{B4F7B659-0BAE-43A5-938B-6FB7BCD321C6}"/>
              </a:ext>
            </a:extLst>
          </p:cNvPr>
          <p:cNvSpPr/>
          <p:nvPr/>
        </p:nvSpPr>
        <p:spPr>
          <a:xfrm>
            <a:off x="8715882" y="3284403"/>
            <a:ext cx="1126902" cy="650557"/>
          </a:xfrm>
          <a:custGeom>
            <a:avLst/>
            <a:gdLst>
              <a:gd name="connsiteX0" fmla="*/ 563404 w 1126902"/>
              <a:gd name="connsiteY0" fmla="*/ 650558 h 650557"/>
              <a:gd name="connsiteX1" fmla="*/ 0 w 1126902"/>
              <a:gd name="connsiteY1" fmla="*/ 325279 h 650557"/>
              <a:gd name="connsiteX2" fmla="*/ 563404 w 1126902"/>
              <a:gd name="connsiteY2" fmla="*/ 0 h 650557"/>
              <a:gd name="connsiteX3" fmla="*/ 1126903 w 1126902"/>
              <a:gd name="connsiteY3" fmla="*/ 325279 h 650557"/>
            </a:gdLst>
            <a:ahLst/>
            <a:cxnLst>
              <a:cxn ang="0">
                <a:pos x="connsiteX0" y="connsiteY0"/>
              </a:cxn>
              <a:cxn ang="0">
                <a:pos x="connsiteX1" y="connsiteY1"/>
              </a:cxn>
              <a:cxn ang="0">
                <a:pos x="connsiteX2" y="connsiteY2"/>
              </a:cxn>
              <a:cxn ang="0">
                <a:pos x="connsiteX3" y="connsiteY3"/>
              </a:cxn>
            </a:cxnLst>
            <a:rect l="l" t="t" r="r" b="b"/>
            <a:pathLst>
              <a:path w="1126902" h="650557">
                <a:moveTo>
                  <a:pt x="563404" y="650558"/>
                </a:moveTo>
                <a:lnTo>
                  <a:pt x="0" y="325279"/>
                </a:lnTo>
                <a:lnTo>
                  <a:pt x="563404" y="0"/>
                </a:lnTo>
                <a:lnTo>
                  <a:pt x="1126903" y="325279"/>
                </a:lnTo>
                <a:close/>
              </a:path>
            </a:pathLst>
          </a:custGeom>
          <a:solidFill>
            <a:srgbClr val="787878"/>
          </a:solidFill>
          <a:ln w="9525" cap="flat">
            <a:noFill/>
            <a:prstDash val="solid"/>
            <a:miter/>
          </a:ln>
        </p:spPr>
        <p:txBody>
          <a:bodyPr rtlCol="0" anchor="ctr"/>
          <a:lstStyle/>
          <a:p>
            <a:endParaRPr lang="fi-FI"/>
          </a:p>
        </p:txBody>
      </p:sp>
      <p:sp>
        <p:nvSpPr>
          <p:cNvPr id="13" name="Vapaamuotoinen: Muoto 12">
            <a:extLst>
              <a:ext uri="{FF2B5EF4-FFF2-40B4-BE49-F238E27FC236}">
                <a16:creationId xmlns:a16="http://schemas.microsoft.com/office/drawing/2014/main" id="{FE123AD2-D993-4AEE-91C5-35AB3BC5676F}"/>
              </a:ext>
            </a:extLst>
          </p:cNvPr>
          <p:cNvSpPr/>
          <p:nvPr/>
        </p:nvSpPr>
        <p:spPr>
          <a:xfrm>
            <a:off x="8715882" y="3609682"/>
            <a:ext cx="563403" cy="1006030"/>
          </a:xfrm>
          <a:custGeom>
            <a:avLst/>
            <a:gdLst>
              <a:gd name="connsiteX0" fmla="*/ 563404 w 563403"/>
              <a:gd name="connsiteY0" fmla="*/ 325279 h 1006030"/>
              <a:gd name="connsiteX1" fmla="*/ 563404 w 563403"/>
              <a:gd name="connsiteY1" fmla="*/ 1006031 h 1006030"/>
              <a:gd name="connsiteX2" fmla="*/ 0 w 563403"/>
              <a:gd name="connsiteY2" fmla="*/ 680752 h 1006030"/>
              <a:gd name="connsiteX3" fmla="*/ 0 w 563403"/>
              <a:gd name="connsiteY3" fmla="*/ 0 h 1006030"/>
            </a:gdLst>
            <a:ahLst/>
            <a:cxnLst>
              <a:cxn ang="0">
                <a:pos x="connsiteX0" y="connsiteY0"/>
              </a:cxn>
              <a:cxn ang="0">
                <a:pos x="connsiteX1" y="connsiteY1"/>
              </a:cxn>
              <a:cxn ang="0">
                <a:pos x="connsiteX2" y="connsiteY2"/>
              </a:cxn>
              <a:cxn ang="0">
                <a:pos x="connsiteX3" y="connsiteY3"/>
              </a:cxn>
            </a:cxnLst>
            <a:rect l="l" t="t" r="r" b="b"/>
            <a:pathLst>
              <a:path w="563403" h="1006030">
                <a:moveTo>
                  <a:pt x="563404" y="325279"/>
                </a:moveTo>
                <a:lnTo>
                  <a:pt x="563404" y="1006031"/>
                </a:lnTo>
                <a:lnTo>
                  <a:pt x="0" y="680752"/>
                </a:lnTo>
                <a:lnTo>
                  <a:pt x="0" y="0"/>
                </a:lnTo>
                <a:close/>
              </a:path>
            </a:pathLst>
          </a:custGeom>
          <a:solidFill>
            <a:srgbClr val="999999"/>
          </a:solidFill>
          <a:ln w="9525" cap="flat">
            <a:noFill/>
            <a:prstDash val="solid"/>
            <a:miter/>
          </a:ln>
        </p:spPr>
        <p:txBody>
          <a:bodyPr rtlCol="0" anchor="ctr"/>
          <a:lstStyle/>
          <a:p>
            <a:endParaRPr lang="fi-FI"/>
          </a:p>
        </p:txBody>
      </p:sp>
      <p:sp>
        <p:nvSpPr>
          <p:cNvPr id="14" name="Vapaamuotoinen: Muoto 13">
            <a:extLst>
              <a:ext uri="{FF2B5EF4-FFF2-40B4-BE49-F238E27FC236}">
                <a16:creationId xmlns:a16="http://schemas.microsoft.com/office/drawing/2014/main" id="{A7A032BB-5257-406D-9E70-C66C758DF06B}"/>
              </a:ext>
            </a:extLst>
          </p:cNvPr>
          <p:cNvSpPr/>
          <p:nvPr/>
        </p:nvSpPr>
        <p:spPr>
          <a:xfrm>
            <a:off x="8715882" y="4622666"/>
            <a:ext cx="563403" cy="1006030"/>
          </a:xfrm>
          <a:custGeom>
            <a:avLst/>
            <a:gdLst>
              <a:gd name="connsiteX0" fmla="*/ 0 w 563403"/>
              <a:gd name="connsiteY0" fmla="*/ 325279 h 1006030"/>
              <a:gd name="connsiteX1" fmla="*/ 0 w 563403"/>
              <a:gd name="connsiteY1" fmla="*/ 1006030 h 1006030"/>
              <a:gd name="connsiteX2" fmla="*/ 563404 w 563403"/>
              <a:gd name="connsiteY2" fmla="*/ 680752 h 1006030"/>
              <a:gd name="connsiteX3" fmla="*/ 563404 w 563403"/>
              <a:gd name="connsiteY3" fmla="*/ 0 h 1006030"/>
            </a:gdLst>
            <a:ahLst/>
            <a:cxnLst>
              <a:cxn ang="0">
                <a:pos x="connsiteX0" y="connsiteY0"/>
              </a:cxn>
              <a:cxn ang="0">
                <a:pos x="connsiteX1" y="connsiteY1"/>
              </a:cxn>
              <a:cxn ang="0">
                <a:pos x="connsiteX2" y="connsiteY2"/>
              </a:cxn>
              <a:cxn ang="0">
                <a:pos x="connsiteX3" y="connsiteY3"/>
              </a:cxn>
            </a:cxnLst>
            <a:rect l="l" t="t" r="r" b="b"/>
            <a:pathLst>
              <a:path w="563403" h="1006030">
                <a:moveTo>
                  <a:pt x="0" y="325279"/>
                </a:moveTo>
                <a:lnTo>
                  <a:pt x="0" y="1006030"/>
                </a:lnTo>
                <a:lnTo>
                  <a:pt x="563404" y="680752"/>
                </a:lnTo>
                <a:lnTo>
                  <a:pt x="563404" y="0"/>
                </a:lnTo>
                <a:close/>
              </a:path>
            </a:pathLst>
          </a:custGeom>
          <a:solidFill>
            <a:srgbClr val="272727"/>
          </a:solidFill>
          <a:ln w="9525" cap="flat">
            <a:noFill/>
            <a:prstDash val="solid"/>
            <a:miter/>
          </a:ln>
        </p:spPr>
        <p:txBody>
          <a:bodyPr rtlCol="0" anchor="ctr"/>
          <a:lstStyle/>
          <a:p>
            <a:endParaRPr lang="fi-FI"/>
          </a:p>
        </p:txBody>
      </p:sp>
      <p:sp>
        <p:nvSpPr>
          <p:cNvPr id="15" name="Vapaamuotoinen: Muoto 14">
            <a:extLst>
              <a:ext uri="{FF2B5EF4-FFF2-40B4-BE49-F238E27FC236}">
                <a16:creationId xmlns:a16="http://schemas.microsoft.com/office/drawing/2014/main" id="{CDCA7CAA-F5EF-4283-AD4A-67B9D269D712}"/>
              </a:ext>
            </a:extLst>
          </p:cNvPr>
          <p:cNvSpPr/>
          <p:nvPr/>
        </p:nvSpPr>
        <p:spPr>
          <a:xfrm>
            <a:off x="8152478" y="4297482"/>
            <a:ext cx="1126807" cy="650462"/>
          </a:xfrm>
          <a:custGeom>
            <a:avLst/>
            <a:gdLst>
              <a:gd name="connsiteX0" fmla="*/ 563404 w 1126807"/>
              <a:gd name="connsiteY0" fmla="*/ 650462 h 650462"/>
              <a:gd name="connsiteX1" fmla="*/ 0 w 1126807"/>
              <a:gd name="connsiteY1" fmla="*/ 325183 h 650462"/>
              <a:gd name="connsiteX2" fmla="*/ 563404 w 1126807"/>
              <a:gd name="connsiteY2" fmla="*/ 0 h 650462"/>
              <a:gd name="connsiteX3" fmla="*/ 1126807 w 1126807"/>
              <a:gd name="connsiteY3" fmla="*/ 325183 h 650462"/>
            </a:gdLst>
            <a:ahLst/>
            <a:cxnLst>
              <a:cxn ang="0">
                <a:pos x="connsiteX0" y="connsiteY0"/>
              </a:cxn>
              <a:cxn ang="0">
                <a:pos x="connsiteX1" y="connsiteY1"/>
              </a:cxn>
              <a:cxn ang="0">
                <a:pos x="connsiteX2" y="connsiteY2"/>
              </a:cxn>
              <a:cxn ang="0">
                <a:pos x="connsiteX3" y="connsiteY3"/>
              </a:cxn>
            </a:cxnLst>
            <a:rect l="l" t="t" r="r" b="b"/>
            <a:pathLst>
              <a:path w="1126807" h="650462">
                <a:moveTo>
                  <a:pt x="563404" y="650462"/>
                </a:moveTo>
                <a:lnTo>
                  <a:pt x="0" y="325183"/>
                </a:lnTo>
                <a:lnTo>
                  <a:pt x="563404" y="0"/>
                </a:lnTo>
                <a:lnTo>
                  <a:pt x="1126807" y="325183"/>
                </a:lnTo>
                <a:close/>
              </a:path>
            </a:pathLst>
          </a:custGeom>
          <a:solidFill>
            <a:srgbClr val="545454"/>
          </a:solidFill>
          <a:ln w="9525" cap="flat">
            <a:noFill/>
            <a:prstDash val="solid"/>
            <a:miter/>
          </a:ln>
        </p:spPr>
        <p:txBody>
          <a:bodyPr rtlCol="0" anchor="ctr"/>
          <a:lstStyle/>
          <a:p>
            <a:endParaRPr lang="fi-FI"/>
          </a:p>
        </p:txBody>
      </p:sp>
      <p:sp>
        <p:nvSpPr>
          <p:cNvPr id="16" name="Vapaamuotoinen: Muoto 15">
            <a:extLst>
              <a:ext uri="{FF2B5EF4-FFF2-40B4-BE49-F238E27FC236}">
                <a16:creationId xmlns:a16="http://schemas.microsoft.com/office/drawing/2014/main" id="{50DE8A5C-1182-4C24-8918-50B9A192F08F}"/>
              </a:ext>
            </a:extLst>
          </p:cNvPr>
          <p:cNvSpPr/>
          <p:nvPr/>
        </p:nvSpPr>
        <p:spPr>
          <a:xfrm>
            <a:off x="8152478" y="4622666"/>
            <a:ext cx="563403" cy="1006030"/>
          </a:xfrm>
          <a:custGeom>
            <a:avLst/>
            <a:gdLst>
              <a:gd name="connsiteX0" fmla="*/ 563404 w 563403"/>
              <a:gd name="connsiteY0" fmla="*/ 325279 h 1006030"/>
              <a:gd name="connsiteX1" fmla="*/ 563404 w 563403"/>
              <a:gd name="connsiteY1" fmla="*/ 1006030 h 1006030"/>
              <a:gd name="connsiteX2" fmla="*/ 0 w 563403"/>
              <a:gd name="connsiteY2" fmla="*/ 680752 h 1006030"/>
              <a:gd name="connsiteX3" fmla="*/ 0 w 563403"/>
              <a:gd name="connsiteY3" fmla="*/ 0 h 1006030"/>
            </a:gdLst>
            <a:ahLst/>
            <a:cxnLst>
              <a:cxn ang="0">
                <a:pos x="connsiteX0" y="connsiteY0"/>
              </a:cxn>
              <a:cxn ang="0">
                <a:pos x="connsiteX1" y="connsiteY1"/>
              </a:cxn>
              <a:cxn ang="0">
                <a:pos x="connsiteX2" y="connsiteY2"/>
              </a:cxn>
              <a:cxn ang="0">
                <a:pos x="connsiteX3" y="connsiteY3"/>
              </a:cxn>
            </a:cxnLst>
            <a:rect l="l" t="t" r="r" b="b"/>
            <a:pathLst>
              <a:path w="563403" h="1006030">
                <a:moveTo>
                  <a:pt x="563404" y="325279"/>
                </a:moveTo>
                <a:lnTo>
                  <a:pt x="563404" y="1006030"/>
                </a:lnTo>
                <a:lnTo>
                  <a:pt x="0" y="680752"/>
                </a:lnTo>
                <a:lnTo>
                  <a:pt x="0" y="0"/>
                </a:lnTo>
                <a:close/>
              </a:path>
            </a:pathLst>
          </a:custGeom>
          <a:solidFill>
            <a:srgbClr val="6F6F6F"/>
          </a:solidFill>
          <a:ln w="9525"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EC95E2F5-1D7D-41F2-8077-7D0B5FD11122}"/>
              </a:ext>
            </a:extLst>
          </p:cNvPr>
          <p:cNvSpPr/>
          <p:nvPr/>
        </p:nvSpPr>
        <p:spPr>
          <a:xfrm>
            <a:off x="8152478" y="5623934"/>
            <a:ext cx="563403" cy="1006030"/>
          </a:xfrm>
          <a:custGeom>
            <a:avLst/>
            <a:gdLst>
              <a:gd name="connsiteX0" fmla="*/ 0 w 563403"/>
              <a:gd name="connsiteY0" fmla="*/ 325279 h 1006030"/>
              <a:gd name="connsiteX1" fmla="*/ 0 w 563403"/>
              <a:gd name="connsiteY1" fmla="*/ 1006031 h 1006030"/>
              <a:gd name="connsiteX2" fmla="*/ 563404 w 563403"/>
              <a:gd name="connsiteY2" fmla="*/ 680752 h 1006030"/>
              <a:gd name="connsiteX3" fmla="*/ 563404 w 563403"/>
              <a:gd name="connsiteY3" fmla="*/ 0 h 1006030"/>
            </a:gdLst>
            <a:ahLst/>
            <a:cxnLst>
              <a:cxn ang="0">
                <a:pos x="connsiteX0" y="connsiteY0"/>
              </a:cxn>
              <a:cxn ang="0">
                <a:pos x="connsiteX1" y="connsiteY1"/>
              </a:cxn>
              <a:cxn ang="0">
                <a:pos x="connsiteX2" y="connsiteY2"/>
              </a:cxn>
              <a:cxn ang="0">
                <a:pos x="connsiteX3" y="connsiteY3"/>
              </a:cxn>
            </a:cxnLst>
            <a:rect l="l" t="t" r="r" b="b"/>
            <a:pathLst>
              <a:path w="563403" h="1006030">
                <a:moveTo>
                  <a:pt x="0" y="325279"/>
                </a:moveTo>
                <a:lnTo>
                  <a:pt x="0" y="1006031"/>
                </a:lnTo>
                <a:lnTo>
                  <a:pt x="563404" y="680752"/>
                </a:lnTo>
                <a:lnTo>
                  <a:pt x="563404" y="0"/>
                </a:lnTo>
                <a:close/>
              </a:path>
            </a:pathLst>
          </a:custGeom>
          <a:solidFill>
            <a:srgbClr val="696969"/>
          </a:solidFill>
          <a:ln w="9525"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0C0758DD-F629-40E4-A72A-41F0FA62C524}"/>
              </a:ext>
            </a:extLst>
          </p:cNvPr>
          <p:cNvSpPr/>
          <p:nvPr/>
        </p:nvSpPr>
        <p:spPr>
          <a:xfrm>
            <a:off x="7588979" y="5298655"/>
            <a:ext cx="1126902" cy="650557"/>
          </a:xfrm>
          <a:custGeom>
            <a:avLst/>
            <a:gdLst>
              <a:gd name="connsiteX0" fmla="*/ 563499 w 1126902"/>
              <a:gd name="connsiteY0" fmla="*/ 650558 h 650557"/>
              <a:gd name="connsiteX1" fmla="*/ 0 w 1126902"/>
              <a:gd name="connsiteY1" fmla="*/ 325279 h 650557"/>
              <a:gd name="connsiteX2" fmla="*/ 563499 w 1126902"/>
              <a:gd name="connsiteY2" fmla="*/ 0 h 650557"/>
              <a:gd name="connsiteX3" fmla="*/ 1126903 w 1126902"/>
              <a:gd name="connsiteY3" fmla="*/ 325279 h 650557"/>
            </a:gdLst>
            <a:ahLst/>
            <a:cxnLst>
              <a:cxn ang="0">
                <a:pos x="connsiteX0" y="connsiteY0"/>
              </a:cxn>
              <a:cxn ang="0">
                <a:pos x="connsiteX1" y="connsiteY1"/>
              </a:cxn>
              <a:cxn ang="0">
                <a:pos x="connsiteX2" y="connsiteY2"/>
              </a:cxn>
              <a:cxn ang="0">
                <a:pos x="connsiteX3" y="connsiteY3"/>
              </a:cxn>
            </a:cxnLst>
            <a:rect l="l" t="t" r="r" b="b"/>
            <a:pathLst>
              <a:path w="1126902" h="650557">
                <a:moveTo>
                  <a:pt x="563499" y="650558"/>
                </a:moveTo>
                <a:lnTo>
                  <a:pt x="0" y="325279"/>
                </a:lnTo>
                <a:lnTo>
                  <a:pt x="563499" y="0"/>
                </a:lnTo>
                <a:lnTo>
                  <a:pt x="1126903" y="325279"/>
                </a:lnTo>
                <a:close/>
              </a:path>
            </a:pathLst>
          </a:custGeom>
          <a:solidFill>
            <a:srgbClr val="8F8F8F"/>
          </a:solidFill>
          <a:ln w="9525"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D2DF592E-8F2E-4C51-B25F-CF26C91ADF0D}"/>
              </a:ext>
            </a:extLst>
          </p:cNvPr>
          <p:cNvSpPr/>
          <p:nvPr/>
        </p:nvSpPr>
        <p:spPr>
          <a:xfrm>
            <a:off x="7588979" y="5623934"/>
            <a:ext cx="563499" cy="1006030"/>
          </a:xfrm>
          <a:custGeom>
            <a:avLst/>
            <a:gdLst>
              <a:gd name="connsiteX0" fmla="*/ 563499 w 563499"/>
              <a:gd name="connsiteY0" fmla="*/ 325279 h 1006030"/>
              <a:gd name="connsiteX1" fmla="*/ 563499 w 563499"/>
              <a:gd name="connsiteY1" fmla="*/ 1006031 h 1006030"/>
              <a:gd name="connsiteX2" fmla="*/ 0 w 563499"/>
              <a:gd name="connsiteY2" fmla="*/ 680752 h 1006030"/>
              <a:gd name="connsiteX3" fmla="*/ 0 w 563499"/>
              <a:gd name="connsiteY3" fmla="*/ 0 h 1006030"/>
            </a:gdLst>
            <a:ahLst/>
            <a:cxnLst>
              <a:cxn ang="0">
                <a:pos x="connsiteX0" y="connsiteY0"/>
              </a:cxn>
              <a:cxn ang="0">
                <a:pos x="connsiteX1" y="connsiteY1"/>
              </a:cxn>
              <a:cxn ang="0">
                <a:pos x="connsiteX2" y="connsiteY2"/>
              </a:cxn>
              <a:cxn ang="0">
                <a:pos x="connsiteX3" y="connsiteY3"/>
              </a:cxn>
            </a:cxnLst>
            <a:rect l="l" t="t" r="r" b="b"/>
            <a:pathLst>
              <a:path w="563499" h="1006030">
                <a:moveTo>
                  <a:pt x="563499" y="325279"/>
                </a:moveTo>
                <a:lnTo>
                  <a:pt x="563499" y="1006031"/>
                </a:lnTo>
                <a:lnTo>
                  <a:pt x="0" y="680752"/>
                </a:lnTo>
                <a:lnTo>
                  <a:pt x="0" y="0"/>
                </a:lnTo>
                <a:close/>
              </a:path>
            </a:pathLst>
          </a:custGeom>
          <a:solidFill>
            <a:srgbClr val="A7A7A7"/>
          </a:solidFill>
          <a:ln w="9525" cap="flat">
            <a:noFill/>
            <a:prstDash val="solid"/>
            <a:miter/>
          </a:ln>
        </p:spPr>
        <p:txBody>
          <a:bodyPr rtlCol="0" anchor="ctr"/>
          <a:lstStyle/>
          <a:p>
            <a:endParaRPr lang="fi-FI"/>
          </a:p>
        </p:txBody>
      </p:sp>
      <p:sp>
        <p:nvSpPr>
          <p:cNvPr id="8" name="Vapaamuotoinen: Muoto 7">
            <a:extLst>
              <a:ext uri="{FF2B5EF4-FFF2-40B4-BE49-F238E27FC236}">
                <a16:creationId xmlns:a16="http://schemas.microsoft.com/office/drawing/2014/main" id="{37ABEFA7-D7FE-46A5-9122-F9DEAA1C0D3C}"/>
              </a:ext>
            </a:extLst>
          </p:cNvPr>
          <p:cNvSpPr/>
          <p:nvPr/>
        </p:nvSpPr>
        <p:spPr>
          <a:xfrm>
            <a:off x="5088000" y="2267324"/>
            <a:ext cx="4191285" cy="1013079"/>
          </a:xfrm>
          <a:custGeom>
            <a:avLst/>
            <a:gdLst>
              <a:gd name="connsiteX0" fmla="*/ 0 w 4191285"/>
              <a:gd name="connsiteY0" fmla="*/ 0 h 1013079"/>
              <a:gd name="connsiteX1" fmla="*/ 4191286 w 4191285"/>
              <a:gd name="connsiteY1" fmla="*/ 0 h 1013079"/>
              <a:gd name="connsiteX2" fmla="*/ 4191286 w 4191285"/>
              <a:gd name="connsiteY2" fmla="*/ 1013079 h 1013079"/>
              <a:gd name="connsiteX3" fmla="*/ 0 w 4191285"/>
              <a:gd name="connsiteY3" fmla="*/ 1013079 h 1013079"/>
            </a:gdLst>
            <a:ahLst/>
            <a:cxnLst>
              <a:cxn ang="0">
                <a:pos x="connsiteX0" y="connsiteY0"/>
              </a:cxn>
              <a:cxn ang="0">
                <a:pos x="connsiteX1" y="connsiteY1"/>
              </a:cxn>
              <a:cxn ang="0">
                <a:pos x="connsiteX2" y="connsiteY2"/>
              </a:cxn>
              <a:cxn ang="0">
                <a:pos x="connsiteX3" y="connsiteY3"/>
              </a:cxn>
            </a:cxnLst>
            <a:rect l="l" t="t" r="r" b="b"/>
            <a:pathLst>
              <a:path w="4191285" h="1013079">
                <a:moveTo>
                  <a:pt x="0" y="0"/>
                </a:moveTo>
                <a:lnTo>
                  <a:pt x="4191286" y="0"/>
                </a:lnTo>
                <a:lnTo>
                  <a:pt x="4191286" y="1013079"/>
                </a:lnTo>
                <a:lnTo>
                  <a:pt x="0" y="1013079"/>
                </a:lnTo>
                <a:close/>
              </a:path>
            </a:pathLst>
          </a:custGeom>
          <a:solidFill>
            <a:srgbClr val="0074A2"/>
          </a:solidFill>
          <a:ln w="9525" cap="flat">
            <a:noFill/>
            <a:prstDash val="solid"/>
            <a:miter/>
          </a:ln>
        </p:spPr>
        <p:txBody>
          <a:bodyPr rtlCol="0" anchor="ctr"/>
          <a:lstStyle/>
          <a:p>
            <a:endParaRPr lang="fi-FI"/>
          </a:p>
        </p:txBody>
      </p:sp>
      <p:sp>
        <p:nvSpPr>
          <p:cNvPr id="9" name="Vapaamuotoinen: Muoto 8">
            <a:extLst>
              <a:ext uri="{FF2B5EF4-FFF2-40B4-BE49-F238E27FC236}">
                <a16:creationId xmlns:a16="http://schemas.microsoft.com/office/drawing/2014/main" id="{543439A9-AF86-46E7-A678-385186C73CFA}"/>
              </a:ext>
            </a:extLst>
          </p:cNvPr>
          <p:cNvSpPr/>
          <p:nvPr/>
        </p:nvSpPr>
        <p:spPr>
          <a:xfrm>
            <a:off x="9842784" y="1895372"/>
            <a:ext cx="563308" cy="1707165"/>
          </a:xfrm>
          <a:custGeom>
            <a:avLst/>
            <a:gdLst>
              <a:gd name="connsiteX0" fmla="*/ 0 w 563308"/>
              <a:gd name="connsiteY0" fmla="*/ 325279 h 1707165"/>
              <a:gd name="connsiteX1" fmla="*/ 0 w 563308"/>
              <a:gd name="connsiteY1" fmla="*/ 1707166 h 1707165"/>
              <a:gd name="connsiteX2" fmla="*/ 563309 w 563308"/>
              <a:gd name="connsiteY2" fmla="*/ 1381887 h 1707165"/>
              <a:gd name="connsiteX3" fmla="*/ 563309 w 563308"/>
              <a:gd name="connsiteY3" fmla="*/ 0 h 1707165"/>
            </a:gdLst>
            <a:ahLst/>
            <a:cxnLst>
              <a:cxn ang="0">
                <a:pos x="connsiteX0" y="connsiteY0"/>
              </a:cxn>
              <a:cxn ang="0">
                <a:pos x="connsiteX1" y="connsiteY1"/>
              </a:cxn>
              <a:cxn ang="0">
                <a:pos x="connsiteX2" y="connsiteY2"/>
              </a:cxn>
              <a:cxn ang="0">
                <a:pos x="connsiteX3" y="connsiteY3"/>
              </a:cxn>
            </a:cxnLst>
            <a:rect l="l" t="t" r="r" b="b"/>
            <a:pathLst>
              <a:path w="563308" h="1707165">
                <a:moveTo>
                  <a:pt x="0" y="325279"/>
                </a:moveTo>
                <a:lnTo>
                  <a:pt x="0" y="1707166"/>
                </a:lnTo>
                <a:lnTo>
                  <a:pt x="563309" y="1381887"/>
                </a:lnTo>
                <a:lnTo>
                  <a:pt x="563309" y="0"/>
                </a:lnTo>
                <a:close/>
              </a:path>
            </a:pathLst>
          </a:custGeom>
          <a:solidFill>
            <a:srgbClr val="00638A"/>
          </a:solidFill>
          <a:ln w="9525" cap="flat">
            <a:noFill/>
            <a:prstDash val="solid"/>
            <a:miter/>
          </a:ln>
        </p:spPr>
        <p:txBody>
          <a:bodyPr rtlCol="0" anchor="ctr"/>
          <a:lstStyle/>
          <a:p>
            <a:endParaRPr lang="fi-FI"/>
          </a:p>
        </p:txBody>
      </p:sp>
      <p:sp>
        <p:nvSpPr>
          <p:cNvPr id="10" name="Vapaamuotoinen: Muoto 9">
            <a:extLst>
              <a:ext uri="{FF2B5EF4-FFF2-40B4-BE49-F238E27FC236}">
                <a16:creationId xmlns:a16="http://schemas.microsoft.com/office/drawing/2014/main" id="{7ED19725-6FFA-4A86-A068-E45E593FAAA2}"/>
              </a:ext>
            </a:extLst>
          </p:cNvPr>
          <p:cNvSpPr/>
          <p:nvPr/>
        </p:nvSpPr>
        <p:spPr>
          <a:xfrm>
            <a:off x="9279285" y="1895372"/>
            <a:ext cx="563499" cy="1707165"/>
          </a:xfrm>
          <a:custGeom>
            <a:avLst/>
            <a:gdLst>
              <a:gd name="connsiteX0" fmla="*/ 563499 w 563499"/>
              <a:gd name="connsiteY0" fmla="*/ 325279 h 1707165"/>
              <a:gd name="connsiteX1" fmla="*/ 563499 w 563499"/>
              <a:gd name="connsiteY1" fmla="*/ 1707166 h 1707165"/>
              <a:gd name="connsiteX2" fmla="*/ 0 w 563499"/>
              <a:gd name="connsiteY2" fmla="*/ 1381887 h 1707165"/>
              <a:gd name="connsiteX3" fmla="*/ 0 w 563499"/>
              <a:gd name="connsiteY3" fmla="*/ 0 h 1707165"/>
            </a:gdLst>
            <a:ahLst/>
            <a:cxnLst>
              <a:cxn ang="0">
                <a:pos x="connsiteX0" y="connsiteY0"/>
              </a:cxn>
              <a:cxn ang="0">
                <a:pos x="connsiteX1" y="connsiteY1"/>
              </a:cxn>
              <a:cxn ang="0">
                <a:pos x="connsiteX2" y="connsiteY2"/>
              </a:cxn>
              <a:cxn ang="0">
                <a:pos x="connsiteX3" y="connsiteY3"/>
              </a:cxn>
            </a:cxnLst>
            <a:rect l="l" t="t" r="r" b="b"/>
            <a:pathLst>
              <a:path w="563499" h="1707165">
                <a:moveTo>
                  <a:pt x="563499" y="325279"/>
                </a:moveTo>
                <a:lnTo>
                  <a:pt x="563499" y="1707166"/>
                </a:lnTo>
                <a:lnTo>
                  <a:pt x="0" y="1381887"/>
                </a:lnTo>
                <a:lnTo>
                  <a:pt x="0" y="0"/>
                </a:lnTo>
                <a:close/>
              </a:path>
            </a:pathLst>
          </a:custGeom>
          <a:solidFill>
            <a:schemeClr val="accent3"/>
          </a:solidFill>
          <a:ln w="9525"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42E2D496-BF25-48E4-9CFD-B7ECA5A347CA}"/>
              </a:ext>
            </a:extLst>
          </p:cNvPr>
          <p:cNvSpPr/>
          <p:nvPr/>
        </p:nvSpPr>
        <p:spPr>
          <a:xfrm>
            <a:off x="9047733" y="1522278"/>
            <a:ext cx="1026509" cy="832008"/>
          </a:xfrm>
          <a:custGeom>
            <a:avLst/>
            <a:gdLst>
              <a:gd name="connsiteX0" fmla="*/ 0 w 1026509"/>
              <a:gd name="connsiteY0" fmla="*/ 239459 h 832008"/>
              <a:gd name="connsiteX1" fmla="*/ 513302 w 1026509"/>
              <a:gd name="connsiteY1" fmla="*/ 0 h 832008"/>
              <a:gd name="connsiteX2" fmla="*/ 1026509 w 1026509"/>
              <a:gd name="connsiteY2" fmla="*/ 832009 h 832008"/>
            </a:gdLst>
            <a:ahLst/>
            <a:cxnLst>
              <a:cxn ang="0">
                <a:pos x="connsiteX0" y="connsiteY0"/>
              </a:cxn>
              <a:cxn ang="0">
                <a:pos x="connsiteX1" y="connsiteY1"/>
              </a:cxn>
              <a:cxn ang="0">
                <a:pos x="connsiteX2" y="connsiteY2"/>
              </a:cxn>
            </a:cxnLst>
            <a:rect l="l" t="t" r="r" b="b"/>
            <a:pathLst>
              <a:path w="1026509" h="832008">
                <a:moveTo>
                  <a:pt x="0" y="239459"/>
                </a:moveTo>
                <a:lnTo>
                  <a:pt x="513302" y="0"/>
                </a:lnTo>
                <a:lnTo>
                  <a:pt x="1026509" y="832009"/>
                </a:lnTo>
                <a:close/>
              </a:path>
            </a:pathLst>
          </a:custGeom>
          <a:solidFill>
            <a:schemeClr val="accent3"/>
          </a:solidFill>
          <a:ln w="9525" cap="flat">
            <a:noFill/>
            <a:prstDash val="solid"/>
            <a:miter/>
          </a:ln>
        </p:spPr>
        <p:txBody>
          <a:bodyPr rtlCol="0" anchor="ctr"/>
          <a:lstStyle/>
          <a:p>
            <a:endParaRPr lang="fi-FI"/>
          </a:p>
        </p:txBody>
      </p:sp>
      <p:sp>
        <p:nvSpPr>
          <p:cNvPr id="21" name="Vapaamuotoinen: Muoto 20">
            <a:extLst>
              <a:ext uri="{FF2B5EF4-FFF2-40B4-BE49-F238E27FC236}">
                <a16:creationId xmlns:a16="http://schemas.microsoft.com/office/drawing/2014/main" id="{299F201A-A6BE-49EF-B773-DA60CFF9C3FD}"/>
              </a:ext>
            </a:extLst>
          </p:cNvPr>
          <p:cNvSpPr/>
          <p:nvPr/>
        </p:nvSpPr>
        <p:spPr>
          <a:xfrm>
            <a:off x="9561035" y="1197000"/>
            <a:ext cx="1076611" cy="1157287"/>
          </a:xfrm>
          <a:custGeom>
            <a:avLst/>
            <a:gdLst>
              <a:gd name="connsiteX0" fmla="*/ 0 w 1076611"/>
              <a:gd name="connsiteY0" fmla="*/ 325279 h 1157287"/>
              <a:gd name="connsiteX1" fmla="*/ 563404 w 1076611"/>
              <a:gd name="connsiteY1" fmla="*/ 0 h 1157287"/>
              <a:gd name="connsiteX2" fmla="*/ 1076611 w 1076611"/>
              <a:gd name="connsiteY2" fmla="*/ 832104 h 1157287"/>
              <a:gd name="connsiteX3" fmla="*/ 513207 w 1076611"/>
              <a:gd name="connsiteY3" fmla="*/ 1157288 h 1157287"/>
            </a:gdLst>
            <a:ahLst/>
            <a:cxnLst>
              <a:cxn ang="0">
                <a:pos x="connsiteX0" y="connsiteY0"/>
              </a:cxn>
              <a:cxn ang="0">
                <a:pos x="connsiteX1" y="connsiteY1"/>
              </a:cxn>
              <a:cxn ang="0">
                <a:pos x="connsiteX2" y="connsiteY2"/>
              </a:cxn>
              <a:cxn ang="0">
                <a:pos x="connsiteX3" y="connsiteY3"/>
              </a:cxn>
            </a:cxnLst>
            <a:rect l="l" t="t" r="r" b="b"/>
            <a:pathLst>
              <a:path w="1076611" h="1157287">
                <a:moveTo>
                  <a:pt x="0" y="325279"/>
                </a:moveTo>
                <a:lnTo>
                  <a:pt x="563404" y="0"/>
                </a:lnTo>
                <a:lnTo>
                  <a:pt x="1076611" y="832104"/>
                </a:lnTo>
                <a:lnTo>
                  <a:pt x="513207" y="1157288"/>
                </a:lnTo>
                <a:close/>
              </a:path>
            </a:pathLst>
          </a:custGeom>
          <a:solidFill>
            <a:srgbClr val="0074A2"/>
          </a:solidFill>
          <a:ln w="9525" cap="flat">
            <a:noFill/>
            <a:prstDash val="solid"/>
            <a:miter/>
          </a:ln>
        </p:spPr>
        <p:txBody>
          <a:bodyPr rtlCol="0" anchor="ctr"/>
          <a:lstStyle/>
          <a:p>
            <a:endParaRPr lang="fi-FI"/>
          </a:p>
        </p:txBody>
      </p:sp>
      <p:sp>
        <p:nvSpPr>
          <p:cNvPr id="22" name="Vapaamuotoinen: Muoto 21">
            <a:extLst>
              <a:ext uri="{FF2B5EF4-FFF2-40B4-BE49-F238E27FC236}">
                <a16:creationId xmlns:a16="http://schemas.microsoft.com/office/drawing/2014/main" id="{62C07FD0-7B71-4381-878D-AA5FCCD2F099}"/>
              </a:ext>
            </a:extLst>
          </p:cNvPr>
          <p:cNvSpPr/>
          <p:nvPr/>
        </p:nvSpPr>
        <p:spPr>
          <a:xfrm>
            <a:off x="9047733" y="1197000"/>
            <a:ext cx="1076706" cy="564737"/>
          </a:xfrm>
          <a:custGeom>
            <a:avLst/>
            <a:gdLst>
              <a:gd name="connsiteX0" fmla="*/ 0 w 1076706"/>
              <a:gd name="connsiteY0" fmla="*/ 564737 h 564737"/>
              <a:gd name="connsiteX1" fmla="*/ 513302 w 1076706"/>
              <a:gd name="connsiteY1" fmla="*/ 325279 h 564737"/>
              <a:gd name="connsiteX2" fmla="*/ 1076706 w 1076706"/>
              <a:gd name="connsiteY2" fmla="*/ 0 h 564737"/>
              <a:gd name="connsiteX3" fmla="*/ 563404 w 1076706"/>
              <a:gd name="connsiteY3" fmla="*/ 239459 h 564737"/>
            </a:gdLst>
            <a:ahLst/>
            <a:cxnLst>
              <a:cxn ang="0">
                <a:pos x="connsiteX0" y="connsiteY0"/>
              </a:cxn>
              <a:cxn ang="0">
                <a:pos x="connsiteX1" y="connsiteY1"/>
              </a:cxn>
              <a:cxn ang="0">
                <a:pos x="connsiteX2" y="connsiteY2"/>
              </a:cxn>
              <a:cxn ang="0">
                <a:pos x="connsiteX3" y="connsiteY3"/>
              </a:cxn>
            </a:cxnLst>
            <a:rect l="l" t="t" r="r" b="b"/>
            <a:pathLst>
              <a:path w="1076706" h="564737">
                <a:moveTo>
                  <a:pt x="0" y="564737"/>
                </a:moveTo>
                <a:lnTo>
                  <a:pt x="513302" y="325279"/>
                </a:lnTo>
                <a:lnTo>
                  <a:pt x="1076706" y="0"/>
                </a:lnTo>
                <a:lnTo>
                  <a:pt x="563404" y="239459"/>
                </a:lnTo>
                <a:close/>
              </a:path>
            </a:pathLst>
          </a:custGeom>
          <a:solidFill>
            <a:schemeClr val="accent3"/>
          </a:solidFill>
          <a:ln w="9525" cap="flat">
            <a:noFill/>
            <a:prstDash val="solid"/>
            <a:miter/>
          </a:ln>
        </p:spPr>
        <p:txBody>
          <a:bodyPr rtlCol="0" anchor="ctr"/>
          <a:lstStyle/>
          <a:p>
            <a:endParaRPr lang="fi-FI"/>
          </a:p>
        </p:txBody>
      </p:sp>
      <p:sp>
        <p:nvSpPr>
          <p:cNvPr id="25" name="Tekstin paikkamerkki 5">
            <a:extLst>
              <a:ext uri="{FF2B5EF4-FFF2-40B4-BE49-F238E27FC236}">
                <a16:creationId xmlns:a16="http://schemas.microsoft.com/office/drawing/2014/main" id="{867FB450-73D8-4730-942A-5F9CD913210D}"/>
              </a:ext>
            </a:extLst>
          </p:cNvPr>
          <p:cNvSpPr>
            <a:spLocks noGrp="1"/>
          </p:cNvSpPr>
          <p:nvPr>
            <p:ph type="body" sz="quarter" idx="14" hasCustomPrompt="1"/>
          </p:nvPr>
        </p:nvSpPr>
        <p:spPr>
          <a:xfrm>
            <a:off x="5160000" y="2497904"/>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1</a:t>
            </a:r>
          </a:p>
        </p:txBody>
      </p:sp>
      <p:sp>
        <p:nvSpPr>
          <p:cNvPr id="28" name="Tekstin paikkamerkki 5">
            <a:extLst>
              <a:ext uri="{FF2B5EF4-FFF2-40B4-BE49-F238E27FC236}">
                <a16:creationId xmlns:a16="http://schemas.microsoft.com/office/drawing/2014/main" id="{BD61551C-5111-45FE-BC7C-F5F733D5D311}"/>
              </a:ext>
            </a:extLst>
          </p:cNvPr>
          <p:cNvSpPr>
            <a:spLocks noGrp="1"/>
          </p:cNvSpPr>
          <p:nvPr>
            <p:ph type="body" sz="quarter" idx="20" hasCustomPrompt="1"/>
          </p:nvPr>
        </p:nvSpPr>
        <p:spPr>
          <a:xfrm>
            <a:off x="5160000" y="3507840"/>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2</a:t>
            </a:r>
          </a:p>
        </p:txBody>
      </p:sp>
      <p:sp>
        <p:nvSpPr>
          <p:cNvPr id="29" name="Tekstin paikkamerkki 5">
            <a:extLst>
              <a:ext uri="{FF2B5EF4-FFF2-40B4-BE49-F238E27FC236}">
                <a16:creationId xmlns:a16="http://schemas.microsoft.com/office/drawing/2014/main" id="{0EF3F93E-76F2-4FDC-A548-4CAEBF3B02FE}"/>
              </a:ext>
            </a:extLst>
          </p:cNvPr>
          <p:cNvSpPr>
            <a:spLocks noGrp="1"/>
          </p:cNvSpPr>
          <p:nvPr>
            <p:ph type="body" sz="quarter" idx="21" hasCustomPrompt="1"/>
          </p:nvPr>
        </p:nvSpPr>
        <p:spPr>
          <a:xfrm>
            <a:off x="5160000" y="4521014"/>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3</a:t>
            </a:r>
          </a:p>
        </p:txBody>
      </p:sp>
      <p:sp>
        <p:nvSpPr>
          <p:cNvPr id="30" name="Tekstin paikkamerkki 5">
            <a:extLst>
              <a:ext uri="{FF2B5EF4-FFF2-40B4-BE49-F238E27FC236}">
                <a16:creationId xmlns:a16="http://schemas.microsoft.com/office/drawing/2014/main" id="{75D4F463-3FB0-40AA-80EB-11428D43EB9D}"/>
              </a:ext>
            </a:extLst>
          </p:cNvPr>
          <p:cNvSpPr>
            <a:spLocks noGrp="1"/>
          </p:cNvSpPr>
          <p:nvPr>
            <p:ph type="body" sz="quarter" idx="22" hasCustomPrompt="1"/>
          </p:nvPr>
        </p:nvSpPr>
        <p:spPr>
          <a:xfrm>
            <a:off x="5160000" y="5525663"/>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4</a:t>
            </a:r>
          </a:p>
        </p:txBody>
      </p:sp>
      <p:sp>
        <p:nvSpPr>
          <p:cNvPr id="31" name="Tekstin paikkamerkki 8">
            <a:extLst>
              <a:ext uri="{FF2B5EF4-FFF2-40B4-BE49-F238E27FC236}">
                <a16:creationId xmlns:a16="http://schemas.microsoft.com/office/drawing/2014/main" id="{761B57B1-E001-48EC-B253-C153A64416DB}"/>
              </a:ext>
            </a:extLst>
          </p:cNvPr>
          <p:cNvSpPr>
            <a:spLocks noGrp="1"/>
          </p:cNvSpPr>
          <p:nvPr>
            <p:ph type="body" sz="quarter" idx="23" hasCustomPrompt="1"/>
          </p:nvPr>
        </p:nvSpPr>
        <p:spPr>
          <a:xfrm>
            <a:off x="5882039" y="5591914"/>
            <a:ext cx="1476400" cy="581158"/>
          </a:xfrm>
        </p:spPr>
        <p:txBody>
          <a:bodyPr>
            <a:normAutofit/>
          </a:bodyPr>
          <a:lstStyle>
            <a:lvl1pPr marL="0" indent="0">
              <a:buNone/>
              <a:defRPr sz="1600" b="1">
                <a:solidFill>
                  <a:schemeClr val="bg1"/>
                </a:solidFill>
              </a:defRPr>
            </a:lvl1pPr>
          </a:lstStyle>
          <a:p>
            <a:pPr lvl="0"/>
            <a:r>
              <a:rPr lang="fi-FI"/>
              <a:t>Markkina-ymmärrys</a:t>
            </a:r>
          </a:p>
        </p:txBody>
      </p:sp>
      <p:sp>
        <p:nvSpPr>
          <p:cNvPr id="32" name="Tekstin paikkamerkki 8">
            <a:extLst>
              <a:ext uri="{FF2B5EF4-FFF2-40B4-BE49-F238E27FC236}">
                <a16:creationId xmlns:a16="http://schemas.microsoft.com/office/drawing/2014/main" id="{39B52A5E-BC02-4058-ACD4-FD35C161912C}"/>
              </a:ext>
            </a:extLst>
          </p:cNvPr>
          <p:cNvSpPr>
            <a:spLocks noGrp="1"/>
          </p:cNvSpPr>
          <p:nvPr>
            <p:ph type="body" sz="quarter" idx="24" hasCustomPrompt="1"/>
          </p:nvPr>
        </p:nvSpPr>
        <p:spPr>
          <a:xfrm>
            <a:off x="5882039" y="4669333"/>
            <a:ext cx="1476400" cy="303948"/>
          </a:xfrm>
        </p:spPr>
        <p:txBody>
          <a:bodyPr>
            <a:normAutofit/>
          </a:bodyPr>
          <a:lstStyle>
            <a:lvl1pPr marL="0" indent="0">
              <a:buNone/>
              <a:defRPr sz="1800" b="1">
                <a:solidFill>
                  <a:schemeClr val="bg1"/>
                </a:solidFill>
              </a:defRPr>
            </a:lvl1pPr>
          </a:lstStyle>
          <a:p>
            <a:pPr lvl="0"/>
            <a:r>
              <a:rPr lang="fi-FI"/>
              <a:t>Tuote</a:t>
            </a:r>
          </a:p>
        </p:txBody>
      </p:sp>
      <p:sp>
        <p:nvSpPr>
          <p:cNvPr id="33" name="Tekstin paikkamerkki 8">
            <a:extLst>
              <a:ext uri="{FF2B5EF4-FFF2-40B4-BE49-F238E27FC236}">
                <a16:creationId xmlns:a16="http://schemas.microsoft.com/office/drawing/2014/main" id="{382DA687-4A42-4D1A-8346-F3A4C95D1D4A}"/>
              </a:ext>
            </a:extLst>
          </p:cNvPr>
          <p:cNvSpPr>
            <a:spLocks noGrp="1"/>
          </p:cNvSpPr>
          <p:nvPr>
            <p:ph type="body" sz="quarter" idx="25" hasCustomPrompt="1"/>
          </p:nvPr>
        </p:nvSpPr>
        <p:spPr>
          <a:xfrm>
            <a:off x="5882039" y="3659302"/>
            <a:ext cx="1476400" cy="303948"/>
          </a:xfrm>
        </p:spPr>
        <p:txBody>
          <a:bodyPr>
            <a:normAutofit/>
          </a:bodyPr>
          <a:lstStyle>
            <a:lvl1pPr marL="0" indent="0">
              <a:buNone/>
              <a:defRPr sz="1800" b="1">
                <a:solidFill>
                  <a:schemeClr val="bg1"/>
                </a:solidFill>
              </a:defRPr>
            </a:lvl1pPr>
          </a:lstStyle>
          <a:p>
            <a:pPr lvl="0"/>
            <a:r>
              <a:rPr lang="fi-FI"/>
              <a:t>Tarina</a:t>
            </a:r>
          </a:p>
        </p:txBody>
      </p:sp>
      <p:sp>
        <p:nvSpPr>
          <p:cNvPr id="34" name="Tekstin paikkamerkki 8">
            <a:extLst>
              <a:ext uri="{FF2B5EF4-FFF2-40B4-BE49-F238E27FC236}">
                <a16:creationId xmlns:a16="http://schemas.microsoft.com/office/drawing/2014/main" id="{98510178-6482-4708-A57B-A4EA8F8989B8}"/>
              </a:ext>
            </a:extLst>
          </p:cNvPr>
          <p:cNvSpPr>
            <a:spLocks noGrp="1"/>
          </p:cNvSpPr>
          <p:nvPr>
            <p:ph type="body" sz="quarter" idx="26" hasCustomPrompt="1"/>
          </p:nvPr>
        </p:nvSpPr>
        <p:spPr>
          <a:xfrm>
            <a:off x="5882039" y="2620318"/>
            <a:ext cx="1476400" cy="303948"/>
          </a:xfrm>
        </p:spPr>
        <p:txBody>
          <a:bodyPr>
            <a:normAutofit/>
          </a:bodyPr>
          <a:lstStyle>
            <a:lvl1pPr marL="0" indent="0">
              <a:buNone/>
              <a:defRPr sz="1800" b="1">
                <a:solidFill>
                  <a:schemeClr val="bg1"/>
                </a:solidFill>
              </a:defRPr>
            </a:lvl1pPr>
          </a:lstStyle>
          <a:p>
            <a:pPr lvl="0"/>
            <a:r>
              <a:rPr lang="fi-FI"/>
              <a:t>Tuotanto</a:t>
            </a:r>
          </a:p>
        </p:txBody>
      </p:sp>
    </p:spTree>
    <p:extLst>
      <p:ext uri="{BB962C8B-B14F-4D97-AF65-F5344CB8AC3E}">
        <p14:creationId xmlns:p14="http://schemas.microsoft.com/office/powerpoint/2010/main" val="14788777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Älä käytä pohjana 10">
    <p:spTree>
      <p:nvGrpSpPr>
        <p:cNvPr id="1" name=""/>
        <p:cNvGrpSpPr/>
        <p:nvPr/>
      </p:nvGrpSpPr>
      <p:grpSpPr>
        <a:xfrm>
          <a:off x="0" y="0"/>
          <a:ext cx="0" cy="0"/>
          <a:chOff x="0" y="0"/>
          <a:chExt cx="0" cy="0"/>
        </a:xfrm>
      </p:grpSpPr>
      <p:grpSp>
        <p:nvGrpSpPr>
          <p:cNvPr id="3" name="Ryhmä 2">
            <a:extLst>
              <a:ext uri="{FF2B5EF4-FFF2-40B4-BE49-F238E27FC236}">
                <a16:creationId xmlns:a16="http://schemas.microsoft.com/office/drawing/2014/main" id="{7DEC73CB-5B0F-4B49-B711-F2AF3537AA07}"/>
              </a:ext>
            </a:extLst>
          </p:cNvPr>
          <p:cNvGrpSpPr/>
          <p:nvPr userDrawn="1"/>
        </p:nvGrpSpPr>
        <p:grpSpPr>
          <a:xfrm>
            <a:off x="6022906" y="0"/>
            <a:ext cx="6169094" cy="6861015"/>
            <a:chOff x="6022906" y="0"/>
            <a:chExt cx="6169094" cy="6861015"/>
          </a:xfrm>
        </p:grpSpPr>
        <p:sp>
          <p:nvSpPr>
            <p:cNvPr id="52" name="Kuva 1">
              <a:extLst>
                <a:ext uri="{FF2B5EF4-FFF2-40B4-BE49-F238E27FC236}">
                  <a16:creationId xmlns:a16="http://schemas.microsoft.com/office/drawing/2014/main" id="{CDEA46B1-77B5-41ED-AB17-BD1AC72B7D32}"/>
                </a:ext>
              </a:extLst>
            </p:cNvPr>
            <p:cNvSpPr/>
            <p:nvPr userDrawn="1"/>
          </p:nvSpPr>
          <p:spPr>
            <a:xfrm>
              <a:off x="6022906" y="0"/>
              <a:ext cx="6135843" cy="6861015"/>
            </a:xfrm>
            <a:custGeom>
              <a:avLst/>
              <a:gdLst>
                <a:gd name="connsiteX0" fmla="*/ 899640 w 6135843"/>
                <a:gd name="connsiteY0" fmla="*/ 5513711 h 6861015"/>
                <a:gd name="connsiteX1" fmla="*/ 1878542 w 6135843"/>
                <a:gd name="connsiteY1" fmla="*/ 6861015 h 6861015"/>
                <a:gd name="connsiteX2" fmla="*/ 6135844 w 6135843"/>
                <a:gd name="connsiteY2" fmla="*/ 6861015 h 6861015"/>
                <a:gd name="connsiteX3" fmla="*/ 6135844 w 6135843"/>
                <a:gd name="connsiteY3" fmla="*/ 0 h 6861015"/>
                <a:gd name="connsiteX4" fmla="*/ 881375 w 6135843"/>
                <a:gd name="connsiteY4" fmla="*/ 0 h 6861015"/>
                <a:gd name="connsiteX5" fmla="*/ 899640 w 6135843"/>
                <a:gd name="connsiteY5" fmla="*/ 5513711 h 686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5843" h="6861015">
                  <a:moveTo>
                    <a:pt x="899640" y="5513711"/>
                  </a:moveTo>
                  <a:lnTo>
                    <a:pt x="1878542" y="6861015"/>
                  </a:lnTo>
                  <a:lnTo>
                    <a:pt x="6135844" y="6861015"/>
                  </a:lnTo>
                  <a:lnTo>
                    <a:pt x="6135844" y="0"/>
                  </a:lnTo>
                  <a:lnTo>
                    <a:pt x="881375" y="0"/>
                  </a:lnTo>
                  <a:cubicBezTo>
                    <a:pt x="-268891" y="1605082"/>
                    <a:pt x="-324633" y="3828591"/>
                    <a:pt x="899640" y="5513711"/>
                  </a:cubicBezTo>
                  <a:close/>
                </a:path>
              </a:pathLst>
            </a:custGeom>
            <a:gradFill>
              <a:gsLst>
                <a:gs pos="0">
                  <a:schemeClr val="accent2"/>
                </a:gs>
                <a:gs pos="46000">
                  <a:schemeClr val="accent4"/>
                </a:gs>
                <a:gs pos="100000">
                  <a:schemeClr val="accent2"/>
                </a:gs>
              </a:gsLst>
              <a:lin ang="0" scaled="0"/>
            </a:gradFill>
            <a:ln w="8615" cap="flat">
              <a:noFill/>
              <a:prstDash val="solid"/>
              <a:miter/>
            </a:ln>
          </p:spPr>
          <p:txBody>
            <a:bodyPr rtlCol="0" anchor="ctr"/>
            <a:lstStyle/>
            <a:p>
              <a:endParaRPr lang="fi-FI"/>
            </a:p>
          </p:txBody>
        </p:sp>
        <p:sp>
          <p:nvSpPr>
            <p:cNvPr id="11" name="Kuva 1">
              <a:extLst>
                <a:ext uri="{FF2B5EF4-FFF2-40B4-BE49-F238E27FC236}">
                  <a16:creationId xmlns:a16="http://schemas.microsoft.com/office/drawing/2014/main" id="{663FCDAE-2CD4-4F50-9C34-046450A4AD53}"/>
                </a:ext>
              </a:extLst>
            </p:cNvPr>
            <p:cNvSpPr/>
            <p:nvPr userDrawn="1"/>
          </p:nvSpPr>
          <p:spPr>
            <a:xfrm>
              <a:off x="6056157" y="0"/>
              <a:ext cx="6135843" cy="6861015"/>
            </a:xfrm>
            <a:custGeom>
              <a:avLst/>
              <a:gdLst>
                <a:gd name="connsiteX0" fmla="*/ 899640 w 6135843"/>
                <a:gd name="connsiteY0" fmla="*/ 5513711 h 6861015"/>
                <a:gd name="connsiteX1" fmla="*/ 1878542 w 6135843"/>
                <a:gd name="connsiteY1" fmla="*/ 6861015 h 6861015"/>
                <a:gd name="connsiteX2" fmla="*/ 6135844 w 6135843"/>
                <a:gd name="connsiteY2" fmla="*/ 6861015 h 6861015"/>
                <a:gd name="connsiteX3" fmla="*/ 6135844 w 6135843"/>
                <a:gd name="connsiteY3" fmla="*/ 0 h 6861015"/>
                <a:gd name="connsiteX4" fmla="*/ 881375 w 6135843"/>
                <a:gd name="connsiteY4" fmla="*/ 0 h 6861015"/>
                <a:gd name="connsiteX5" fmla="*/ 899640 w 6135843"/>
                <a:gd name="connsiteY5" fmla="*/ 5513711 h 686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5843" h="6861015">
                  <a:moveTo>
                    <a:pt x="899640" y="5513711"/>
                  </a:moveTo>
                  <a:lnTo>
                    <a:pt x="1878542" y="6861015"/>
                  </a:lnTo>
                  <a:lnTo>
                    <a:pt x="6135844" y="6861015"/>
                  </a:lnTo>
                  <a:lnTo>
                    <a:pt x="6135844" y="0"/>
                  </a:lnTo>
                  <a:lnTo>
                    <a:pt x="881375" y="0"/>
                  </a:lnTo>
                  <a:cubicBezTo>
                    <a:pt x="-268891" y="1605082"/>
                    <a:pt x="-324633" y="3828591"/>
                    <a:pt x="899640" y="5513711"/>
                  </a:cubicBezTo>
                  <a:close/>
                </a:path>
              </a:pathLst>
            </a:custGeom>
            <a:solidFill>
              <a:schemeClr val="tx1"/>
            </a:solidFill>
            <a:ln w="8615" cap="flat">
              <a:noFill/>
              <a:prstDash val="solid"/>
              <a:miter/>
            </a:ln>
          </p:spPr>
          <p:txBody>
            <a:bodyPr rtlCol="0" anchor="ctr"/>
            <a:lstStyle/>
            <a:p>
              <a:endParaRPr lang="fi-FI"/>
            </a:p>
          </p:txBody>
        </p:sp>
      </p:grpSp>
      <p:grpSp>
        <p:nvGrpSpPr>
          <p:cNvPr id="10" name="Kuva 21">
            <a:extLst>
              <a:ext uri="{FF2B5EF4-FFF2-40B4-BE49-F238E27FC236}">
                <a16:creationId xmlns:a16="http://schemas.microsoft.com/office/drawing/2014/main" id="{B66A77CB-A273-46F0-81CB-35C5842574DC}"/>
              </a:ext>
            </a:extLst>
          </p:cNvPr>
          <p:cNvGrpSpPr/>
          <p:nvPr userDrawn="1"/>
        </p:nvGrpSpPr>
        <p:grpSpPr>
          <a:xfrm>
            <a:off x="6562464" y="2212762"/>
            <a:ext cx="941799" cy="1964918"/>
            <a:chOff x="6294496" y="2425879"/>
            <a:chExt cx="941799" cy="1964918"/>
          </a:xfrm>
          <a:solidFill>
            <a:schemeClr val="accent2"/>
          </a:solidFill>
        </p:grpSpPr>
        <p:sp>
          <p:nvSpPr>
            <p:cNvPr id="12" name="Vapaamuotoinen: Muoto 11">
              <a:extLst>
                <a:ext uri="{FF2B5EF4-FFF2-40B4-BE49-F238E27FC236}">
                  <a16:creationId xmlns:a16="http://schemas.microsoft.com/office/drawing/2014/main" id="{66760FB4-6773-407D-B1A5-4272F1C15B91}"/>
                </a:ext>
              </a:extLst>
            </p:cNvPr>
            <p:cNvSpPr/>
            <p:nvPr/>
          </p:nvSpPr>
          <p:spPr>
            <a:xfrm>
              <a:off x="6294496" y="2425879"/>
              <a:ext cx="941799" cy="1852276"/>
            </a:xfrm>
            <a:custGeom>
              <a:avLst/>
              <a:gdLst>
                <a:gd name="connsiteX0" fmla="*/ 813556 w 941799"/>
                <a:gd name="connsiteY0" fmla="*/ 1852276 h 1852276"/>
                <a:gd name="connsiteX1" fmla="*/ 0 w 941799"/>
                <a:gd name="connsiteY1" fmla="*/ 1852276 h 1852276"/>
                <a:gd name="connsiteX2" fmla="*/ 0 w 941799"/>
                <a:gd name="connsiteY2" fmla="*/ 0 h 1852276"/>
                <a:gd name="connsiteX3" fmla="*/ 941799 w 941799"/>
                <a:gd name="connsiteY3" fmla="*/ 0 h 1852276"/>
                <a:gd name="connsiteX4" fmla="*/ 941799 w 941799"/>
                <a:gd name="connsiteY4" fmla="*/ 31324 h 1852276"/>
                <a:gd name="connsiteX5" fmla="*/ 31324 w 941799"/>
                <a:gd name="connsiteY5" fmla="*/ 31324 h 1852276"/>
                <a:gd name="connsiteX6" fmla="*/ 31324 w 941799"/>
                <a:gd name="connsiteY6" fmla="*/ 1820830 h 1852276"/>
                <a:gd name="connsiteX7" fmla="*/ 813556 w 941799"/>
                <a:gd name="connsiteY7" fmla="*/ 1820830 h 185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1799" h="1852276">
                  <a:moveTo>
                    <a:pt x="813556" y="1852276"/>
                  </a:moveTo>
                  <a:lnTo>
                    <a:pt x="0" y="1852276"/>
                  </a:lnTo>
                  <a:lnTo>
                    <a:pt x="0" y="0"/>
                  </a:lnTo>
                  <a:lnTo>
                    <a:pt x="941799" y="0"/>
                  </a:lnTo>
                  <a:lnTo>
                    <a:pt x="941799" y="31324"/>
                  </a:lnTo>
                  <a:lnTo>
                    <a:pt x="31324" y="31324"/>
                  </a:lnTo>
                  <a:lnTo>
                    <a:pt x="31324" y="1820830"/>
                  </a:lnTo>
                  <a:lnTo>
                    <a:pt x="813556" y="1820830"/>
                  </a:lnTo>
                  <a:close/>
                </a:path>
              </a:pathLst>
            </a:custGeom>
            <a:grpFill/>
            <a:ln w="12246" cap="flat">
              <a:noFill/>
              <a:prstDash val="solid"/>
              <a:miter/>
            </a:ln>
          </p:spPr>
          <p:txBody>
            <a:bodyPr rtlCol="0" anchor="ctr"/>
            <a:lstStyle/>
            <a:p>
              <a:endParaRPr lang="fi-FI"/>
            </a:p>
          </p:txBody>
        </p:sp>
        <p:sp>
          <p:nvSpPr>
            <p:cNvPr id="13" name="Vapaamuotoinen: Muoto 12">
              <a:extLst>
                <a:ext uri="{FF2B5EF4-FFF2-40B4-BE49-F238E27FC236}">
                  <a16:creationId xmlns:a16="http://schemas.microsoft.com/office/drawing/2014/main" id="{36205A2C-DD61-4B85-B79D-98595E8925C3}"/>
                </a:ext>
              </a:extLst>
            </p:cNvPr>
            <p:cNvSpPr/>
            <p:nvPr/>
          </p:nvSpPr>
          <p:spPr>
            <a:xfrm>
              <a:off x="6982634" y="4133943"/>
              <a:ext cx="159566" cy="256854"/>
            </a:xfrm>
            <a:custGeom>
              <a:avLst/>
              <a:gdLst>
                <a:gd name="connsiteX0" fmla="*/ 21374 w 159566"/>
                <a:gd name="connsiteY0" fmla="*/ 256855 h 256854"/>
                <a:gd name="connsiteX1" fmla="*/ 0 w 159566"/>
                <a:gd name="connsiteY1" fmla="*/ 233884 h 256854"/>
                <a:gd name="connsiteX2" fmla="*/ 113380 w 159566"/>
                <a:gd name="connsiteY2" fmla="*/ 128366 h 256854"/>
                <a:gd name="connsiteX3" fmla="*/ 0 w 159566"/>
                <a:gd name="connsiteY3" fmla="*/ 23093 h 256854"/>
                <a:gd name="connsiteX4" fmla="*/ 21374 w 159566"/>
                <a:gd name="connsiteY4" fmla="*/ 0 h 256854"/>
                <a:gd name="connsiteX5" fmla="*/ 159567 w 159566"/>
                <a:gd name="connsiteY5" fmla="*/ 128366 h 25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66" h="256854">
                  <a:moveTo>
                    <a:pt x="21374" y="256855"/>
                  </a:moveTo>
                  <a:lnTo>
                    <a:pt x="0" y="233884"/>
                  </a:lnTo>
                  <a:lnTo>
                    <a:pt x="113380" y="128366"/>
                  </a:lnTo>
                  <a:lnTo>
                    <a:pt x="0" y="23093"/>
                  </a:lnTo>
                  <a:lnTo>
                    <a:pt x="21374" y="0"/>
                  </a:lnTo>
                  <a:lnTo>
                    <a:pt x="159567" y="128366"/>
                  </a:lnTo>
                  <a:close/>
                </a:path>
              </a:pathLst>
            </a:custGeom>
            <a:grpFill/>
            <a:ln w="12246" cap="flat">
              <a:noFill/>
              <a:prstDash val="solid"/>
              <a:miter/>
            </a:ln>
          </p:spPr>
          <p:txBody>
            <a:bodyPr rtlCol="0" anchor="ctr"/>
            <a:lstStyle/>
            <a:p>
              <a:endParaRPr lang="fi-FI"/>
            </a:p>
          </p:txBody>
        </p:sp>
      </p:grpSp>
      <p:grpSp>
        <p:nvGrpSpPr>
          <p:cNvPr id="15" name="Kuva 22">
            <a:extLst>
              <a:ext uri="{FF2B5EF4-FFF2-40B4-BE49-F238E27FC236}">
                <a16:creationId xmlns:a16="http://schemas.microsoft.com/office/drawing/2014/main" id="{3C52C5AC-6440-4521-8B07-7B251F7B3098}"/>
              </a:ext>
            </a:extLst>
          </p:cNvPr>
          <p:cNvGrpSpPr/>
          <p:nvPr userDrawn="1"/>
        </p:nvGrpSpPr>
        <p:grpSpPr>
          <a:xfrm>
            <a:off x="8002969" y="2736965"/>
            <a:ext cx="1067340" cy="1337092"/>
            <a:chOff x="7735001" y="2950082"/>
            <a:chExt cx="1067340" cy="1337092"/>
          </a:xfrm>
          <a:solidFill>
            <a:schemeClr val="accent2"/>
          </a:solidFill>
        </p:grpSpPr>
        <p:sp>
          <p:nvSpPr>
            <p:cNvPr id="16" name="Vapaamuotoinen: Muoto 15">
              <a:extLst>
                <a:ext uri="{FF2B5EF4-FFF2-40B4-BE49-F238E27FC236}">
                  <a16:creationId xmlns:a16="http://schemas.microsoft.com/office/drawing/2014/main" id="{C68F0EA4-6886-4EAA-BD6F-358E31B5B05E}"/>
                </a:ext>
              </a:extLst>
            </p:cNvPr>
            <p:cNvSpPr/>
            <p:nvPr/>
          </p:nvSpPr>
          <p:spPr>
            <a:xfrm>
              <a:off x="7735001" y="3062724"/>
              <a:ext cx="1033437" cy="1224449"/>
            </a:xfrm>
            <a:custGeom>
              <a:avLst/>
              <a:gdLst>
                <a:gd name="connsiteX0" fmla="*/ 722043 w 1033437"/>
                <a:gd name="connsiteY0" fmla="*/ 1224450 h 1224449"/>
                <a:gd name="connsiteX1" fmla="*/ 0 w 1033437"/>
                <a:gd name="connsiteY1" fmla="*/ 1224450 h 1224449"/>
                <a:gd name="connsiteX2" fmla="*/ 0 w 1033437"/>
                <a:gd name="connsiteY2" fmla="*/ 1193003 h 1224449"/>
                <a:gd name="connsiteX3" fmla="*/ 690719 w 1033437"/>
                <a:gd name="connsiteY3" fmla="*/ 1193003 h 1224449"/>
                <a:gd name="connsiteX4" fmla="*/ 690719 w 1033437"/>
                <a:gd name="connsiteY4" fmla="*/ 0 h 1224449"/>
                <a:gd name="connsiteX5" fmla="*/ 1033437 w 1033437"/>
                <a:gd name="connsiteY5" fmla="*/ 0 h 1224449"/>
                <a:gd name="connsiteX6" fmla="*/ 1033437 w 1033437"/>
                <a:gd name="connsiteY6" fmla="*/ 31569 h 1224449"/>
                <a:gd name="connsiteX7" fmla="*/ 722043 w 1033437"/>
                <a:gd name="connsiteY7" fmla="*/ 31569 h 122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37" h="1224449">
                  <a:moveTo>
                    <a:pt x="722043" y="1224450"/>
                  </a:moveTo>
                  <a:lnTo>
                    <a:pt x="0" y="1224450"/>
                  </a:lnTo>
                  <a:lnTo>
                    <a:pt x="0" y="1193003"/>
                  </a:lnTo>
                  <a:lnTo>
                    <a:pt x="690719" y="1193003"/>
                  </a:lnTo>
                  <a:lnTo>
                    <a:pt x="690719" y="0"/>
                  </a:lnTo>
                  <a:lnTo>
                    <a:pt x="1033437" y="0"/>
                  </a:lnTo>
                  <a:lnTo>
                    <a:pt x="1033437" y="31569"/>
                  </a:lnTo>
                  <a:lnTo>
                    <a:pt x="722043" y="31569"/>
                  </a:lnTo>
                  <a:close/>
                </a:path>
              </a:pathLst>
            </a:custGeom>
            <a:grpFill/>
            <a:ln w="12262"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99B7604B-FDD6-4633-82B1-9652B8E6951C}"/>
                </a:ext>
              </a:extLst>
            </p:cNvPr>
            <p:cNvSpPr/>
            <p:nvPr/>
          </p:nvSpPr>
          <p:spPr>
            <a:xfrm>
              <a:off x="8642897" y="2950082"/>
              <a:ext cx="159443" cy="256854"/>
            </a:xfrm>
            <a:custGeom>
              <a:avLst/>
              <a:gdLst>
                <a:gd name="connsiteX0" fmla="*/ 21497 w 159443"/>
                <a:gd name="connsiteY0" fmla="*/ 256854 h 256854"/>
                <a:gd name="connsiteX1" fmla="*/ 0 w 159443"/>
                <a:gd name="connsiteY1" fmla="*/ 233761 h 256854"/>
                <a:gd name="connsiteX2" fmla="*/ 113380 w 159443"/>
                <a:gd name="connsiteY2" fmla="*/ 128366 h 256854"/>
                <a:gd name="connsiteX3" fmla="*/ 0 w 159443"/>
                <a:gd name="connsiteY3" fmla="*/ 23094 h 256854"/>
                <a:gd name="connsiteX4" fmla="*/ 21497 w 159443"/>
                <a:gd name="connsiteY4" fmla="*/ 0 h 256854"/>
                <a:gd name="connsiteX5" fmla="*/ 159444 w 159443"/>
                <a:gd name="connsiteY5" fmla="*/ 128366 h 25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443" h="256854">
                  <a:moveTo>
                    <a:pt x="21497" y="256854"/>
                  </a:moveTo>
                  <a:lnTo>
                    <a:pt x="0" y="233761"/>
                  </a:lnTo>
                  <a:lnTo>
                    <a:pt x="113380" y="128366"/>
                  </a:lnTo>
                  <a:lnTo>
                    <a:pt x="0" y="23094"/>
                  </a:lnTo>
                  <a:lnTo>
                    <a:pt x="21497" y="0"/>
                  </a:lnTo>
                  <a:lnTo>
                    <a:pt x="159444" y="128366"/>
                  </a:lnTo>
                  <a:close/>
                </a:path>
              </a:pathLst>
            </a:custGeom>
            <a:grpFill/>
            <a:ln w="12262" cap="flat">
              <a:noFill/>
              <a:prstDash val="solid"/>
              <a:miter/>
            </a:ln>
          </p:spPr>
          <p:txBody>
            <a:bodyPr rtlCol="0" anchor="ctr"/>
            <a:lstStyle/>
            <a:p>
              <a:endParaRPr lang="fi-FI"/>
            </a:p>
          </p:txBody>
        </p:sp>
      </p:grpSp>
      <p:grpSp>
        <p:nvGrpSpPr>
          <p:cNvPr id="20" name="Kuva 23">
            <a:extLst>
              <a:ext uri="{FF2B5EF4-FFF2-40B4-BE49-F238E27FC236}">
                <a16:creationId xmlns:a16="http://schemas.microsoft.com/office/drawing/2014/main" id="{5AE5702E-7D4C-4218-B226-A6ADECE2861B}"/>
              </a:ext>
            </a:extLst>
          </p:cNvPr>
          <p:cNvGrpSpPr/>
          <p:nvPr userDrawn="1"/>
        </p:nvGrpSpPr>
        <p:grpSpPr>
          <a:xfrm>
            <a:off x="9716560" y="1794919"/>
            <a:ext cx="847583" cy="1085888"/>
            <a:chOff x="9448592" y="2008036"/>
            <a:chExt cx="847583" cy="1085888"/>
          </a:xfrm>
          <a:solidFill>
            <a:schemeClr val="accent2"/>
          </a:solidFill>
        </p:grpSpPr>
        <p:sp>
          <p:nvSpPr>
            <p:cNvPr id="22" name="Vapaamuotoinen: Muoto 21">
              <a:extLst>
                <a:ext uri="{FF2B5EF4-FFF2-40B4-BE49-F238E27FC236}">
                  <a16:creationId xmlns:a16="http://schemas.microsoft.com/office/drawing/2014/main" id="{2DB7CE95-7E37-43A4-B7B6-4A3D38D07ACA}"/>
                </a:ext>
              </a:extLst>
            </p:cNvPr>
            <p:cNvSpPr/>
            <p:nvPr/>
          </p:nvSpPr>
          <p:spPr>
            <a:xfrm>
              <a:off x="9448592" y="2120678"/>
              <a:ext cx="813556" cy="973246"/>
            </a:xfrm>
            <a:custGeom>
              <a:avLst/>
              <a:gdLst>
                <a:gd name="connsiteX0" fmla="*/ 533732 w 813556"/>
                <a:gd name="connsiteY0" fmla="*/ 973246 h 973246"/>
                <a:gd name="connsiteX1" fmla="*/ 0 w 813556"/>
                <a:gd name="connsiteY1" fmla="*/ 973246 h 973246"/>
                <a:gd name="connsiteX2" fmla="*/ 0 w 813556"/>
                <a:gd name="connsiteY2" fmla="*/ 941799 h 973246"/>
                <a:gd name="connsiteX3" fmla="*/ 502285 w 813556"/>
                <a:gd name="connsiteY3" fmla="*/ 941799 h 973246"/>
                <a:gd name="connsiteX4" fmla="*/ 502285 w 813556"/>
                <a:gd name="connsiteY4" fmla="*/ 0 h 973246"/>
                <a:gd name="connsiteX5" fmla="*/ 813557 w 813556"/>
                <a:gd name="connsiteY5" fmla="*/ 0 h 973246"/>
                <a:gd name="connsiteX6" fmla="*/ 813557 w 813556"/>
                <a:gd name="connsiteY6" fmla="*/ 31447 h 973246"/>
                <a:gd name="connsiteX7" fmla="*/ 533732 w 813556"/>
                <a:gd name="connsiteY7" fmla="*/ 31447 h 97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3556" h="973246">
                  <a:moveTo>
                    <a:pt x="533732" y="973246"/>
                  </a:moveTo>
                  <a:lnTo>
                    <a:pt x="0" y="973246"/>
                  </a:lnTo>
                  <a:lnTo>
                    <a:pt x="0" y="941799"/>
                  </a:lnTo>
                  <a:lnTo>
                    <a:pt x="502285" y="941799"/>
                  </a:lnTo>
                  <a:lnTo>
                    <a:pt x="502285" y="0"/>
                  </a:lnTo>
                  <a:lnTo>
                    <a:pt x="813557" y="0"/>
                  </a:lnTo>
                  <a:lnTo>
                    <a:pt x="813557" y="31447"/>
                  </a:lnTo>
                  <a:lnTo>
                    <a:pt x="533732" y="31447"/>
                  </a:lnTo>
                  <a:close/>
                </a:path>
              </a:pathLst>
            </a:custGeom>
            <a:grpFill/>
            <a:ln w="12148" cap="flat">
              <a:noFill/>
              <a:prstDash val="solid"/>
              <a:miter/>
            </a:ln>
          </p:spPr>
          <p:txBody>
            <a:bodyPr rtlCol="0" anchor="ctr"/>
            <a:lstStyle/>
            <a:p>
              <a:endParaRPr lang="fi-FI"/>
            </a:p>
          </p:txBody>
        </p:sp>
        <p:sp>
          <p:nvSpPr>
            <p:cNvPr id="23" name="Vapaamuotoinen: Muoto 22">
              <a:extLst>
                <a:ext uri="{FF2B5EF4-FFF2-40B4-BE49-F238E27FC236}">
                  <a16:creationId xmlns:a16="http://schemas.microsoft.com/office/drawing/2014/main" id="{194AA8F0-9EFF-45B7-A1D0-958B80FB6D92}"/>
                </a:ext>
              </a:extLst>
            </p:cNvPr>
            <p:cNvSpPr/>
            <p:nvPr/>
          </p:nvSpPr>
          <p:spPr>
            <a:xfrm>
              <a:off x="10136731" y="2008036"/>
              <a:ext cx="159443" cy="256731"/>
            </a:xfrm>
            <a:custGeom>
              <a:avLst/>
              <a:gdLst>
                <a:gd name="connsiteX0" fmla="*/ 21374 w 159443"/>
                <a:gd name="connsiteY0" fmla="*/ 256732 h 256731"/>
                <a:gd name="connsiteX1" fmla="*/ 0 w 159443"/>
                <a:gd name="connsiteY1" fmla="*/ 233761 h 256731"/>
                <a:gd name="connsiteX2" fmla="*/ 113380 w 159443"/>
                <a:gd name="connsiteY2" fmla="*/ 128366 h 256731"/>
                <a:gd name="connsiteX3" fmla="*/ 0 w 159443"/>
                <a:gd name="connsiteY3" fmla="*/ 22971 h 256731"/>
                <a:gd name="connsiteX4" fmla="*/ 21374 w 159443"/>
                <a:gd name="connsiteY4" fmla="*/ 0 h 256731"/>
                <a:gd name="connsiteX5" fmla="*/ 159444 w 159443"/>
                <a:gd name="connsiteY5" fmla="*/ 128366 h 25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443" h="256731">
                  <a:moveTo>
                    <a:pt x="21374" y="256732"/>
                  </a:moveTo>
                  <a:lnTo>
                    <a:pt x="0" y="233761"/>
                  </a:lnTo>
                  <a:lnTo>
                    <a:pt x="113380" y="128366"/>
                  </a:lnTo>
                  <a:lnTo>
                    <a:pt x="0" y="22971"/>
                  </a:lnTo>
                  <a:lnTo>
                    <a:pt x="21374" y="0"/>
                  </a:lnTo>
                  <a:lnTo>
                    <a:pt x="159444" y="128366"/>
                  </a:lnTo>
                  <a:close/>
                </a:path>
              </a:pathLst>
            </a:custGeom>
            <a:grpFill/>
            <a:ln w="12148" cap="flat">
              <a:noFill/>
              <a:prstDash val="solid"/>
              <a:miter/>
            </a:ln>
          </p:spPr>
          <p:txBody>
            <a:bodyPr rtlCol="0" anchor="ctr"/>
            <a:lstStyle/>
            <a:p>
              <a:endParaRPr lang="fi-FI"/>
            </a:p>
          </p:txBody>
        </p:sp>
      </p:grpSp>
      <p:grpSp>
        <p:nvGrpSpPr>
          <p:cNvPr id="24" name="Kuva 24">
            <a:extLst>
              <a:ext uri="{FF2B5EF4-FFF2-40B4-BE49-F238E27FC236}">
                <a16:creationId xmlns:a16="http://schemas.microsoft.com/office/drawing/2014/main" id="{181F7ED0-0A03-4601-840A-B0EC6CB6A7F7}"/>
              </a:ext>
            </a:extLst>
          </p:cNvPr>
          <p:cNvGrpSpPr/>
          <p:nvPr userDrawn="1"/>
        </p:nvGrpSpPr>
        <p:grpSpPr>
          <a:xfrm>
            <a:off x="11092545" y="1902843"/>
            <a:ext cx="973246" cy="2373109"/>
            <a:chOff x="10824577" y="2115960"/>
            <a:chExt cx="973246" cy="2373109"/>
          </a:xfrm>
          <a:solidFill>
            <a:schemeClr val="accent2"/>
          </a:solidFill>
        </p:grpSpPr>
        <p:sp>
          <p:nvSpPr>
            <p:cNvPr id="25" name="Vapaamuotoinen: Muoto 24">
              <a:extLst>
                <a:ext uri="{FF2B5EF4-FFF2-40B4-BE49-F238E27FC236}">
                  <a16:creationId xmlns:a16="http://schemas.microsoft.com/office/drawing/2014/main" id="{EB092188-2886-4EE6-B589-E87123591A68}"/>
                </a:ext>
              </a:extLst>
            </p:cNvPr>
            <p:cNvSpPr/>
            <p:nvPr/>
          </p:nvSpPr>
          <p:spPr>
            <a:xfrm>
              <a:off x="10824577" y="2115960"/>
              <a:ext cx="973246" cy="2260344"/>
            </a:xfrm>
            <a:custGeom>
              <a:avLst/>
              <a:gdLst>
                <a:gd name="connsiteX0" fmla="*/ 973246 w 973246"/>
                <a:gd name="connsiteY0" fmla="*/ 2260345 h 2260344"/>
                <a:gd name="connsiteX1" fmla="*/ 599204 w 973246"/>
                <a:gd name="connsiteY1" fmla="*/ 2260345 h 2260344"/>
                <a:gd name="connsiteX2" fmla="*/ 599204 w 973246"/>
                <a:gd name="connsiteY2" fmla="*/ 2229021 h 2260344"/>
                <a:gd name="connsiteX3" fmla="*/ 941923 w 973246"/>
                <a:gd name="connsiteY3" fmla="*/ 2229021 h 2260344"/>
                <a:gd name="connsiteX4" fmla="*/ 941923 w 973246"/>
                <a:gd name="connsiteY4" fmla="*/ 31324 h 2260344"/>
                <a:gd name="connsiteX5" fmla="*/ 0 w 973246"/>
                <a:gd name="connsiteY5" fmla="*/ 31324 h 2260344"/>
                <a:gd name="connsiteX6" fmla="*/ 0 w 973246"/>
                <a:gd name="connsiteY6" fmla="*/ 0 h 2260344"/>
                <a:gd name="connsiteX7" fmla="*/ 973246 w 973246"/>
                <a:gd name="connsiteY7" fmla="*/ 0 h 226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3246" h="2260344">
                  <a:moveTo>
                    <a:pt x="973246" y="2260345"/>
                  </a:moveTo>
                  <a:lnTo>
                    <a:pt x="599204" y="2260345"/>
                  </a:lnTo>
                  <a:lnTo>
                    <a:pt x="599204" y="2229021"/>
                  </a:lnTo>
                  <a:lnTo>
                    <a:pt x="941923" y="2229021"/>
                  </a:lnTo>
                  <a:lnTo>
                    <a:pt x="941923" y="31324"/>
                  </a:lnTo>
                  <a:lnTo>
                    <a:pt x="0" y="31324"/>
                  </a:lnTo>
                  <a:lnTo>
                    <a:pt x="0" y="0"/>
                  </a:lnTo>
                  <a:lnTo>
                    <a:pt x="973246" y="0"/>
                  </a:lnTo>
                  <a:close/>
                </a:path>
              </a:pathLst>
            </a:custGeom>
            <a:grpFill/>
            <a:ln w="12178" cap="flat">
              <a:noFill/>
              <a:prstDash val="solid"/>
              <a:miter/>
            </a:ln>
          </p:spPr>
          <p:txBody>
            <a:bodyPr rtlCol="0" anchor="ctr"/>
            <a:lstStyle/>
            <a:p>
              <a:endParaRPr lang="fi-FI"/>
            </a:p>
          </p:txBody>
        </p:sp>
        <p:sp>
          <p:nvSpPr>
            <p:cNvPr id="26" name="Vapaamuotoinen: Muoto 25">
              <a:extLst>
                <a:ext uri="{FF2B5EF4-FFF2-40B4-BE49-F238E27FC236}">
                  <a16:creationId xmlns:a16="http://schemas.microsoft.com/office/drawing/2014/main" id="{37B9E393-EC0B-408D-845C-603049E3587C}"/>
                </a:ext>
              </a:extLst>
            </p:cNvPr>
            <p:cNvSpPr/>
            <p:nvPr/>
          </p:nvSpPr>
          <p:spPr>
            <a:xfrm>
              <a:off x="11389755" y="4232215"/>
              <a:ext cx="159443" cy="256854"/>
            </a:xfrm>
            <a:custGeom>
              <a:avLst/>
              <a:gdLst>
                <a:gd name="connsiteX0" fmla="*/ 137947 w 159443"/>
                <a:gd name="connsiteY0" fmla="*/ 0 h 256854"/>
                <a:gd name="connsiteX1" fmla="*/ 159444 w 159443"/>
                <a:gd name="connsiteY1" fmla="*/ 22971 h 256854"/>
                <a:gd name="connsiteX2" fmla="*/ 46064 w 159443"/>
                <a:gd name="connsiteY2" fmla="*/ 128366 h 256854"/>
                <a:gd name="connsiteX3" fmla="*/ 159444 w 159443"/>
                <a:gd name="connsiteY3" fmla="*/ 233761 h 256854"/>
                <a:gd name="connsiteX4" fmla="*/ 137947 w 159443"/>
                <a:gd name="connsiteY4" fmla="*/ 256855 h 256854"/>
                <a:gd name="connsiteX5" fmla="*/ 0 w 159443"/>
                <a:gd name="connsiteY5" fmla="*/ 128366 h 25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443" h="256854">
                  <a:moveTo>
                    <a:pt x="137947" y="0"/>
                  </a:moveTo>
                  <a:lnTo>
                    <a:pt x="159444" y="22971"/>
                  </a:lnTo>
                  <a:lnTo>
                    <a:pt x="46064" y="128366"/>
                  </a:lnTo>
                  <a:lnTo>
                    <a:pt x="159444" y="233761"/>
                  </a:lnTo>
                  <a:lnTo>
                    <a:pt x="137947" y="256855"/>
                  </a:lnTo>
                  <a:lnTo>
                    <a:pt x="0" y="128366"/>
                  </a:lnTo>
                  <a:close/>
                </a:path>
              </a:pathLst>
            </a:custGeom>
            <a:grpFill/>
            <a:ln w="12178" cap="flat">
              <a:noFill/>
              <a:prstDash val="solid"/>
              <a:miter/>
            </a:ln>
          </p:spPr>
          <p:txBody>
            <a:bodyPr rtlCol="0" anchor="ctr"/>
            <a:lstStyle/>
            <a:p>
              <a:endParaRPr lang="fi-FI"/>
            </a:p>
          </p:txBody>
        </p:sp>
      </p:grpSp>
      <p:sp>
        <p:nvSpPr>
          <p:cNvPr id="28" name="Ellipsi 27">
            <a:extLst>
              <a:ext uri="{FF2B5EF4-FFF2-40B4-BE49-F238E27FC236}">
                <a16:creationId xmlns:a16="http://schemas.microsoft.com/office/drawing/2014/main" id="{FD0DE1CD-18A3-4C1D-B675-976AF4F32AC6}"/>
              </a:ext>
            </a:extLst>
          </p:cNvPr>
          <p:cNvSpPr/>
          <p:nvPr userDrawn="1"/>
        </p:nvSpPr>
        <p:spPr>
          <a:xfrm>
            <a:off x="7152431" y="1794919"/>
            <a:ext cx="835686" cy="83568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9" name="Kuva 28">
            <a:extLst>
              <a:ext uri="{FF2B5EF4-FFF2-40B4-BE49-F238E27FC236}">
                <a16:creationId xmlns:a16="http://schemas.microsoft.com/office/drawing/2014/main" id="{D0D2EF24-18D9-4314-9646-371097C9EE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41295" y="2025568"/>
            <a:ext cx="262939" cy="389876"/>
          </a:xfrm>
          <a:prstGeom prst="rect">
            <a:avLst/>
          </a:prstGeom>
        </p:spPr>
      </p:pic>
      <p:sp>
        <p:nvSpPr>
          <p:cNvPr id="32" name="Ellipsi 31">
            <a:extLst>
              <a:ext uri="{FF2B5EF4-FFF2-40B4-BE49-F238E27FC236}">
                <a16:creationId xmlns:a16="http://schemas.microsoft.com/office/drawing/2014/main" id="{2E9EF430-4D38-441F-A5E5-5B607C52AAA0}"/>
              </a:ext>
            </a:extLst>
          </p:cNvPr>
          <p:cNvSpPr/>
          <p:nvPr userDrawn="1"/>
        </p:nvSpPr>
        <p:spPr>
          <a:xfrm>
            <a:off x="7392807" y="3618093"/>
            <a:ext cx="835686" cy="83568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3" name="Kuva 32">
            <a:extLst>
              <a:ext uri="{FF2B5EF4-FFF2-40B4-BE49-F238E27FC236}">
                <a16:creationId xmlns:a16="http://schemas.microsoft.com/office/drawing/2014/main" id="{1EF4091F-AC30-4A5A-AA72-9CD2B5547A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67669" y="3868387"/>
            <a:ext cx="310528" cy="310528"/>
          </a:xfrm>
          <a:prstGeom prst="rect">
            <a:avLst/>
          </a:prstGeom>
        </p:spPr>
      </p:pic>
      <p:sp>
        <p:nvSpPr>
          <p:cNvPr id="35" name="Ellipsi 34">
            <a:extLst>
              <a:ext uri="{FF2B5EF4-FFF2-40B4-BE49-F238E27FC236}">
                <a16:creationId xmlns:a16="http://schemas.microsoft.com/office/drawing/2014/main" id="{A4F7093D-B816-4D1F-84FA-30C1AFD88D45}"/>
              </a:ext>
            </a:extLst>
          </p:cNvPr>
          <p:cNvSpPr/>
          <p:nvPr userDrawn="1"/>
        </p:nvSpPr>
        <p:spPr>
          <a:xfrm>
            <a:off x="9071660" y="2415444"/>
            <a:ext cx="835686" cy="83568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6" name="Kuva 35">
            <a:extLst>
              <a:ext uri="{FF2B5EF4-FFF2-40B4-BE49-F238E27FC236}">
                <a16:creationId xmlns:a16="http://schemas.microsoft.com/office/drawing/2014/main" id="{C36D35F5-26EB-4F0F-9F35-DC44A4BF960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286821" y="2623878"/>
            <a:ext cx="405546" cy="387522"/>
          </a:xfrm>
          <a:prstGeom prst="rect">
            <a:avLst/>
          </a:prstGeom>
        </p:spPr>
      </p:pic>
      <p:sp>
        <p:nvSpPr>
          <p:cNvPr id="38" name="Ellipsi 37">
            <a:extLst>
              <a:ext uri="{FF2B5EF4-FFF2-40B4-BE49-F238E27FC236}">
                <a16:creationId xmlns:a16="http://schemas.microsoft.com/office/drawing/2014/main" id="{12A1DFED-683B-4C78-8F04-D02BA7403B86}"/>
              </a:ext>
            </a:extLst>
          </p:cNvPr>
          <p:cNvSpPr/>
          <p:nvPr userDrawn="1"/>
        </p:nvSpPr>
        <p:spPr>
          <a:xfrm>
            <a:off x="10564143" y="1485000"/>
            <a:ext cx="835686" cy="83568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9" name="Kuva 38">
            <a:extLst>
              <a:ext uri="{FF2B5EF4-FFF2-40B4-BE49-F238E27FC236}">
                <a16:creationId xmlns:a16="http://schemas.microsoft.com/office/drawing/2014/main" id="{F75B9F82-5F4C-4CE6-8F0F-B01A7517B84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779302" y="1699820"/>
            <a:ext cx="393421" cy="393421"/>
          </a:xfrm>
          <a:prstGeom prst="rect">
            <a:avLst/>
          </a:prstGeom>
        </p:spPr>
      </p:pic>
      <p:sp>
        <p:nvSpPr>
          <p:cNvPr id="40" name="Ellipsi 39">
            <a:extLst>
              <a:ext uri="{FF2B5EF4-FFF2-40B4-BE49-F238E27FC236}">
                <a16:creationId xmlns:a16="http://schemas.microsoft.com/office/drawing/2014/main" id="{709F69A8-AD91-485A-A40B-3D687B70617A}"/>
              </a:ext>
            </a:extLst>
          </p:cNvPr>
          <p:cNvSpPr/>
          <p:nvPr userDrawn="1"/>
        </p:nvSpPr>
        <p:spPr>
          <a:xfrm>
            <a:off x="10814728" y="3708587"/>
            <a:ext cx="835686" cy="83568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1" name="Kuva 40">
            <a:extLst>
              <a:ext uri="{FF2B5EF4-FFF2-40B4-BE49-F238E27FC236}">
                <a16:creationId xmlns:a16="http://schemas.microsoft.com/office/drawing/2014/main" id="{68F341C3-0FB1-40CF-B5F4-8AF75BDDB975}"/>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091308" y="3916708"/>
            <a:ext cx="295895" cy="438740"/>
          </a:xfrm>
          <a:prstGeom prst="rect">
            <a:avLst/>
          </a:prstGeom>
        </p:spPr>
      </p:pic>
      <p:sp>
        <p:nvSpPr>
          <p:cNvPr id="42" name="Tekstin paikkamerkki 8">
            <a:extLst>
              <a:ext uri="{FF2B5EF4-FFF2-40B4-BE49-F238E27FC236}">
                <a16:creationId xmlns:a16="http://schemas.microsoft.com/office/drawing/2014/main" id="{68146E9D-8B9E-42DF-A8C4-6B89E248D569}"/>
              </a:ext>
            </a:extLst>
          </p:cNvPr>
          <p:cNvSpPr>
            <a:spLocks noGrp="1"/>
          </p:cNvSpPr>
          <p:nvPr userDrawn="1">
            <p:ph type="body" sz="quarter" idx="18" hasCustomPrompt="1"/>
          </p:nvPr>
        </p:nvSpPr>
        <p:spPr>
          <a:xfrm>
            <a:off x="6770117" y="675185"/>
            <a:ext cx="1476400" cy="361950"/>
          </a:xfrm>
        </p:spPr>
        <p:txBody>
          <a:bodyPr>
            <a:normAutofit/>
          </a:bodyPr>
          <a:lstStyle>
            <a:lvl1pPr marL="0" indent="0">
              <a:buNone/>
              <a:defRPr sz="1600" b="1">
                <a:solidFill>
                  <a:schemeClr val="bg1"/>
                </a:solidFill>
              </a:defRPr>
            </a:lvl1pPr>
          </a:lstStyle>
          <a:p>
            <a:pPr lvl="0"/>
            <a:r>
              <a:rPr lang="fi-FI"/>
              <a:t>Idea</a:t>
            </a:r>
          </a:p>
        </p:txBody>
      </p:sp>
      <p:sp>
        <p:nvSpPr>
          <p:cNvPr id="43" name="Tekstin paikkamerkki 8">
            <a:extLst>
              <a:ext uri="{FF2B5EF4-FFF2-40B4-BE49-F238E27FC236}">
                <a16:creationId xmlns:a16="http://schemas.microsoft.com/office/drawing/2014/main" id="{7CDFDC0D-700E-4011-ACE7-EE1AC4288BAA}"/>
              </a:ext>
            </a:extLst>
          </p:cNvPr>
          <p:cNvSpPr>
            <a:spLocks noGrp="1"/>
          </p:cNvSpPr>
          <p:nvPr userDrawn="1">
            <p:ph type="body" sz="quarter" idx="19" hasCustomPrompt="1"/>
          </p:nvPr>
        </p:nvSpPr>
        <p:spPr>
          <a:xfrm>
            <a:off x="6770117" y="1054346"/>
            <a:ext cx="1476400" cy="718839"/>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44" name="Tekstin paikkamerkki 8">
            <a:extLst>
              <a:ext uri="{FF2B5EF4-FFF2-40B4-BE49-F238E27FC236}">
                <a16:creationId xmlns:a16="http://schemas.microsoft.com/office/drawing/2014/main" id="{09BB072D-62AC-49A6-9F68-7D3F583798A5}"/>
              </a:ext>
            </a:extLst>
          </p:cNvPr>
          <p:cNvSpPr>
            <a:spLocks noGrp="1"/>
          </p:cNvSpPr>
          <p:nvPr userDrawn="1">
            <p:ph type="body" sz="quarter" idx="20" hasCustomPrompt="1"/>
          </p:nvPr>
        </p:nvSpPr>
        <p:spPr>
          <a:xfrm>
            <a:off x="7042292" y="4596014"/>
            <a:ext cx="1476400" cy="503083"/>
          </a:xfrm>
        </p:spPr>
        <p:txBody>
          <a:bodyPr>
            <a:normAutofit/>
          </a:bodyPr>
          <a:lstStyle>
            <a:lvl1pPr marL="0" indent="0">
              <a:buNone/>
              <a:defRPr sz="1600" b="1">
                <a:solidFill>
                  <a:schemeClr val="bg1"/>
                </a:solidFill>
              </a:defRPr>
            </a:lvl1pPr>
          </a:lstStyle>
          <a:p>
            <a:pPr lvl="0"/>
            <a:r>
              <a:rPr lang="fi-FI"/>
              <a:t>Markkina-ymmärrys</a:t>
            </a:r>
          </a:p>
        </p:txBody>
      </p:sp>
      <p:sp>
        <p:nvSpPr>
          <p:cNvPr id="45" name="Tekstin paikkamerkki 8">
            <a:extLst>
              <a:ext uri="{FF2B5EF4-FFF2-40B4-BE49-F238E27FC236}">
                <a16:creationId xmlns:a16="http://schemas.microsoft.com/office/drawing/2014/main" id="{81D4A277-6AB4-4FEC-A2F2-53CAF06DC47E}"/>
              </a:ext>
            </a:extLst>
          </p:cNvPr>
          <p:cNvSpPr>
            <a:spLocks noGrp="1"/>
          </p:cNvSpPr>
          <p:nvPr userDrawn="1">
            <p:ph type="body" sz="quarter" idx="21" hasCustomPrompt="1"/>
          </p:nvPr>
        </p:nvSpPr>
        <p:spPr>
          <a:xfrm>
            <a:off x="7042292" y="5099098"/>
            <a:ext cx="1476400" cy="718839"/>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46" name="Tekstin paikkamerkki 8">
            <a:extLst>
              <a:ext uri="{FF2B5EF4-FFF2-40B4-BE49-F238E27FC236}">
                <a16:creationId xmlns:a16="http://schemas.microsoft.com/office/drawing/2014/main" id="{7B52513B-44E4-4C19-9E11-A8ED68E9A230}"/>
              </a:ext>
            </a:extLst>
          </p:cNvPr>
          <p:cNvSpPr>
            <a:spLocks noGrp="1"/>
          </p:cNvSpPr>
          <p:nvPr userDrawn="1">
            <p:ph type="body" sz="quarter" idx="22" hasCustomPrompt="1"/>
          </p:nvPr>
        </p:nvSpPr>
        <p:spPr>
          <a:xfrm>
            <a:off x="8713484" y="1257970"/>
            <a:ext cx="1476400" cy="361950"/>
          </a:xfrm>
        </p:spPr>
        <p:txBody>
          <a:bodyPr>
            <a:normAutofit/>
          </a:bodyPr>
          <a:lstStyle>
            <a:lvl1pPr marL="0" indent="0">
              <a:buNone/>
              <a:defRPr sz="1600" b="1">
                <a:solidFill>
                  <a:schemeClr val="bg1"/>
                </a:solidFill>
              </a:defRPr>
            </a:lvl1pPr>
          </a:lstStyle>
          <a:p>
            <a:pPr lvl="0"/>
            <a:r>
              <a:rPr lang="fi-FI"/>
              <a:t>Tuotekehitys</a:t>
            </a:r>
          </a:p>
        </p:txBody>
      </p:sp>
      <p:sp>
        <p:nvSpPr>
          <p:cNvPr id="47" name="Tekstin paikkamerkki 8">
            <a:extLst>
              <a:ext uri="{FF2B5EF4-FFF2-40B4-BE49-F238E27FC236}">
                <a16:creationId xmlns:a16="http://schemas.microsoft.com/office/drawing/2014/main" id="{F9AB7090-F39C-4172-A53C-996F4CDA60C2}"/>
              </a:ext>
            </a:extLst>
          </p:cNvPr>
          <p:cNvSpPr>
            <a:spLocks noGrp="1"/>
          </p:cNvSpPr>
          <p:nvPr userDrawn="1">
            <p:ph type="body" sz="quarter" idx="23" hasCustomPrompt="1"/>
          </p:nvPr>
        </p:nvSpPr>
        <p:spPr>
          <a:xfrm>
            <a:off x="8713484" y="1637131"/>
            <a:ext cx="1476400" cy="718839"/>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48" name="Tekstin paikkamerkki 8">
            <a:extLst>
              <a:ext uri="{FF2B5EF4-FFF2-40B4-BE49-F238E27FC236}">
                <a16:creationId xmlns:a16="http://schemas.microsoft.com/office/drawing/2014/main" id="{843661C0-0422-4A00-ABD4-53DD75581FE8}"/>
              </a:ext>
            </a:extLst>
          </p:cNvPr>
          <p:cNvSpPr>
            <a:spLocks noGrp="1"/>
          </p:cNvSpPr>
          <p:nvPr userDrawn="1">
            <p:ph type="body" sz="quarter" idx="24" hasCustomPrompt="1"/>
          </p:nvPr>
        </p:nvSpPr>
        <p:spPr>
          <a:xfrm>
            <a:off x="10521839" y="357907"/>
            <a:ext cx="1476400" cy="361950"/>
          </a:xfrm>
        </p:spPr>
        <p:txBody>
          <a:bodyPr>
            <a:normAutofit/>
          </a:bodyPr>
          <a:lstStyle>
            <a:lvl1pPr marL="0" indent="0">
              <a:buNone/>
              <a:defRPr sz="1600" b="1">
                <a:solidFill>
                  <a:schemeClr val="bg1"/>
                </a:solidFill>
              </a:defRPr>
            </a:lvl1pPr>
          </a:lstStyle>
          <a:p>
            <a:pPr lvl="0"/>
            <a:r>
              <a:rPr lang="fi-FI"/>
              <a:t>Tuotanto</a:t>
            </a:r>
          </a:p>
        </p:txBody>
      </p:sp>
      <p:sp>
        <p:nvSpPr>
          <p:cNvPr id="49" name="Tekstin paikkamerkki 8">
            <a:extLst>
              <a:ext uri="{FF2B5EF4-FFF2-40B4-BE49-F238E27FC236}">
                <a16:creationId xmlns:a16="http://schemas.microsoft.com/office/drawing/2014/main" id="{E15ED3B8-9A41-4BA5-8378-868EEC747C58}"/>
              </a:ext>
            </a:extLst>
          </p:cNvPr>
          <p:cNvSpPr>
            <a:spLocks noGrp="1"/>
          </p:cNvSpPr>
          <p:nvPr userDrawn="1">
            <p:ph type="body" sz="quarter" idx="25" hasCustomPrompt="1"/>
          </p:nvPr>
        </p:nvSpPr>
        <p:spPr>
          <a:xfrm>
            <a:off x="10521839" y="737068"/>
            <a:ext cx="1476400" cy="718839"/>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50" name="Tekstin paikkamerkki 8">
            <a:extLst>
              <a:ext uri="{FF2B5EF4-FFF2-40B4-BE49-F238E27FC236}">
                <a16:creationId xmlns:a16="http://schemas.microsoft.com/office/drawing/2014/main" id="{E8C78DEC-1B91-45BF-A050-0C410366386C}"/>
              </a:ext>
            </a:extLst>
          </p:cNvPr>
          <p:cNvSpPr>
            <a:spLocks noGrp="1"/>
          </p:cNvSpPr>
          <p:nvPr userDrawn="1">
            <p:ph type="body" sz="quarter" idx="26" hasCustomPrompt="1"/>
          </p:nvPr>
        </p:nvSpPr>
        <p:spPr>
          <a:xfrm>
            <a:off x="9321328" y="3976287"/>
            <a:ext cx="1476400" cy="578276"/>
          </a:xfrm>
        </p:spPr>
        <p:txBody>
          <a:bodyPr>
            <a:normAutofit/>
          </a:bodyPr>
          <a:lstStyle>
            <a:lvl1pPr marL="0" indent="0">
              <a:buNone/>
              <a:defRPr sz="1600" b="1">
                <a:solidFill>
                  <a:schemeClr val="bg1"/>
                </a:solidFill>
              </a:defRPr>
            </a:lvl1pPr>
          </a:lstStyle>
          <a:p>
            <a:pPr lvl="0"/>
            <a:r>
              <a:rPr lang="fi-FI"/>
              <a:t>Lanseeraus</a:t>
            </a:r>
          </a:p>
        </p:txBody>
      </p:sp>
      <p:sp>
        <p:nvSpPr>
          <p:cNvPr id="51" name="Tekstin paikkamerkki 8">
            <a:extLst>
              <a:ext uri="{FF2B5EF4-FFF2-40B4-BE49-F238E27FC236}">
                <a16:creationId xmlns:a16="http://schemas.microsoft.com/office/drawing/2014/main" id="{9EA7A960-8220-4542-9274-230AE42D2BAD}"/>
              </a:ext>
            </a:extLst>
          </p:cNvPr>
          <p:cNvSpPr>
            <a:spLocks noGrp="1"/>
          </p:cNvSpPr>
          <p:nvPr userDrawn="1">
            <p:ph type="body" sz="quarter" idx="27" hasCustomPrompt="1"/>
          </p:nvPr>
        </p:nvSpPr>
        <p:spPr>
          <a:xfrm>
            <a:off x="9321328" y="4355448"/>
            <a:ext cx="1476400" cy="1148467"/>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54" name="Sisällön paikkamerkki 2">
            <a:extLst>
              <a:ext uri="{FF2B5EF4-FFF2-40B4-BE49-F238E27FC236}">
                <a16:creationId xmlns:a16="http://schemas.microsoft.com/office/drawing/2014/main" id="{3B78AEA7-9C8C-459C-9533-37A724E8B640}"/>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55" name="Sisällön paikkamerkki 2">
            <a:extLst>
              <a:ext uri="{FF2B5EF4-FFF2-40B4-BE49-F238E27FC236}">
                <a16:creationId xmlns:a16="http://schemas.microsoft.com/office/drawing/2014/main" id="{81BAE84E-F1E4-4B90-AAC0-5E6396FCBF96}"/>
              </a:ext>
            </a:extLst>
          </p:cNvPr>
          <p:cNvSpPr>
            <a:spLocks noGrp="1"/>
          </p:cNvSpPr>
          <p:nvPr>
            <p:ph sz="half" idx="14" hasCustomPrompt="1"/>
          </p:nvPr>
        </p:nvSpPr>
        <p:spPr>
          <a:xfrm>
            <a:off x="742581" y="1858475"/>
            <a:ext cx="4633420"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57" name="Tekstin paikkamerkki 5">
            <a:extLst>
              <a:ext uri="{FF2B5EF4-FFF2-40B4-BE49-F238E27FC236}">
                <a16:creationId xmlns:a16="http://schemas.microsoft.com/office/drawing/2014/main" id="{235098C5-1F08-4B0E-823E-FDCFF5A47A9F}"/>
              </a:ext>
            </a:extLst>
          </p:cNvPr>
          <p:cNvSpPr>
            <a:spLocks noGrp="1"/>
          </p:cNvSpPr>
          <p:nvPr>
            <p:ph type="body" sz="quarter" idx="28" hasCustomPrompt="1"/>
          </p:nvPr>
        </p:nvSpPr>
        <p:spPr>
          <a:xfrm>
            <a:off x="742581" y="646811"/>
            <a:ext cx="3841419"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144499550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58EE21-D88B-4DC0-986A-DC0FD574FD3A}"/>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BEE7524C-AB56-49D5-9E88-5F9D998A74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97EFCEAA-CFDC-4341-B4ED-BAAE4C9456C3}"/>
              </a:ext>
            </a:extLst>
          </p:cNvPr>
          <p:cNvSpPr>
            <a:spLocks noGrp="1"/>
          </p:cNvSpPr>
          <p:nvPr>
            <p:ph type="dt" sz="half" idx="10"/>
          </p:nvPr>
        </p:nvSpPr>
        <p:spPr/>
        <p:txBody>
          <a:bodyPr/>
          <a:lstStyle/>
          <a:p>
            <a:fld id="{69CB8931-B2B9-4018-B112-D06586FDB830}" type="datetimeFigureOut">
              <a:rPr lang="fi-FI" smtClean="0"/>
              <a:t>20.4.2026</a:t>
            </a:fld>
            <a:endParaRPr lang="fi-FI"/>
          </a:p>
        </p:txBody>
      </p:sp>
      <p:sp>
        <p:nvSpPr>
          <p:cNvPr id="5" name="Alatunnisteen paikkamerkki 4">
            <a:extLst>
              <a:ext uri="{FF2B5EF4-FFF2-40B4-BE49-F238E27FC236}">
                <a16:creationId xmlns:a16="http://schemas.microsoft.com/office/drawing/2014/main" id="{789BD988-3BBF-4B4C-9A57-A44767FAFCF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530F43D-9062-4A8A-8852-99AD99F969A0}"/>
              </a:ext>
            </a:extLst>
          </p:cNvPr>
          <p:cNvSpPr>
            <a:spLocks noGrp="1"/>
          </p:cNvSpPr>
          <p:nvPr>
            <p:ph type="sldNum" sz="quarter" idx="12"/>
          </p:nvPr>
        </p:nvSpPr>
        <p:spPr/>
        <p:txBody>
          <a:bodyPr/>
          <a:lstStyle/>
          <a:p>
            <a:fld id="{C8981453-6248-4709-B76D-E62578632590}" type="slidenum">
              <a:rPr lang="fi-FI" smtClean="0"/>
              <a:t>‹#›</a:t>
            </a:fld>
            <a:endParaRPr lang="fi-FI"/>
          </a:p>
        </p:txBody>
      </p:sp>
    </p:spTree>
    <p:extLst>
      <p:ext uri="{BB962C8B-B14F-4D97-AF65-F5344CB8AC3E}">
        <p14:creationId xmlns:p14="http://schemas.microsoft.com/office/powerpoint/2010/main" val="96850754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cSld name="1_Väliotsikko-isokuva2">
    <p:spTree>
      <p:nvGrpSpPr>
        <p:cNvPr id="1" name=""/>
        <p:cNvGrpSpPr/>
        <p:nvPr/>
      </p:nvGrpSpPr>
      <p:grpSpPr>
        <a:xfrm>
          <a:off x="0" y="0"/>
          <a:ext cx="0" cy="0"/>
          <a:chOff x="0" y="0"/>
          <a:chExt cx="0" cy="0"/>
        </a:xfrm>
      </p:grpSpPr>
      <p:sp>
        <p:nvSpPr>
          <p:cNvPr id="8" name="Kuvan paikkamerkki 7"/>
          <p:cNvSpPr>
            <a:spLocks noGrp="1"/>
          </p:cNvSpPr>
          <p:nvPr>
            <p:ph type="pic" sz="quarter" idx="13"/>
          </p:nvPr>
        </p:nvSpPr>
        <p:spPr>
          <a:xfrm>
            <a:off x="8" y="0"/>
            <a:ext cx="12191999" cy="6858000"/>
          </a:xfrm>
        </p:spPr>
        <p:txBody>
          <a:bodyPr/>
          <a:lstStyle/>
          <a:p>
            <a:r>
              <a:rPr lang="fi-FI"/>
              <a:t>Lisää kuva napsauttamalla kuvaketta</a:t>
            </a:r>
          </a:p>
        </p:txBody>
      </p:sp>
      <p:sp>
        <p:nvSpPr>
          <p:cNvPr id="2" name="Otsikko 1"/>
          <p:cNvSpPr>
            <a:spLocks noGrp="1"/>
          </p:cNvSpPr>
          <p:nvPr>
            <p:ph type="ctrTitle" hasCustomPrompt="1"/>
          </p:nvPr>
        </p:nvSpPr>
        <p:spPr>
          <a:xfrm>
            <a:off x="7" y="5387978"/>
            <a:ext cx="12192004" cy="1470025"/>
          </a:xfrm>
          <a:solidFill>
            <a:schemeClr val="tx2"/>
          </a:solidFill>
          <a:ln>
            <a:noFill/>
          </a:ln>
        </p:spPr>
        <p:txBody>
          <a:bodyPr>
            <a:noAutofit/>
          </a:bodyPr>
          <a:lstStyle>
            <a:lvl1pPr algn="ctr">
              <a:defRPr sz="3867">
                <a:solidFill>
                  <a:srgbClr val="FFFFFF"/>
                </a:solidFill>
              </a:defRPr>
            </a:lvl1pPr>
          </a:lstStyle>
          <a:p>
            <a:r>
              <a:rPr lang="fi-FI"/>
              <a:t>MUOKKAA PERUSTYYLEJÄ NAPS.</a:t>
            </a:r>
          </a:p>
        </p:txBody>
      </p:sp>
    </p:spTree>
    <p:extLst>
      <p:ext uri="{BB962C8B-B14F-4D97-AF65-F5344CB8AC3E}">
        <p14:creationId xmlns:p14="http://schemas.microsoft.com/office/powerpoint/2010/main" val="576648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Kolme sisältökohdetta">
    <p:spTree>
      <p:nvGrpSpPr>
        <p:cNvPr id="1" name=""/>
        <p:cNvGrpSpPr/>
        <p:nvPr/>
      </p:nvGrpSpPr>
      <p:grpSpPr>
        <a:xfrm>
          <a:off x="0" y="0"/>
          <a:ext cx="0" cy="0"/>
          <a:chOff x="0" y="0"/>
          <a:chExt cx="0" cy="0"/>
        </a:xfrm>
      </p:grpSpPr>
      <p:sp>
        <p:nvSpPr>
          <p:cNvPr id="10" name="Tekstin paikkamerkki 5">
            <a:extLst>
              <a:ext uri="{FF2B5EF4-FFF2-40B4-BE49-F238E27FC236}">
                <a16:creationId xmlns:a16="http://schemas.microsoft.com/office/drawing/2014/main" id="{15AED27F-E759-4B31-8CE9-294094E973E9}"/>
              </a:ext>
            </a:extLst>
          </p:cNvPr>
          <p:cNvSpPr>
            <a:spLocks noGrp="1"/>
          </p:cNvSpPr>
          <p:nvPr>
            <p:ph type="body" sz="quarter" idx="22" hasCustomPrompt="1"/>
          </p:nvPr>
        </p:nvSpPr>
        <p:spPr>
          <a:xfrm>
            <a:off x="742581" y="646811"/>
            <a:ext cx="5065418"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pic>
        <p:nvPicPr>
          <p:cNvPr id="8" name="Kuva 7">
            <a:extLst>
              <a:ext uri="{FF2B5EF4-FFF2-40B4-BE49-F238E27FC236}">
                <a16:creationId xmlns:a16="http://schemas.microsoft.com/office/drawing/2014/main" id="{A60C9107-EB72-4912-943D-9A47672925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45869" y="6383291"/>
            <a:ext cx="1440000" cy="449280"/>
          </a:xfrm>
          <a:prstGeom prst="rect">
            <a:avLst/>
          </a:prstGeom>
        </p:spPr>
      </p:pic>
      <p:cxnSp>
        <p:nvCxnSpPr>
          <p:cNvPr id="9" name="Suora yhdysviiva 8">
            <a:extLst>
              <a:ext uri="{FF2B5EF4-FFF2-40B4-BE49-F238E27FC236}">
                <a16:creationId xmlns:a16="http://schemas.microsoft.com/office/drawing/2014/main" id="{068FAF7E-025C-4D06-B452-B748A07549A5}"/>
              </a:ext>
            </a:extLst>
          </p:cNvPr>
          <p:cNvCxnSpPr>
            <a:cxnSpLocks/>
          </p:cNvCxnSpPr>
          <p:nvPr userDrawn="1"/>
        </p:nvCxnSpPr>
        <p:spPr>
          <a:xfrm flipV="1">
            <a:off x="-8313" y="6624557"/>
            <a:ext cx="10745869" cy="13876"/>
          </a:xfrm>
          <a:prstGeom prst="line">
            <a:avLst/>
          </a:prstGeom>
          <a:ln w="12700">
            <a:gradFill>
              <a:gsLst>
                <a:gs pos="100000">
                  <a:schemeClr val="accent1"/>
                </a:gs>
                <a:gs pos="0">
                  <a:schemeClr val="accent4"/>
                </a:gs>
                <a:gs pos="5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
        <p:nvSpPr>
          <p:cNvPr id="7" name="Sisällön paikkamerkki 2">
            <a:extLst>
              <a:ext uri="{FF2B5EF4-FFF2-40B4-BE49-F238E27FC236}">
                <a16:creationId xmlns:a16="http://schemas.microsoft.com/office/drawing/2014/main" id="{D9B60746-9FEA-47CE-9B97-3ED0F0EBCC09}"/>
              </a:ext>
            </a:extLst>
          </p:cNvPr>
          <p:cNvSpPr>
            <a:spLocks noGrp="1"/>
          </p:cNvSpPr>
          <p:nvPr>
            <p:ph sz="half" idx="11" hasCustomPrompt="1"/>
          </p:nvPr>
        </p:nvSpPr>
        <p:spPr>
          <a:xfrm>
            <a:off x="7474456" y="2194871"/>
            <a:ext cx="3445543" cy="3093539"/>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1" name="Sisällön paikkamerkki 2">
            <a:extLst>
              <a:ext uri="{FF2B5EF4-FFF2-40B4-BE49-F238E27FC236}">
                <a16:creationId xmlns:a16="http://schemas.microsoft.com/office/drawing/2014/main" id="{CBF1A50F-CC08-4518-886C-32832DBCC927}"/>
              </a:ext>
            </a:extLst>
          </p:cNvPr>
          <p:cNvSpPr>
            <a:spLocks noGrp="1"/>
          </p:cNvSpPr>
          <p:nvPr>
            <p:ph sz="half" idx="14"/>
          </p:nvPr>
        </p:nvSpPr>
        <p:spPr>
          <a:xfrm>
            <a:off x="420711" y="2194871"/>
            <a:ext cx="6349569" cy="3803833"/>
          </a:xfrm>
        </p:spPr>
        <p:txBody>
          <a:bodyPr>
            <a:noAutofit/>
          </a:bodyPr>
          <a:lstStyle>
            <a:lvl1pPr marL="0" indent="0" algn="just">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fi-FI"/>
          </a:p>
        </p:txBody>
      </p:sp>
    </p:spTree>
    <p:extLst>
      <p:ext uri="{BB962C8B-B14F-4D97-AF65-F5344CB8AC3E}">
        <p14:creationId xmlns:p14="http://schemas.microsoft.com/office/powerpoint/2010/main" val="1504870207"/>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26878" y="1540960"/>
            <a:ext cx="6864839" cy="1470025"/>
          </a:xfrm>
        </p:spPr>
        <p:txBody>
          <a:bodyPr anchor="t">
            <a:noAutofit/>
          </a:bodyPr>
          <a:lstStyle>
            <a:lvl1pPr>
              <a:defRPr sz="5760">
                <a:solidFill>
                  <a:schemeClr val="tx2"/>
                </a:solidFill>
              </a:defRPr>
            </a:lvl1pPr>
          </a:lstStyle>
          <a:p>
            <a:r>
              <a:rPr lang="fi-FI"/>
              <a:t>Muokkaa ots. perustyyl. napsautt.</a:t>
            </a:r>
          </a:p>
        </p:txBody>
      </p:sp>
      <p:sp>
        <p:nvSpPr>
          <p:cNvPr id="3" name="Alaotsikko 2"/>
          <p:cNvSpPr>
            <a:spLocks noGrp="1"/>
          </p:cNvSpPr>
          <p:nvPr>
            <p:ph type="subTitle" idx="1"/>
          </p:nvPr>
        </p:nvSpPr>
        <p:spPr>
          <a:xfrm>
            <a:off x="626877" y="4461281"/>
            <a:ext cx="3925659" cy="1752600"/>
          </a:xfrm>
        </p:spPr>
        <p:txBody>
          <a:bodyPr>
            <a:normAutofit/>
          </a:bodyPr>
          <a:lstStyle>
            <a:lvl1pPr marL="0" indent="0" algn="l">
              <a:buNone/>
              <a:defRPr sz="1921" b="0" i="0">
                <a:solidFill>
                  <a:schemeClr val="tx1">
                    <a:tint val="75000"/>
                  </a:schemeClr>
                </a:solidFill>
                <a:latin typeface="HurmeGeometricSans2 Light"/>
                <a:cs typeface="HurmeGeometricSans2 Light"/>
              </a:defRPr>
            </a:lvl1pPr>
            <a:lvl2pPr marL="548635" indent="0" algn="ctr">
              <a:buNone/>
              <a:defRPr>
                <a:solidFill>
                  <a:schemeClr val="tx1">
                    <a:tint val="75000"/>
                  </a:schemeClr>
                </a:solidFill>
              </a:defRPr>
            </a:lvl2pPr>
            <a:lvl3pPr marL="1097269" indent="0" algn="ctr">
              <a:buNone/>
              <a:defRPr>
                <a:solidFill>
                  <a:schemeClr val="tx1">
                    <a:tint val="75000"/>
                  </a:schemeClr>
                </a:solidFill>
              </a:defRPr>
            </a:lvl3pPr>
            <a:lvl4pPr marL="1645904" indent="0" algn="ctr">
              <a:buNone/>
              <a:defRPr>
                <a:solidFill>
                  <a:schemeClr val="tx1">
                    <a:tint val="75000"/>
                  </a:schemeClr>
                </a:solidFill>
              </a:defRPr>
            </a:lvl4pPr>
            <a:lvl5pPr marL="2194538" indent="0" algn="ctr">
              <a:buNone/>
              <a:defRPr>
                <a:solidFill>
                  <a:schemeClr val="tx1">
                    <a:tint val="75000"/>
                  </a:schemeClr>
                </a:solidFill>
              </a:defRPr>
            </a:lvl5pPr>
            <a:lvl6pPr marL="2743174" indent="0" algn="ctr">
              <a:buNone/>
              <a:defRPr>
                <a:solidFill>
                  <a:schemeClr val="tx1">
                    <a:tint val="75000"/>
                  </a:schemeClr>
                </a:solidFill>
              </a:defRPr>
            </a:lvl6pPr>
            <a:lvl7pPr marL="3291808" indent="0" algn="ctr">
              <a:buNone/>
              <a:defRPr>
                <a:solidFill>
                  <a:schemeClr val="tx1">
                    <a:tint val="75000"/>
                  </a:schemeClr>
                </a:solidFill>
              </a:defRPr>
            </a:lvl7pPr>
            <a:lvl8pPr marL="3840442" indent="0" algn="ctr">
              <a:buNone/>
              <a:defRPr>
                <a:solidFill>
                  <a:schemeClr val="tx1">
                    <a:tint val="75000"/>
                  </a:schemeClr>
                </a:solidFill>
              </a:defRPr>
            </a:lvl8pPr>
            <a:lvl9pPr marL="4389076"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C21B57B0-27D9-4EAC-A1AF-563B3D6BE144}" type="datetimeFigureOut">
              <a:rPr lang="fi-FI" smtClean="0"/>
              <a:t>20.4.2026</a:t>
            </a:fld>
            <a:endParaRPr lang="fi-FI"/>
          </a:p>
        </p:txBody>
      </p:sp>
      <p:sp>
        <p:nvSpPr>
          <p:cNvPr id="5" name="Alatunnisteen paikkamerkki 4"/>
          <p:cNvSpPr>
            <a:spLocks noGrp="1"/>
          </p:cNvSpPr>
          <p:nvPr>
            <p:ph type="ftr" sz="quarter" idx="11"/>
          </p:nvPr>
        </p:nvSpPr>
        <p:spPr>
          <a:xfrm>
            <a:off x="4165601" y="6356355"/>
            <a:ext cx="3860800" cy="365125"/>
          </a:xfrm>
          <a:prstGeom prst="rect">
            <a:avLst/>
          </a:prstGeom>
        </p:spPr>
        <p:txBody>
          <a:bodyPr/>
          <a:lstStyle/>
          <a:p>
            <a:endParaRPr lang="fi-FI"/>
          </a:p>
        </p:txBody>
      </p:sp>
      <p:sp>
        <p:nvSpPr>
          <p:cNvPr id="6" name="Dian numeron paikkamerkki 5"/>
          <p:cNvSpPr>
            <a:spLocks noGrp="1"/>
          </p:cNvSpPr>
          <p:nvPr>
            <p:ph type="sldNum" sz="quarter" idx="12"/>
          </p:nvPr>
        </p:nvSpPr>
        <p:spPr>
          <a:xfrm>
            <a:off x="8737600" y="6356355"/>
            <a:ext cx="2844800" cy="365125"/>
          </a:xfrm>
          <a:prstGeom prst="rect">
            <a:avLst/>
          </a:prstGeom>
        </p:spPr>
        <p:txBody>
          <a:bodyPr/>
          <a:lstStyle/>
          <a:p>
            <a:fld id="{749CD86A-94D1-43B3-8510-EBCF458CE88B}" type="slidenum">
              <a:rPr lang="fi-FI" smtClean="0"/>
              <a:t>‹#›</a:t>
            </a:fld>
            <a:endParaRPr lang="fi-FI"/>
          </a:p>
        </p:txBody>
      </p:sp>
      <p:sp>
        <p:nvSpPr>
          <p:cNvPr id="8" name="Kuvan paikkamerkki 7"/>
          <p:cNvSpPr>
            <a:spLocks noGrp="1"/>
          </p:cNvSpPr>
          <p:nvPr>
            <p:ph type="pic" sz="quarter" idx="13"/>
          </p:nvPr>
        </p:nvSpPr>
        <p:spPr>
          <a:xfrm>
            <a:off x="6101995" y="0"/>
            <a:ext cx="6090011" cy="6858000"/>
          </a:xfrm>
        </p:spPr>
        <p:txBody>
          <a:bodyPr/>
          <a:lstStyle/>
          <a:p>
            <a:r>
              <a:rPr lang="fi-FI"/>
              <a:t>Lisää kuva napsauttamalla kuvaketta</a:t>
            </a:r>
          </a:p>
        </p:txBody>
      </p:sp>
    </p:spTree>
    <p:extLst>
      <p:ext uri="{BB962C8B-B14F-4D97-AF65-F5344CB8AC3E}">
        <p14:creationId xmlns:p14="http://schemas.microsoft.com/office/powerpoint/2010/main" val="152047758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2_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7044449" y="1425942"/>
            <a:ext cx="4632409" cy="1470025"/>
          </a:xfrm>
        </p:spPr>
        <p:txBody>
          <a:bodyPr anchor="t">
            <a:noAutofit/>
          </a:bodyPr>
          <a:lstStyle>
            <a:lvl1pPr>
              <a:defRPr sz="5760">
                <a:solidFill>
                  <a:schemeClr val="tx2"/>
                </a:solidFill>
              </a:defRPr>
            </a:lvl1pPr>
          </a:lstStyle>
          <a:p>
            <a:r>
              <a:rPr lang="fi-FI"/>
              <a:t>Muokkaa ots. perustyyl. napsautt.</a:t>
            </a:r>
          </a:p>
        </p:txBody>
      </p:sp>
      <p:sp>
        <p:nvSpPr>
          <p:cNvPr id="3" name="Alaotsikko 2"/>
          <p:cNvSpPr>
            <a:spLocks noGrp="1"/>
          </p:cNvSpPr>
          <p:nvPr>
            <p:ph type="subTitle" idx="1"/>
          </p:nvPr>
        </p:nvSpPr>
        <p:spPr>
          <a:xfrm>
            <a:off x="7220163" y="4518788"/>
            <a:ext cx="4440724" cy="1752600"/>
          </a:xfrm>
        </p:spPr>
        <p:txBody>
          <a:bodyPr>
            <a:normAutofit/>
          </a:bodyPr>
          <a:lstStyle>
            <a:lvl1pPr marL="0" indent="0" algn="l">
              <a:buNone/>
              <a:defRPr sz="1921" b="0" i="0">
                <a:solidFill>
                  <a:schemeClr val="tx1">
                    <a:tint val="75000"/>
                  </a:schemeClr>
                </a:solidFill>
                <a:latin typeface="HurmeGeometricSans2 Light"/>
                <a:cs typeface="HurmeGeometricSans2 Light"/>
              </a:defRPr>
            </a:lvl1pPr>
            <a:lvl2pPr marL="548635" indent="0" algn="ctr">
              <a:buNone/>
              <a:defRPr>
                <a:solidFill>
                  <a:schemeClr val="tx1">
                    <a:tint val="75000"/>
                  </a:schemeClr>
                </a:solidFill>
              </a:defRPr>
            </a:lvl2pPr>
            <a:lvl3pPr marL="1097269" indent="0" algn="ctr">
              <a:buNone/>
              <a:defRPr>
                <a:solidFill>
                  <a:schemeClr val="tx1">
                    <a:tint val="75000"/>
                  </a:schemeClr>
                </a:solidFill>
              </a:defRPr>
            </a:lvl3pPr>
            <a:lvl4pPr marL="1645904" indent="0" algn="ctr">
              <a:buNone/>
              <a:defRPr>
                <a:solidFill>
                  <a:schemeClr val="tx1">
                    <a:tint val="75000"/>
                  </a:schemeClr>
                </a:solidFill>
              </a:defRPr>
            </a:lvl4pPr>
            <a:lvl5pPr marL="2194538" indent="0" algn="ctr">
              <a:buNone/>
              <a:defRPr>
                <a:solidFill>
                  <a:schemeClr val="tx1">
                    <a:tint val="75000"/>
                  </a:schemeClr>
                </a:solidFill>
              </a:defRPr>
            </a:lvl5pPr>
            <a:lvl6pPr marL="2743174" indent="0" algn="ctr">
              <a:buNone/>
              <a:defRPr>
                <a:solidFill>
                  <a:schemeClr val="tx1">
                    <a:tint val="75000"/>
                  </a:schemeClr>
                </a:solidFill>
              </a:defRPr>
            </a:lvl6pPr>
            <a:lvl7pPr marL="3291808" indent="0" algn="ctr">
              <a:buNone/>
              <a:defRPr>
                <a:solidFill>
                  <a:schemeClr val="tx1">
                    <a:tint val="75000"/>
                  </a:schemeClr>
                </a:solidFill>
              </a:defRPr>
            </a:lvl7pPr>
            <a:lvl8pPr marL="3840442" indent="0" algn="ctr">
              <a:buNone/>
              <a:defRPr>
                <a:solidFill>
                  <a:schemeClr val="tx1">
                    <a:tint val="75000"/>
                  </a:schemeClr>
                </a:solidFill>
              </a:defRPr>
            </a:lvl8pPr>
            <a:lvl9pPr marL="4389076"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C21B57B0-27D9-4EAC-A1AF-563B3D6BE144}" type="datetimeFigureOut">
              <a:rPr lang="fi-FI" smtClean="0"/>
              <a:t>20.4.2026</a:t>
            </a:fld>
            <a:endParaRPr lang="fi-FI"/>
          </a:p>
        </p:txBody>
      </p:sp>
      <p:sp>
        <p:nvSpPr>
          <p:cNvPr id="5" name="Alatunnisteen paikkamerkki 4"/>
          <p:cNvSpPr>
            <a:spLocks noGrp="1"/>
          </p:cNvSpPr>
          <p:nvPr>
            <p:ph type="ftr" sz="quarter" idx="11"/>
          </p:nvPr>
        </p:nvSpPr>
        <p:spPr>
          <a:xfrm>
            <a:off x="4165601" y="6356355"/>
            <a:ext cx="3860800" cy="365125"/>
          </a:xfrm>
          <a:prstGeom prst="rect">
            <a:avLst/>
          </a:prstGeom>
        </p:spPr>
        <p:txBody>
          <a:bodyPr/>
          <a:lstStyle/>
          <a:p>
            <a:endParaRPr lang="fi-FI"/>
          </a:p>
        </p:txBody>
      </p:sp>
      <p:sp>
        <p:nvSpPr>
          <p:cNvPr id="6" name="Dian numeron paikkamerkki 5"/>
          <p:cNvSpPr>
            <a:spLocks noGrp="1"/>
          </p:cNvSpPr>
          <p:nvPr>
            <p:ph type="sldNum" sz="quarter" idx="12"/>
          </p:nvPr>
        </p:nvSpPr>
        <p:spPr>
          <a:xfrm>
            <a:off x="8737600" y="6356355"/>
            <a:ext cx="2844800" cy="365125"/>
          </a:xfrm>
          <a:prstGeom prst="rect">
            <a:avLst/>
          </a:prstGeom>
        </p:spPr>
        <p:txBody>
          <a:bodyPr/>
          <a:lstStyle/>
          <a:p>
            <a:fld id="{749CD86A-94D1-43B3-8510-EBCF458CE88B}" type="slidenum">
              <a:rPr lang="fi-FI" smtClean="0"/>
              <a:t>‹#›</a:t>
            </a:fld>
            <a:endParaRPr lang="fi-FI"/>
          </a:p>
        </p:txBody>
      </p:sp>
      <p:sp>
        <p:nvSpPr>
          <p:cNvPr id="8" name="Kuvan paikkamerkki 7"/>
          <p:cNvSpPr>
            <a:spLocks noGrp="1"/>
          </p:cNvSpPr>
          <p:nvPr>
            <p:ph type="pic" sz="quarter" idx="13"/>
          </p:nvPr>
        </p:nvSpPr>
        <p:spPr>
          <a:xfrm>
            <a:off x="0" y="0"/>
            <a:ext cx="6549256" cy="6858000"/>
          </a:xfrm>
        </p:spPr>
        <p:txBody>
          <a:bodyPr/>
          <a:lstStyle/>
          <a:p>
            <a:r>
              <a:rPr lang="fi-FI"/>
              <a:t>Lisää kuva napsauttamalla kuvaketta</a:t>
            </a:r>
          </a:p>
        </p:txBody>
      </p:sp>
      <p:pic>
        <p:nvPicPr>
          <p:cNvPr id="9" name="Kuva 8" descr="FoodWest_logo_musta.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31508" y="427871"/>
            <a:ext cx="1408357" cy="290827"/>
          </a:xfrm>
          <a:prstGeom prst="rect">
            <a:avLst/>
          </a:prstGeom>
        </p:spPr>
      </p:pic>
    </p:spTree>
    <p:extLst>
      <p:ext uri="{BB962C8B-B14F-4D97-AF65-F5344CB8AC3E}">
        <p14:creationId xmlns:p14="http://schemas.microsoft.com/office/powerpoint/2010/main" val="238036190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1_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770644" y="1512205"/>
            <a:ext cx="6497441" cy="1470025"/>
          </a:xfrm>
        </p:spPr>
        <p:txBody>
          <a:bodyPr>
            <a:noAutofit/>
          </a:bodyPr>
          <a:lstStyle>
            <a:lvl1pPr>
              <a:defRPr sz="5760">
                <a:solidFill>
                  <a:schemeClr val="tx2"/>
                </a:solidFill>
              </a:defRPr>
            </a:lvl1pPr>
          </a:lstStyle>
          <a:p>
            <a:r>
              <a:rPr lang="fi-FI"/>
              <a:t>Muokkaa ots. perustyyl. napsautt.</a:t>
            </a:r>
          </a:p>
        </p:txBody>
      </p:sp>
      <p:sp>
        <p:nvSpPr>
          <p:cNvPr id="3" name="Alaotsikko 2"/>
          <p:cNvSpPr>
            <a:spLocks noGrp="1"/>
          </p:cNvSpPr>
          <p:nvPr>
            <p:ph type="subTitle" idx="1"/>
          </p:nvPr>
        </p:nvSpPr>
        <p:spPr>
          <a:xfrm>
            <a:off x="770639" y="3799930"/>
            <a:ext cx="4804816" cy="1752600"/>
          </a:xfrm>
        </p:spPr>
        <p:txBody>
          <a:bodyPr>
            <a:normAutofit/>
          </a:bodyPr>
          <a:lstStyle>
            <a:lvl1pPr marL="0" indent="0" algn="l">
              <a:buNone/>
              <a:defRPr sz="2400" b="0" i="0">
                <a:solidFill>
                  <a:schemeClr val="tx1">
                    <a:tint val="75000"/>
                  </a:schemeClr>
                </a:solidFill>
                <a:latin typeface="HurmeGeometricSans2 Light"/>
                <a:cs typeface="HurmeGeometricSans2 Light"/>
              </a:defRPr>
            </a:lvl1pPr>
            <a:lvl2pPr marL="548635" indent="0" algn="ctr">
              <a:buNone/>
              <a:defRPr>
                <a:solidFill>
                  <a:schemeClr val="tx1">
                    <a:tint val="75000"/>
                  </a:schemeClr>
                </a:solidFill>
              </a:defRPr>
            </a:lvl2pPr>
            <a:lvl3pPr marL="1097269" indent="0" algn="ctr">
              <a:buNone/>
              <a:defRPr>
                <a:solidFill>
                  <a:schemeClr val="tx1">
                    <a:tint val="75000"/>
                  </a:schemeClr>
                </a:solidFill>
              </a:defRPr>
            </a:lvl3pPr>
            <a:lvl4pPr marL="1645904" indent="0" algn="ctr">
              <a:buNone/>
              <a:defRPr>
                <a:solidFill>
                  <a:schemeClr val="tx1">
                    <a:tint val="75000"/>
                  </a:schemeClr>
                </a:solidFill>
              </a:defRPr>
            </a:lvl4pPr>
            <a:lvl5pPr marL="2194538" indent="0" algn="ctr">
              <a:buNone/>
              <a:defRPr>
                <a:solidFill>
                  <a:schemeClr val="tx1">
                    <a:tint val="75000"/>
                  </a:schemeClr>
                </a:solidFill>
              </a:defRPr>
            </a:lvl5pPr>
            <a:lvl6pPr marL="2743174" indent="0" algn="ctr">
              <a:buNone/>
              <a:defRPr>
                <a:solidFill>
                  <a:schemeClr val="tx1">
                    <a:tint val="75000"/>
                  </a:schemeClr>
                </a:solidFill>
              </a:defRPr>
            </a:lvl6pPr>
            <a:lvl7pPr marL="3291808" indent="0" algn="ctr">
              <a:buNone/>
              <a:defRPr>
                <a:solidFill>
                  <a:schemeClr val="tx1">
                    <a:tint val="75000"/>
                  </a:schemeClr>
                </a:solidFill>
              </a:defRPr>
            </a:lvl7pPr>
            <a:lvl8pPr marL="3840442" indent="0" algn="ctr">
              <a:buNone/>
              <a:defRPr>
                <a:solidFill>
                  <a:schemeClr val="tx1">
                    <a:tint val="75000"/>
                  </a:schemeClr>
                </a:solidFill>
              </a:defRPr>
            </a:lvl8pPr>
            <a:lvl9pPr marL="4389076"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C21B57B0-27D9-4EAC-A1AF-563B3D6BE144}" type="datetimeFigureOut">
              <a:rPr lang="fi-FI" smtClean="0"/>
              <a:t>20.4.2026</a:t>
            </a:fld>
            <a:endParaRPr lang="fi-FI"/>
          </a:p>
        </p:txBody>
      </p:sp>
      <p:sp>
        <p:nvSpPr>
          <p:cNvPr id="6" name="Dian numeron paikkamerkki 5"/>
          <p:cNvSpPr>
            <a:spLocks noGrp="1"/>
          </p:cNvSpPr>
          <p:nvPr>
            <p:ph type="sldNum" sz="quarter" idx="12"/>
          </p:nvPr>
        </p:nvSpPr>
        <p:spPr>
          <a:xfrm>
            <a:off x="8737600" y="6356355"/>
            <a:ext cx="2844800" cy="365125"/>
          </a:xfrm>
          <a:prstGeom prst="rect">
            <a:avLst/>
          </a:prstGeom>
        </p:spPr>
        <p:txBody>
          <a:bodyPr/>
          <a:lstStyle/>
          <a:p>
            <a:fld id="{749CD86A-94D1-43B3-8510-EBCF458CE88B}" type="slidenum">
              <a:rPr lang="fi-FI" smtClean="0"/>
              <a:t>‹#›</a:t>
            </a:fld>
            <a:endParaRPr lang="fi-FI"/>
          </a:p>
        </p:txBody>
      </p:sp>
      <p:sp>
        <p:nvSpPr>
          <p:cNvPr id="8" name="Kuvan paikkamerkki 7"/>
          <p:cNvSpPr>
            <a:spLocks noGrp="1"/>
          </p:cNvSpPr>
          <p:nvPr>
            <p:ph type="pic" sz="quarter" idx="13"/>
          </p:nvPr>
        </p:nvSpPr>
        <p:spPr>
          <a:xfrm>
            <a:off x="6086025" y="0"/>
            <a:ext cx="6105983" cy="6858000"/>
          </a:xfrm>
        </p:spPr>
        <p:txBody>
          <a:bodyPr/>
          <a:lstStyle/>
          <a:p>
            <a:r>
              <a:rPr lang="fi-FI"/>
              <a:t>Lisää kuva napsauttamalla kuvaketta</a:t>
            </a:r>
          </a:p>
        </p:txBody>
      </p:sp>
    </p:spTree>
    <p:extLst>
      <p:ext uri="{BB962C8B-B14F-4D97-AF65-F5344CB8AC3E}">
        <p14:creationId xmlns:p14="http://schemas.microsoft.com/office/powerpoint/2010/main" val="252614948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3_Otsikkodia">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C21B57B0-27D9-4EAC-A1AF-563B3D6BE144}" type="datetimeFigureOut">
              <a:rPr lang="fi-FI" smtClean="0"/>
              <a:t>20.4.2026</a:t>
            </a:fld>
            <a:endParaRPr lang="fi-FI"/>
          </a:p>
        </p:txBody>
      </p:sp>
      <p:sp>
        <p:nvSpPr>
          <p:cNvPr id="6" name="Dian numeron paikkamerkki 5"/>
          <p:cNvSpPr>
            <a:spLocks noGrp="1"/>
          </p:cNvSpPr>
          <p:nvPr>
            <p:ph type="sldNum" sz="quarter" idx="12"/>
          </p:nvPr>
        </p:nvSpPr>
        <p:spPr>
          <a:xfrm>
            <a:off x="8737600" y="6356355"/>
            <a:ext cx="2844800" cy="365125"/>
          </a:xfrm>
          <a:prstGeom prst="rect">
            <a:avLst/>
          </a:prstGeom>
        </p:spPr>
        <p:txBody>
          <a:bodyPr/>
          <a:lstStyle/>
          <a:p>
            <a:fld id="{749CD86A-94D1-43B3-8510-EBCF458CE88B}" type="slidenum">
              <a:rPr lang="fi-FI" smtClean="0"/>
              <a:t>‹#›</a:t>
            </a:fld>
            <a:endParaRPr lang="fi-FI"/>
          </a:p>
        </p:txBody>
      </p:sp>
      <p:sp>
        <p:nvSpPr>
          <p:cNvPr id="8" name="Kuvan paikkamerkki 7"/>
          <p:cNvSpPr>
            <a:spLocks noGrp="1"/>
          </p:cNvSpPr>
          <p:nvPr>
            <p:ph type="pic" sz="quarter" idx="13"/>
          </p:nvPr>
        </p:nvSpPr>
        <p:spPr>
          <a:xfrm>
            <a:off x="8" y="0"/>
            <a:ext cx="12191999" cy="6858000"/>
          </a:xfrm>
        </p:spPr>
        <p:txBody>
          <a:bodyPr/>
          <a:lstStyle/>
          <a:p>
            <a:r>
              <a:rPr lang="fi-FI"/>
              <a:t>Lisää kuva napsauttamalla kuvaketta</a:t>
            </a:r>
          </a:p>
        </p:txBody>
      </p:sp>
      <p:sp>
        <p:nvSpPr>
          <p:cNvPr id="3" name="Alaotsikko 2"/>
          <p:cNvSpPr>
            <a:spLocks noGrp="1"/>
          </p:cNvSpPr>
          <p:nvPr>
            <p:ph type="subTitle" idx="1"/>
          </p:nvPr>
        </p:nvSpPr>
        <p:spPr>
          <a:xfrm>
            <a:off x="770639" y="3799930"/>
            <a:ext cx="4804816" cy="1752600"/>
          </a:xfrm>
        </p:spPr>
        <p:txBody>
          <a:bodyPr>
            <a:normAutofit/>
          </a:bodyPr>
          <a:lstStyle>
            <a:lvl1pPr marL="0" indent="0" algn="l">
              <a:buNone/>
              <a:defRPr sz="2400" b="0" i="0">
                <a:solidFill>
                  <a:schemeClr val="tx1">
                    <a:tint val="75000"/>
                  </a:schemeClr>
                </a:solidFill>
                <a:latin typeface="HurmeGeometricSans2 Light"/>
                <a:cs typeface="HurmeGeometricSans2 Light"/>
              </a:defRPr>
            </a:lvl1pPr>
            <a:lvl2pPr marL="548635" indent="0" algn="ctr">
              <a:buNone/>
              <a:defRPr>
                <a:solidFill>
                  <a:schemeClr val="tx1">
                    <a:tint val="75000"/>
                  </a:schemeClr>
                </a:solidFill>
              </a:defRPr>
            </a:lvl2pPr>
            <a:lvl3pPr marL="1097269" indent="0" algn="ctr">
              <a:buNone/>
              <a:defRPr>
                <a:solidFill>
                  <a:schemeClr val="tx1">
                    <a:tint val="75000"/>
                  </a:schemeClr>
                </a:solidFill>
              </a:defRPr>
            </a:lvl3pPr>
            <a:lvl4pPr marL="1645904" indent="0" algn="ctr">
              <a:buNone/>
              <a:defRPr>
                <a:solidFill>
                  <a:schemeClr val="tx1">
                    <a:tint val="75000"/>
                  </a:schemeClr>
                </a:solidFill>
              </a:defRPr>
            </a:lvl4pPr>
            <a:lvl5pPr marL="2194538" indent="0" algn="ctr">
              <a:buNone/>
              <a:defRPr>
                <a:solidFill>
                  <a:schemeClr val="tx1">
                    <a:tint val="75000"/>
                  </a:schemeClr>
                </a:solidFill>
              </a:defRPr>
            </a:lvl5pPr>
            <a:lvl6pPr marL="2743174" indent="0" algn="ctr">
              <a:buNone/>
              <a:defRPr>
                <a:solidFill>
                  <a:schemeClr val="tx1">
                    <a:tint val="75000"/>
                  </a:schemeClr>
                </a:solidFill>
              </a:defRPr>
            </a:lvl6pPr>
            <a:lvl7pPr marL="3291808" indent="0" algn="ctr">
              <a:buNone/>
              <a:defRPr>
                <a:solidFill>
                  <a:schemeClr val="tx1">
                    <a:tint val="75000"/>
                  </a:schemeClr>
                </a:solidFill>
              </a:defRPr>
            </a:lvl7pPr>
            <a:lvl8pPr marL="3840442" indent="0" algn="ctr">
              <a:buNone/>
              <a:defRPr>
                <a:solidFill>
                  <a:schemeClr val="tx1">
                    <a:tint val="75000"/>
                  </a:schemeClr>
                </a:solidFill>
              </a:defRPr>
            </a:lvl8pPr>
            <a:lvl9pPr marL="4389076" indent="0" algn="ctr">
              <a:buNone/>
              <a:defRPr>
                <a:solidFill>
                  <a:schemeClr val="tx1">
                    <a:tint val="75000"/>
                  </a:schemeClr>
                </a:solidFill>
              </a:defRPr>
            </a:lvl9pPr>
          </a:lstStyle>
          <a:p>
            <a:r>
              <a:rPr lang="fi-FI"/>
              <a:t>Muokkaa alaotsikon perustyyliä napsautt.</a:t>
            </a:r>
          </a:p>
        </p:txBody>
      </p:sp>
      <p:sp>
        <p:nvSpPr>
          <p:cNvPr id="2" name="Otsikko 1"/>
          <p:cNvSpPr>
            <a:spLocks noGrp="1"/>
          </p:cNvSpPr>
          <p:nvPr>
            <p:ph type="ctrTitle"/>
          </p:nvPr>
        </p:nvSpPr>
        <p:spPr>
          <a:xfrm>
            <a:off x="770644" y="1512205"/>
            <a:ext cx="6497441" cy="1470025"/>
          </a:xfrm>
        </p:spPr>
        <p:txBody>
          <a:bodyPr>
            <a:noAutofit/>
          </a:bodyPr>
          <a:lstStyle>
            <a:lvl1pPr>
              <a:defRPr sz="5760">
                <a:solidFill>
                  <a:schemeClr val="tx2"/>
                </a:solidFill>
              </a:defRPr>
            </a:lvl1pPr>
          </a:lstStyle>
          <a:p>
            <a:r>
              <a:rPr lang="fi-FI"/>
              <a:t>Muokkaa ots. perustyyl. napsautt.</a:t>
            </a:r>
          </a:p>
        </p:txBody>
      </p:sp>
    </p:spTree>
    <p:extLst>
      <p:ext uri="{BB962C8B-B14F-4D97-AF65-F5344CB8AC3E}">
        <p14:creationId xmlns:p14="http://schemas.microsoft.com/office/powerpoint/2010/main" val="129139793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Otsikko ja sisältö">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C21B57B0-27D9-4EAC-A1AF-563B3D6BE144}" type="datetimeFigureOut">
              <a:rPr lang="fi-FI" smtClean="0"/>
              <a:t>20.4.2026</a:t>
            </a:fld>
            <a:endParaRPr lang="fi-FI"/>
          </a:p>
        </p:txBody>
      </p:sp>
      <p:sp>
        <p:nvSpPr>
          <p:cNvPr id="5" name="Alatunnisteen paikkamerkki 4"/>
          <p:cNvSpPr>
            <a:spLocks noGrp="1"/>
          </p:cNvSpPr>
          <p:nvPr>
            <p:ph type="ftr" sz="quarter" idx="11"/>
          </p:nvPr>
        </p:nvSpPr>
        <p:spPr>
          <a:xfrm>
            <a:off x="4165601" y="6356355"/>
            <a:ext cx="3860800" cy="365125"/>
          </a:xfrm>
          <a:prstGeom prst="rect">
            <a:avLst/>
          </a:prstGeom>
        </p:spPr>
        <p:txBody>
          <a:bodyPr/>
          <a:lstStyle/>
          <a:p>
            <a:endParaRPr lang="fi-FI"/>
          </a:p>
        </p:txBody>
      </p:sp>
      <p:sp>
        <p:nvSpPr>
          <p:cNvPr id="6" name="Dian numeron paikkamerkki 5"/>
          <p:cNvSpPr>
            <a:spLocks noGrp="1"/>
          </p:cNvSpPr>
          <p:nvPr>
            <p:ph type="sldNum" sz="quarter" idx="12"/>
          </p:nvPr>
        </p:nvSpPr>
        <p:spPr>
          <a:xfrm>
            <a:off x="8737600" y="6356355"/>
            <a:ext cx="2844800" cy="365125"/>
          </a:xfrm>
          <a:prstGeom prst="rect">
            <a:avLst/>
          </a:prstGeom>
        </p:spPr>
        <p:txBody>
          <a:bodyPr/>
          <a:lstStyle/>
          <a:p>
            <a:fld id="{749CD86A-94D1-43B3-8510-EBCF458CE88B}" type="slidenum">
              <a:rPr lang="fi-FI" smtClean="0"/>
              <a:t>‹#›</a:t>
            </a:fld>
            <a:endParaRPr lang="fi-FI"/>
          </a:p>
        </p:txBody>
      </p:sp>
      <p:sp>
        <p:nvSpPr>
          <p:cNvPr id="8" name="Kuvan paikkamerkki 7"/>
          <p:cNvSpPr>
            <a:spLocks noGrp="1"/>
          </p:cNvSpPr>
          <p:nvPr>
            <p:ph type="pic" sz="quarter" idx="13"/>
          </p:nvPr>
        </p:nvSpPr>
        <p:spPr>
          <a:xfrm>
            <a:off x="0" y="0"/>
            <a:ext cx="12192000" cy="6858000"/>
          </a:xfrm>
        </p:spPr>
        <p:txBody>
          <a:bodyPr/>
          <a:lstStyle/>
          <a:p>
            <a:r>
              <a:rPr lang="fi-FI"/>
              <a:t>Lisää kuva napsauttamalla kuvaketta</a:t>
            </a:r>
          </a:p>
        </p:txBody>
      </p:sp>
    </p:spTree>
    <p:extLst>
      <p:ext uri="{BB962C8B-B14F-4D97-AF65-F5344CB8AC3E}">
        <p14:creationId xmlns:p14="http://schemas.microsoft.com/office/powerpoint/2010/main" val="174895911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Osan ylätunniste">
    <p:bg>
      <p:bgRef idx="1001">
        <a:schemeClr val="bg1"/>
      </p:bgRef>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963084" y="4406907"/>
            <a:ext cx="10363200" cy="1362076"/>
          </a:xfrm>
        </p:spPr>
        <p:txBody>
          <a:bodyPr anchor="t"/>
          <a:lstStyle>
            <a:lvl1pPr algn="ctr">
              <a:defRPr sz="4800" b="1" cap="none">
                <a:solidFill>
                  <a:schemeClr val="tx2"/>
                </a:solidFill>
              </a:defRPr>
            </a:lvl1pPr>
          </a:lstStyle>
          <a:p>
            <a:r>
              <a:rPr lang="fi-FI"/>
              <a:t>Muokkaa Perustyylejä naps.</a:t>
            </a:r>
          </a:p>
        </p:txBody>
      </p:sp>
      <p:sp>
        <p:nvSpPr>
          <p:cNvPr id="4" name="Päivämäärän paikkamerkki 3"/>
          <p:cNvSpPr>
            <a:spLocks noGrp="1"/>
          </p:cNvSpPr>
          <p:nvPr>
            <p:ph type="dt" sz="half" idx="10"/>
          </p:nvPr>
        </p:nvSpPr>
        <p:spPr/>
        <p:txBody>
          <a:bodyPr/>
          <a:lstStyle/>
          <a:p>
            <a:fld id="{C21B57B0-27D9-4EAC-A1AF-563B3D6BE144}" type="datetimeFigureOut">
              <a:rPr lang="fi-FI" smtClean="0"/>
              <a:t>20.4.2026</a:t>
            </a:fld>
            <a:endParaRPr lang="fi-FI"/>
          </a:p>
        </p:txBody>
      </p:sp>
      <p:sp>
        <p:nvSpPr>
          <p:cNvPr id="5" name="Alatunnisteen paikkamerkki 4"/>
          <p:cNvSpPr>
            <a:spLocks noGrp="1"/>
          </p:cNvSpPr>
          <p:nvPr>
            <p:ph type="ftr" sz="quarter" idx="11"/>
          </p:nvPr>
        </p:nvSpPr>
        <p:spPr>
          <a:xfrm>
            <a:off x="4165601" y="6356355"/>
            <a:ext cx="3860800" cy="365125"/>
          </a:xfrm>
          <a:prstGeom prst="rect">
            <a:avLst/>
          </a:prstGeom>
        </p:spPr>
        <p:txBody>
          <a:bodyPr/>
          <a:lstStyle/>
          <a:p>
            <a:endParaRPr lang="fi-FI"/>
          </a:p>
        </p:txBody>
      </p:sp>
      <p:sp>
        <p:nvSpPr>
          <p:cNvPr id="6" name="Dian numeron paikkamerkki 5"/>
          <p:cNvSpPr>
            <a:spLocks noGrp="1"/>
          </p:cNvSpPr>
          <p:nvPr>
            <p:ph type="sldNum" sz="quarter" idx="12"/>
          </p:nvPr>
        </p:nvSpPr>
        <p:spPr>
          <a:xfrm>
            <a:off x="8737600" y="6356355"/>
            <a:ext cx="2844800" cy="365125"/>
          </a:xfrm>
          <a:prstGeom prst="rect">
            <a:avLst/>
          </a:prstGeom>
        </p:spPr>
        <p:txBody>
          <a:bodyPr/>
          <a:lstStyle/>
          <a:p>
            <a:fld id="{749CD86A-94D1-43B3-8510-EBCF458CE88B}" type="slidenum">
              <a:rPr lang="fi-FI" smtClean="0"/>
              <a:t>‹#›</a:t>
            </a:fld>
            <a:endParaRPr lang="fi-FI"/>
          </a:p>
        </p:txBody>
      </p:sp>
      <p:pic>
        <p:nvPicPr>
          <p:cNvPr id="7" name="Kuva 6" descr="FoodWest_logo_valkoinen_violetti.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08051" y="2267844"/>
            <a:ext cx="5071535" cy="1484887"/>
          </a:xfrm>
          <a:prstGeom prst="rect">
            <a:avLst/>
          </a:prstGeom>
        </p:spPr>
      </p:pic>
    </p:spTree>
    <p:extLst>
      <p:ext uri="{BB962C8B-B14F-4D97-AF65-F5344CB8AC3E}">
        <p14:creationId xmlns:p14="http://schemas.microsoft.com/office/powerpoint/2010/main" val="2965087431"/>
      </p:ext>
    </p:extLst>
  </p:cSld>
  <p:clrMapOvr>
    <a:overrideClrMapping bg1="lt1" tx1="dk1" bg2="lt2" tx2="dk2" accent1="accent1" accent2="accent2" accent3="accent3" accent4="accent4" accent5="accent5" accent6="accent6" hlink="hlink" folHlink="folHlink"/>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Sisällön paikkamerkki 2"/>
          <p:cNvSpPr>
            <a:spLocks noGrp="1"/>
          </p:cNvSpPr>
          <p:nvPr>
            <p:ph sz="half" idx="1"/>
          </p:nvPr>
        </p:nvSpPr>
        <p:spPr>
          <a:xfrm>
            <a:off x="609600" y="1333502"/>
            <a:ext cx="5384800" cy="3771900"/>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1" y="1333502"/>
            <a:ext cx="5384800" cy="3771900"/>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C21B57B0-27D9-4EAC-A1AF-563B3D6BE144}" type="datetimeFigureOut">
              <a:rPr lang="fi-FI" smtClean="0"/>
              <a:t>20.4.2026</a:t>
            </a:fld>
            <a:endParaRPr lang="fi-FI"/>
          </a:p>
        </p:txBody>
      </p:sp>
      <p:sp>
        <p:nvSpPr>
          <p:cNvPr id="6" name="Alatunnisteen paikkamerkki 5"/>
          <p:cNvSpPr>
            <a:spLocks noGrp="1"/>
          </p:cNvSpPr>
          <p:nvPr>
            <p:ph type="ftr" sz="quarter" idx="11"/>
          </p:nvPr>
        </p:nvSpPr>
        <p:spPr>
          <a:xfrm>
            <a:off x="4165601" y="6356355"/>
            <a:ext cx="3860800" cy="365125"/>
          </a:xfrm>
          <a:prstGeom prst="rect">
            <a:avLst/>
          </a:prstGeom>
        </p:spPr>
        <p:txBody>
          <a:bodyPr/>
          <a:lstStyle/>
          <a:p>
            <a:endParaRPr lang="fi-FI"/>
          </a:p>
        </p:txBody>
      </p:sp>
      <p:sp>
        <p:nvSpPr>
          <p:cNvPr id="7" name="Dian numeron paikkamerkki 6"/>
          <p:cNvSpPr>
            <a:spLocks noGrp="1"/>
          </p:cNvSpPr>
          <p:nvPr>
            <p:ph type="sldNum" sz="quarter" idx="12"/>
          </p:nvPr>
        </p:nvSpPr>
        <p:spPr>
          <a:xfrm>
            <a:off x="8737600" y="6356355"/>
            <a:ext cx="2844800" cy="365125"/>
          </a:xfrm>
          <a:prstGeom prst="rect">
            <a:avLst/>
          </a:prstGeom>
        </p:spPr>
        <p:txBody>
          <a:bodyPr/>
          <a:lstStyle/>
          <a:p>
            <a:fld id="{749CD86A-94D1-43B3-8510-EBCF458CE88B}" type="slidenum">
              <a:rPr lang="fi-FI" smtClean="0"/>
              <a:t>‹#›</a:t>
            </a:fld>
            <a:endParaRPr lang="fi-FI"/>
          </a:p>
        </p:txBody>
      </p:sp>
    </p:spTree>
    <p:extLst>
      <p:ext uri="{BB962C8B-B14F-4D97-AF65-F5344CB8AC3E}">
        <p14:creationId xmlns:p14="http://schemas.microsoft.com/office/powerpoint/2010/main" val="355664242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609600" y="274639"/>
            <a:ext cx="10972800" cy="1143000"/>
          </a:xfrm>
        </p:spPr>
        <p:txBody>
          <a:bodyPr/>
          <a:lstStyle>
            <a:lvl1pPr>
              <a:defRPr/>
            </a:lvl1pPr>
          </a:lstStyle>
          <a:p>
            <a:r>
              <a:rPr lang="fi-FI"/>
              <a:t>Muokkaa ots. perustyyl. napsautt.</a:t>
            </a:r>
          </a:p>
        </p:txBody>
      </p:sp>
      <p:sp>
        <p:nvSpPr>
          <p:cNvPr id="3" name="Tekstin paikkamerkki 2"/>
          <p:cNvSpPr>
            <a:spLocks noGrp="1"/>
          </p:cNvSpPr>
          <p:nvPr>
            <p:ph type="body" idx="1"/>
          </p:nvPr>
        </p:nvSpPr>
        <p:spPr>
          <a:xfrm>
            <a:off x="609601" y="1535113"/>
            <a:ext cx="5386919" cy="639763"/>
          </a:xfrm>
        </p:spPr>
        <p:txBody>
          <a:bodyPr anchor="b"/>
          <a:lstStyle>
            <a:lvl1pPr marL="0" indent="0">
              <a:buNone/>
              <a:defRPr sz="2880" b="1"/>
            </a:lvl1pPr>
            <a:lvl2pPr marL="548635" indent="0">
              <a:buNone/>
              <a:defRPr sz="2400" b="1"/>
            </a:lvl2pPr>
            <a:lvl3pPr marL="1097269" indent="0">
              <a:buNone/>
              <a:defRPr sz="2160" b="1"/>
            </a:lvl3pPr>
            <a:lvl4pPr marL="1645904" indent="0">
              <a:buNone/>
              <a:defRPr sz="1921" b="1"/>
            </a:lvl4pPr>
            <a:lvl5pPr marL="2194538" indent="0">
              <a:buNone/>
              <a:defRPr sz="1921" b="1"/>
            </a:lvl5pPr>
            <a:lvl6pPr marL="2743174" indent="0">
              <a:buNone/>
              <a:defRPr sz="1921" b="1"/>
            </a:lvl6pPr>
            <a:lvl7pPr marL="3291808" indent="0">
              <a:buNone/>
              <a:defRPr sz="1921" b="1"/>
            </a:lvl7pPr>
            <a:lvl8pPr marL="3840442" indent="0">
              <a:buNone/>
              <a:defRPr sz="1921" b="1"/>
            </a:lvl8pPr>
            <a:lvl9pPr marL="4389076" indent="0">
              <a:buNone/>
              <a:defRPr sz="1921" b="1"/>
            </a:lvl9pPr>
          </a:lstStyle>
          <a:p>
            <a:pPr lvl="0"/>
            <a:r>
              <a:rPr lang="fi-FI"/>
              <a:t>Muokkaa tekstin perustyylejä</a:t>
            </a:r>
          </a:p>
        </p:txBody>
      </p:sp>
      <p:sp>
        <p:nvSpPr>
          <p:cNvPr id="4" name="Sisällön paikkamerkki 3"/>
          <p:cNvSpPr>
            <a:spLocks noGrp="1"/>
          </p:cNvSpPr>
          <p:nvPr>
            <p:ph sz="half" idx="2"/>
          </p:nvPr>
        </p:nvSpPr>
        <p:spPr>
          <a:xfrm>
            <a:off x="609601" y="2174875"/>
            <a:ext cx="5386919" cy="3951288"/>
          </a:xfrm>
        </p:spPr>
        <p:txBody>
          <a:bodyPr/>
          <a:lstStyle>
            <a:lvl1pPr>
              <a:defRPr sz="2880"/>
            </a:lvl1pPr>
            <a:lvl2pPr>
              <a:defRPr sz="2400"/>
            </a:lvl2pPr>
            <a:lvl3pPr>
              <a:defRPr sz="2160"/>
            </a:lvl3pPr>
            <a:lvl4pPr>
              <a:defRPr sz="1921"/>
            </a:lvl4pPr>
            <a:lvl5pPr>
              <a:defRPr sz="1921"/>
            </a:lvl5pPr>
            <a:lvl6pPr>
              <a:defRPr sz="1921"/>
            </a:lvl6pPr>
            <a:lvl7pPr>
              <a:defRPr sz="1921"/>
            </a:lvl7pPr>
            <a:lvl8pPr>
              <a:defRPr sz="1921"/>
            </a:lvl8pPr>
            <a:lvl9pPr>
              <a:defRPr sz="1921"/>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93377" y="1535113"/>
            <a:ext cx="5389033" cy="639763"/>
          </a:xfrm>
        </p:spPr>
        <p:txBody>
          <a:bodyPr anchor="b"/>
          <a:lstStyle>
            <a:lvl1pPr marL="0" indent="0">
              <a:buNone/>
              <a:defRPr sz="2880" b="1"/>
            </a:lvl1pPr>
            <a:lvl2pPr marL="548635" indent="0">
              <a:buNone/>
              <a:defRPr sz="2400" b="1"/>
            </a:lvl2pPr>
            <a:lvl3pPr marL="1097269" indent="0">
              <a:buNone/>
              <a:defRPr sz="2160" b="1"/>
            </a:lvl3pPr>
            <a:lvl4pPr marL="1645904" indent="0">
              <a:buNone/>
              <a:defRPr sz="1921" b="1"/>
            </a:lvl4pPr>
            <a:lvl5pPr marL="2194538" indent="0">
              <a:buNone/>
              <a:defRPr sz="1921" b="1"/>
            </a:lvl5pPr>
            <a:lvl6pPr marL="2743174" indent="0">
              <a:buNone/>
              <a:defRPr sz="1921" b="1"/>
            </a:lvl6pPr>
            <a:lvl7pPr marL="3291808" indent="0">
              <a:buNone/>
              <a:defRPr sz="1921" b="1"/>
            </a:lvl7pPr>
            <a:lvl8pPr marL="3840442" indent="0">
              <a:buNone/>
              <a:defRPr sz="1921" b="1"/>
            </a:lvl8pPr>
            <a:lvl9pPr marL="4389076" indent="0">
              <a:buNone/>
              <a:defRPr sz="1921" b="1"/>
            </a:lvl9pPr>
          </a:lstStyle>
          <a:p>
            <a:pPr lvl="0"/>
            <a:r>
              <a:rPr lang="fi-FI"/>
              <a:t>Muokkaa tekstin perustyylejä</a:t>
            </a:r>
          </a:p>
        </p:txBody>
      </p:sp>
      <p:sp>
        <p:nvSpPr>
          <p:cNvPr id="6" name="Sisällön paikkamerkki 5"/>
          <p:cNvSpPr>
            <a:spLocks noGrp="1"/>
          </p:cNvSpPr>
          <p:nvPr>
            <p:ph sz="quarter" idx="4"/>
          </p:nvPr>
        </p:nvSpPr>
        <p:spPr>
          <a:xfrm>
            <a:off x="6193377" y="2174875"/>
            <a:ext cx="5389033" cy="3951288"/>
          </a:xfrm>
        </p:spPr>
        <p:txBody>
          <a:bodyPr/>
          <a:lstStyle>
            <a:lvl1pPr>
              <a:defRPr sz="2880"/>
            </a:lvl1pPr>
            <a:lvl2pPr>
              <a:defRPr sz="2400"/>
            </a:lvl2pPr>
            <a:lvl3pPr>
              <a:defRPr sz="2160"/>
            </a:lvl3pPr>
            <a:lvl4pPr>
              <a:defRPr sz="1921"/>
            </a:lvl4pPr>
            <a:lvl5pPr>
              <a:defRPr sz="1921"/>
            </a:lvl5pPr>
            <a:lvl6pPr>
              <a:defRPr sz="1921"/>
            </a:lvl6pPr>
            <a:lvl7pPr>
              <a:defRPr sz="1921"/>
            </a:lvl7pPr>
            <a:lvl8pPr>
              <a:defRPr sz="1921"/>
            </a:lvl8pPr>
            <a:lvl9pPr>
              <a:defRPr sz="1921"/>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C21B57B0-27D9-4EAC-A1AF-563B3D6BE144}" type="datetimeFigureOut">
              <a:rPr lang="fi-FI" smtClean="0"/>
              <a:t>20.4.2026</a:t>
            </a:fld>
            <a:endParaRPr lang="fi-FI"/>
          </a:p>
        </p:txBody>
      </p:sp>
      <p:sp>
        <p:nvSpPr>
          <p:cNvPr id="8" name="Alatunnisteen paikkamerkki 7"/>
          <p:cNvSpPr>
            <a:spLocks noGrp="1"/>
          </p:cNvSpPr>
          <p:nvPr>
            <p:ph type="ftr" sz="quarter" idx="11"/>
          </p:nvPr>
        </p:nvSpPr>
        <p:spPr>
          <a:xfrm>
            <a:off x="4165601" y="6356355"/>
            <a:ext cx="3860800" cy="365125"/>
          </a:xfrm>
          <a:prstGeom prst="rect">
            <a:avLst/>
          </a:prstGeom>
        </p:spPr>
        <p:txBody>
          <a:bodyPr/>
          <a:lstStyle/>
          <a:p>
            <a:endParaRPr lang="fi-FI"/>
          </a:p>
        </p:txBody>
      </p:sp>
      <p:sp>
        <p:nvSpPr>
          <p:cNvPr id="9" name="Dian numeron paikkamerkki 8"/>
          <p:cNvSpPr>
            <a:spLocks noGrp="1"/>
          </p:cNvSpPr>
          <p:nvPr>
            <p:ph type="sldNum" sz="quarter" idx="12"/>
          </p:nvPr>
        </p:nvSpPr>
        <p:spPr>
          <a:xfrm>
            <a:off x="8737600" y="6356355"/>
            <a:ext cx="2844800" cy="365125"/>
          </a:xfrm>
          <a:prstGeom prst="rect">
            <a:avLst/>
          </a:prstGeom>
        </p:spPr>
        <p:txBody>
          <a:bodyPr/>
          <a:lstStyle/>
          <a:p>
            <a:fld id="{749CD86A-94D1-43B3-8510-EBCF458CE88B}" type="slidenum">
              <a:rPr lang="fi-FI" smtClean="0"/>
              <a:t>‹#›</a:t>
            </a:fld>
            <a:endParaRPr lang="fi-FI"/>
          </a:p>
        </p:txBody>
      </p:sp>
    </p:spTree>
    <p:extLst>
      <p:ext uri="{BB962C8B-B14F-4D97-AF65-F5344CB8AC3E}">
        <p14:creationId xmlns:p14="http://schemas.microsoft.com/office/powerpoint/2010/main" val="128915674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Päivämäärän paikkamerkki 2"/>
          <p:cNvSpPr>
            <a:spLocks noGrp="1"/>
          </p:cNvSpPr>
          <p:nvPr>
            <p:ph type="dt" sz="half" idx="10"/>
          </p:nvPr>
        </p:nvSpPr>
        <p:spPr/>
        <p:txBody>
          <a:bodyPr/>
          <a:lstStyle/>
          <a:p>
            <a:fld id="{C21B57B0-27D9-4EAC-A1AF-563B3D6BE144}" type="datetimeFigureOut">
              <a:rPr lang="fi-FI" smtClean="0"/>
              <a:t>20.4.2026</a:t>
            </a:fld>
            <a:endParaRPr lang="fi-FI"/>
          </a:p>
        </p:txBody>
      </p:sp>
      <p:sp>
        <p:nvSpPr>
          <p:cNvPr id="4" name="Alatunnisteen paikkamerkki 3"/>
          <p:cNvSpPr>
            <a:spLocks noGrp="1"/>
          </p:cNvSpPr>
          <p:nvPr>
            <p:ph type="ftr" sz="quarter" idx="11"/>
          </p:nvPr>
        </p:nvSpPr>
        <p:spPr>
          <a:xfrm>
            <a:off x="4165601" y="6356355"/>
            <a:ext cx="3860800" cy="365125"/>
          </a:xfrm>
          <a:prstGeom prst="rect">
            <a:avLst/>
          </a:prstGeom>
        </p:spPr>
        <p:txBody>
          <a:bodyPr/>
          <a:lstStyle/>
          <a:p>
            <a:endParaRPr lang="fi-FI"/>
          </a:p>
        </p:txBody>
      </p:sp>
      <p:sp>
        <p:nvSpPr>
          <p:cNvPr id="5" name="Dian numeron paikkamerkki 4"/>
          <p:cNvSpPr>
            <a:spLocks noGrp="1"/>
          </p:cNvSpPr>
          <p:nvPr>
            <p:ph type="sldNum" sz="quarter" idx="12"/>
          </p:nvPr>
        </p:nvSpPr>
        <p:spPr>
          <a:xfrm>
            <a:off x="8737600" y="6356355"/>
            <a:ext cx="2844800" cy="365125"/>
          </a:xfrm>
          <a:prstGeom prst="rect">
            <a:avLst/>
          </a:prstGeom>
        </p:spPr>
        <p:txBody>
          <a:bodyPr/>
          <a:lstStyle/>
          <a:p>
            <a:fld id="{749CD86A-94D1-43B3-8510-EBCF458CE88B}" type="slidenum">
              <a:rPr lang="fi-FI" smtClean="0"/>
              <a:t>‹#›</a:t>
            </a:fld>
            <a:endParaRPr lang="fi-FI"/>
          </a:p>
        </p:txBody>
      </p:sp>
    </p:spTree>
    <p:extLst>
      <p:ext uri="{BB962C8B-B14F-4D97-AF65-F5344CB8AC3E}">
        <p14:creationId xmlns:p14="http://schemas.microsoft.com/office/powerpoint/2010/main" val="253339341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C21B57B0-27D9-4EAC-A1AF-563B3D6BE144}" type="datetimeFigureOut">
              <a:rPr lang="fi-FI" smtClean="0"/>
              <a:t>20.4.2026</a:t>
            </a:fld>
            <a:endParaRPr lang="fi-FI"/>
          </a:p>
        </p:txBody>
      </p:sp>
      <p:sp>
        <p:nvSpPr>
          <p:cNvPr id="3" name="Alatunnisteen paikkamerkki 2"/>
          <p:cNvSpPr>
            <a:spLocks noGrp="1"/>
          </p:cNvSpPr>
          <p:nvPr>
            <p:ph type="ftr" sz="quarter" idx="11"/>
          </p:nvPr>
        </p:nvSpPr>
        <p:spPr>
          <a:xfrm>
            <a:off x="4165601" y="6356355"/>
            <a:ext cx="3860800" cy="365125"/>
          </a:xfrm>
          <a:prstGeom prst="rect">
            <a:avLst/>
          </a:prstGeom>
        </p:spPr>
        <p:txBody>
          <a:bodyPr/>
          <a:lstStyle/>
          <a:p>
            <a:endParaRPr lang="fi-FI"/>
          </a:p>
        </p:txBody>
      </p:sp>
      <p:sp>
        <p:nvSpPr>
          <p:cNvPr id="4" name="Dian numeron paikkamerkki 3"/>
          <p:cNvSpPr>
            <a:spLocks noGrp="1"/>
          </p:cNvSpPr>
          <p:nvPr>
            <p:ph type="sldNum" sz="quarter" idx="12"/>
          </p:nvPr>
        </p:nvSpPr>
        <p:spPr>
          <a:xfrm>
            <a:off x="8737600" y="6356355"/>
            <a:ext cx="2844800" cy="365125"/>
          </a:xfrm>
          <a:prstGeom prst="rect">
            <a:avLst/>
          </a:prstGeom>
        </p:spPr>
        <p:txBody>
          <a:bodyPr/>
          <a:lstStyle/>
          <a:p>
            <a:fld id="{749CD86A-94D1-43B3-8510-EBCF458CE88B}" type="slidenum">
              <a:rPr lang="fi-FI" smtClean="0"/>
              <a:t>‹#›</a:t>
            </a:fld>
            <a:endParaRPr lang="fi-FI"/>
          </a:p>
        </p:txBody>
      </p:sp>
    </p:spTree>
    <p:extLst>
      <p:ext uri="{BB962C8B-B14F-4D97-AF65-F5344CB8AC3E}">
        <p14:creationId xmlns:p14="http://schemas.microsoft.com/office/powerpoint/2010/main" val="2984924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7044447" y="1425940"/>
            <a:ext cx="4632409" cy="1470025"/>
          </a:xfrm>
        </p:spPr>
        <p:txBody>
          <a:bodyPr anchor="t">
            <a:noAutofit/>
          </a:bodyPr>
          <a:lstStyle>
            <a:lvl1pPr>
              <a:defRPr sz="6400">
                <a:solidFill>
                  <a:schemeClr val="tx2"/>
                </a:solidFill>
              </a:defRPr>
            </a:lvl1pPr>
          </a:lstStyle>
          <a:p>
            <a:r>
              <a:rPr lang="fi-FI"/>
              <a:t>Muokkaa ots. perustyyl. napsautt.</a:t>
            </a:r>
            <a:endParaRPr lang="fi-FI" dirty="0"/>
          </a:p>
        </p:txBody>
      </p:sp>
      <p:sp>
        <p:nvSpPr>
          <p:cNvPr id="3" name="Alaotsikko 2"/>
          <p:cNvSpPr>
            <a:spLocks noGrp="1"/>
          </p:cNvSpPr>
          <p:nvPr>
            <p:ph type="subTitle" idx="1"/>
          </p:nvPr>
        </p:nvSpPr>
        <p:spPr>
          <a:xfrm>
            <a:off x="7220163" y="4518788"/>
            <a:ext cx="4440724" cy="1752600"/>
          </a:xfrm>
        </p:spPr>
        <p:txBody>
          <a:bodyPr>
            <a:normAutofit/>
          </a:bodyPr>
          <a:lstStyle>
            <a:lvl1pPr marL="0" indent="0" algn="l">
              <a:buNone/>
              <a:defRPr sz="2134" b="0" i="0">
                <a:solidFill>
                  <a:schemeClr val="tx1">
                    <a:tint val="75000"/>
                  </a:schemeClr>
                </a:solidFill>
                <a:latin typeface="HurmeGeometricSans2 Light"/>
                <a:cs typeface="HurmeGeometricSans2 Light"/>
              </a:defRPr>
            </a:lvl1pPr>
            <a:lvl2pPr marL="609594" indent="0" algn="ctr">
              <a:buNone/>
              <a:defRPr>
                <a:solidFill>
                  <a:schemeClr val="tx1">
                    <a:tint val="75000"/>
                  </a:schemeClr>
                </a:solidFill>
              </a:defRPr>
            </a:lvl2pPr>
            <a:lvl3pPr marL="1219188" indent="0" algn="ctr">
              <a:buNone/>
              <a:defRPr>
                <a:solidFill>
                  <a:schemeClr val="tx1">
                    <a:tint val="75000"/>
                  </a:schemeClr>
                </a:solidFill>
              </a:defRPr>
            </a:lvl3pPr>
            <a:lvl4pPr marL="1828782" indent="0" algn="ctr">
              <a:buNone/>
              <a:defRPr>
                <a:solidFill>
                  <a:schemeClr val="tx1">
                    <a:tint val="75000"/>
                  </a:schemeClr>
                </a:solidFill>
              </a:defRPr>
            </a:lvl4pPr>
            <a:lvl5pPr marL="2438376" indent="0" algn="ctr">
              <a:buNone/>
              <a:defRPr>
                <a:solidFill>
                  <a:schemeClr val="tx1">
                    <a:tint val="75000"/>
                  </a:schemeClr>
                </a:solidFill>
              </a:defRPr>
            </a:lvl5pPr>
            <a:lvl6pPr marL="3047970" indent="0" algn="ctr">
              <a:buNone/>
              <a:defRPr>
                <a:solidFill>
                  <a:schemeClr val="tx1">
                    <a:tint val="75000"/>
                  </a:schemeClr>
                </a:solidFill>
              </a:defRPr>
            </a:lvl6pPr>
            <a:lvl7pPr marL="3657564" indent="0" algn="ctr">
              <a:buNone/>
              <a:defRPr>
                <a:solidFill>
                  <a:schemeClr val="tx1">
                    <a:tint val="75000"/>
                  </a:schemeClr>
                </a:solidFill>
              </a:defRPr>
            </a:lvl7pPr>
            <a:lvl8pPr marL="4267157" indent="0" algn="ctr">
              <a:buNone/>
              <a:defRPr>
                <a:solidFill>
                  <a:schemeClr val="tx1">
                    <a:tint val="75000"/>
                  </a:schemeClr>
                </a:solidFill>
              </a:defRPr>
            </a:lvl8pPr>
            <a:lvl9pPr marL="4876751" indent="0" algn="ctr">
              <a:buNone/>
              <a:defRPr>
                <a:solidFill>
                  <a:schemeClr val="tx1">
                    <a:tint val="75000"/>
                  </a:schemeClr>
                </a:solidFill>
              </a:defRPr>
            </a:lvl9pPr>
          </a:lstStyle>
          <a:p>
            <a:r>
              <a:rPr lang="fi-FI"/>
              <a:t>Muokkaa alaotsikon perustyyliä napsautt.</a:t>
            </a:r>
            <a:endParaRPr lang="fi-FI" dirty="0"/>
          </a:p>
        </p:txBody>
      </p:sp>
      <p:sp>
        <p:nvSpPr>
          <p:cNvPr id="4" name="Päivämäärän paikkamerkki 3"/>
          <p:cNvSpPr>
            <a:spLocks noGrp="1"/>
          </p:cNvSpPr>
          <p:nvPr>
            <p:ph type="dt" sz="half" idx="10"/>
          </p:nvPr>
        </p:nvSpPr>
        <p:spPr/>
        <p:txBody>
          <a:bodyPr/>
          <a:lstStyle/>
          <a:p>
            <a:fld id="{C21B57B0-27D9-4EAC-A1AF-563B3D6BE144}" type="datetimeFigureOut">
              <a:rPr lang="fi-FI" smtClean="0"/>
              <a:t>20.4.2026</a:t>
            </a:fld>
            <a:endParaRPr lang="fi-FI"/>
          </a:p>
        </p:txBody>
      </p:sp>
      <p:sp>
        <p:nvSpPr>
          <p:cNvPr id="5" name="Alatunnisteen paikkamerkki 4"/>
          <p:cNvSpPr>
            <a:spLocks noGrp="1"/>
          </p:cNvSpPr>
          <p:nvPr>
            <p:ph type="ftr" sz="quarter" idx="11"/>
          </p:nvPr>
        </p:nvSpPr>
        <p:spPr>
          <a:xfrm>
            <a:off x="4165601" y="6356354"/>
            <a:ext cx="3860800" cy="365125"/>
          </a:xfrm>
          <a:prstGeom prst="rect">
            <a:avLst/>
          </a:prstGeom>
        </p:spPr>
        <p:txBody>
          <a:bodyPr/>
          <a:lstStyle/>
          <a:p>
            <a:endParaRPr lang="fi-FI"/>
          </a:p>
        </p:txBody>
      </p:sp>
      <p:sp>
        <p:nvSpPr>
          <p:cNvPr id="6" name="Dian numeron paikkamerkki 5"/>
          <p:cNvSpPr>
            <a:spLocks noGrp="1"/>
          </p:cNvSpPr>
          <p:nvPr>
            <p:ph type="sldNum" sz="quarter" idx="12"/>
          </p:nvPr>
        </p:nvSpPr>
        <p:spPr>
          <a:xfrm>
            <a:off x="8737600" y="6356354"/>
            <a:ext cx="2844800" cy="365125"/>
          </a:xfrm>
          <a:prstGeom prst="rect">
            <a:avLst/>
          </a:prstGeom>
        </p:spPr>
        <p:txBody>
          <a:bodyPr/>
          <a:lstStyle/>
          <a:p>
            <a:fld id="{749CD86A-94D1-43B3-8510-EBCF458CE88B}" type="slidenum">
              <a:rPr lang="fi-FI" smtClean="0"/>
              <a:t>‹#›</a:t>
            </a:fld>
            <a:endParaRPr lang="fi-FI"/>
          </a:p>
        </p:txBody>
      </p:sp>
      <p:sp>
        <p:nvSpPr>
          <p:cNvPr id="8" name="Kuvan paikkamerkki 7"/>
          <p:cNvSpPr>
            <a:spLocks noGrp="1"/>
          </p:cNvSpPr>
          <p:nvPr>
            <p:ph type="pic" sz="quarter" idx="13"/>
          </p:nvPr>
        </p:nvSpPr>
        <p:spPr>
          <a:xfrm>
            <a:off x="0" y="0"/>
            <a:ext cx="6549256" cy="6858000"/>
          </a:xfrm>
        </p:spPr>
        <p:txBody>
          <a:bodyPr/>
          <a:lstStyle/>
          <a:p>
            <a:r>
              <a:rPr lang="fi-FI"/>
              <a:t>Lisää kuva napsauttamalla kuvaketta</a:t>
            </a:r>
          </a:p>
        </p:txBody>
      </p:sp>
      <p:pic>
        <p:nvPicPr>
          <p:cNvPr id="9" name="Kuva 8" descr="FoodWest_logo_musta.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31508" y="427870"/>
            <a:ext cx="1408357" cy="290827"/>
          </a:xfrm>
          <a:prstGeom prst="rect">
            <a:avLst/>
          </a:prstGeom>
        </p:spPr>
      </p:pic>
    </p:spTree>
    <p:extLst>
      <p:ext uri="{BB962C8B-B14F-4D97-AF65-F5344CB8AC3E}">
        <p14:creationId xmlns:p14="http://schemas.microsoft.com/office/powerpoint/2010/main" val="2085494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12" name="Otsikko 2">
            <a:extLst>
              <a:ext uri="{FF2B5EF4-FFF2-40B4-BE49-F238E27FC236}">
                <a16:creationId xmlns:a16="http://schemas.microsoft.com/office/drawing/2014/main" id="{4A2C6EE5-90B6-4D09-AA87-7D4ED5F0B186}"/>
              </a:ext>
            </a:extLst>
          </p:cNvPr>
          <p:cNvSpPr txBox="1">
            <a:spLocks/>
          </p:cNvSpPr>
          <p:nvPr userDrawn="1"/>
        </p:nvSpPr>
        <p:spPr>
          <a:xfrm>
            <a:off x="6096000" y="0"/>
            <a:ext cx="609600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9" name="Sisällön paikkamerkki 2">
            <a:extLst>
              <a:ext uri="{FF2B5EF4-FFF2-40B4-BE49-F238E27FC236}">
                <a16:creationId xmlns:a16="http://schemas.microsoft.com/office/drawing/2014/main" id="{2A1F0344-D787-4B2C-B15B-A4DE61B6A688}"/>
              </a:ext>
            </a:extLst>
          </p:cNvPr>
          <p:cNvSpPr>
            <a:spLocks noGrp="1"/>
          </p:cNvSpPr>
          <p:nvPr>
            <p:ph sz="half" idx="11" hasCustomPrompt="1"/>
          </p:nvPr>
        </p:nvSpPr>
        <p:spPr>
          <a:xfrm>
            <a:off x="742581" y="1557000"/>
            <a:ext cx="5045492" cy="3129053"/>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cxnSp>
        <p:nvCxnSpPr>
          <p:cNvPr id="9" name="Suora yhdysviiva 8">
            <a:extLst>
              <a:ext uri="{FF2B5EF4-FFF2-40B4-BE49-F238E27FC236}">
                <a16:creationId xmlns:a16="http://schemas.microsoft.com/office/drawing/2014/main" id="{ECC5E112-0F5D-4A07-9DC6-933A3C86C7E6}"/>
              </a:ext>
            </a:extLst>
          </p:cNvPr>
          <p:cNvCxnSpPr/>
          <p:nvPr userDrawn="1"/>
        </p:nvCxnSpPr>
        <p:spPr>
          <a:xfrm>
            <a:off x="6093296"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pic>
        <p:nvPicPr>
          <p:cNvPr id="15" name="Kuva 14" descr="Kuva, joka sisältää kohteen piirtäminen&#10;&#10;Kuvaus luotu automaattisesti">
            <a:extLst>
              <a:ext uri="{FF2B5EF4-FFF2-40B4-BE49-F238E27FC236}">
                <a16:creationId xmlns:a16="http://schemas.microsoft.com/office/drawing/2014/main" id="{5AB86CB9-C0CE-47E3-B59C-1087ED5B158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13" name="Tekstin paikkamerkki 5">
            <a:extLst>
              <a:ext uri="{FF2B5EF4-FFF2-40B4-BE49-F238E27FC236}">
                <a16:creationId xmlns:a16="http://schemas.microsoft.com/office/drawing/2014/main" id="{92B47D8A-92B1-4BF2-BF2E-17ED109AC01A}"/>
              </a:ext>
            </a:extLst>
          </p:cNvPr>
          <p:cNvSpPr>
            <a:spLocks noGrp="1"/>
          </p:cNvSpPr>
          <p:nvPr>
            <p:ph type="body" sz="quarter" idx="22" hasCustomPrompt="1"/>
          </p:nvPr>
        </p:nvSpPr>
        <p:spPr>
          <a:xfrm>
            <a:off x="742581" y="646811"/>
            <a:ext cx="5065418"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14" name="Sisällön paikkamerkki 2">
            <a:extLst>
              <a:ext uri="{FF2B5EF4-FFF2-40B4-BE49-F238E27FC236}">
                <a16:creationId xmlns:a16="http://schemas.microsoft.com/office/drawing/2014/main" id="{81F2EFF5-A9E6-4CB1-A8EE-867D72A93097}"/>
              </a:ext>
            </a:extLst>
          </p:cNvPr>
          <p:cNvSpPr>
            <a:spLocks noGrp="1"/>
          </p:cNvSpPr>
          <p:nvPr>
            <p:ph sz="half" idx="24" hasCustomPrompt="1"/>
          </p:nvPr>
        </p:nvSpPr>
        <p:spPr>
          <a:xfrm>
            <a:off x="7104000" y="1558542"/>
            <a:ext cx="4633420" cy="4652647"/>
          </a:xfrm>
        </p:spPr>
        <p:txBody>
          <a:bodyPr>
            <a:noAutofit/>
          </a:bodyPr>
          <a:lstStyle>
            <a:lvl1pPr marL="0" indent="0" algn="l">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6" name="Tekstin paikkamerkki 5">
            <a:extLst>
              <a:ext uri="{FF2B5EF4-FFF2-40B4-BE49-F238E27FC236}">
                <a16:creationId xmlns:a16="http://schemas.microsoft.com/office/drawing/2014/main" id="{8323E3C5-EB74-4782-836B-2AE7D06823AE}"/>
              </a:ext>
            </a:extLst>
          </p:cNvPr>
          <p:cNvSpPr>
            <a:spLocks noGrp="1"/>
          </p:cNvSpPr>
          <p:nvPr>
            <p:ph type="body" sz="quarter" idx="25" hasCustomPrompt="1"/>
          </p:nvPr>
        </p:nvSpPr>
        <p:spPr>
          <a:xfrm>
            <a:off x="7104000" y="646811"/>
            <a:ext cx="3841419" cy="838189"/>
          </a:xfrm>
        </p:spPr>
        <p:txBody>
          <a:bodyPr anchor="t">
            <a:noAutofit/>
          </a:bodyPr>
          <a:lstStyle>
            <a:lvl1pPr marL="0" indent="0" algn="l">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14427003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7" y="273052"/>
            <a:ext cx="4011084" cy="1162051"/>
          </a:xfrm>
        </p:spPr>
        <p:txBody>
          <a:bodyPr anchor="b"/>
          <a:lstStyle>
            <a:lvl1pPr algn="l">
              <a:defRPr sz="2400" b="1"/>
            </a:lvl1pPr>
          </a:lstStyle>
          <a:p>
            <a:r>
              <a:rPr lang="fi-FI"/>
              <a:t>Muokkaa ots. perustyyl. napsautt.</a:t>
            </a:r>
          </a:p>
        </p:txBody>
      </p:sp>
      <p:sp>
        <p:nvSpPr>
          <p:cNvPr id="3" name="Sisällön paikkamerkki 2"/>
          <p:cNvSpPr>
            <a:spLocks noGrp="1"/>
          </p:cNvSpPr>
          <p:nvPr>
            <p:ph idx="1"/>
          </p:nvPr>
        </p:nvSpPr>
        <p:spPr>
          <a:xfrm>
            <a:off x="4766733" y="273054"/>
            <a:ext cx="6815667" cy="5853113"/>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607" y="1435104"/>
            <a:ext cx="4011084" cy="4691063"/>
          </a:xfrm>
        </p:spPr>
        <p:txBody>
          <a:bodyPr/>
          <a:lstStyle>
            <a:lvl1pPr marL="0" indent="0">
              <a:buNone/>
              <a:defRPr sz="1680"/>
            </a:lvl1pPr>
            <a:lvl2pPr marL="548635" indent="0">
              <a:buNone/>
              <a:defRPr sz="1440"/>
            </a:lvl2pPr>
            <a:lvl3pPr marL="1097269" indent="0">
              <a:buNone/>
              <a:defRPr sz="1200"/>
            </a:lvl3pPr>
            <a:lvl4pPr marL="1645904" indent="0">
              <a:buNone/>
              <a:defRPr sz="1080"/>
            </a:lvl4pPr>
            <a:lvl5pPr marL="2194538" indent="0">
              <a:buNone/>
              <a:defRPr sz="1080"/>
            </a:lvl5pPr>
            <a:lvl6pPr marL="2743174" indent="0">
              <a:buNone/>
              <a:defRPr sz="1080"/>
            </a:lvl6pPr>
            <a:lvl7pPr marL="3291808" indent="0">
              <a:buNone/>
              <a:defRPr sz="1080"/>
            </a:lvl7pPr>
            <a:lvl8pPr marL="3840442" indent="0">
              <a:buNone/>
              <a:defRPr sz="1080"/>
            </a:lvl8pPr>
            <a:lvl9pPr marL="4389076" indent="0">
              <a:buNone/>
              <a:defRPr sz="1080"/>
            </a:lvl9pPr>
          </a:lstStyle>
          <a:p>
            <a:pPr lvl="0"/>
            <a:r>
              <a:rPr lang="fi-FI"/>
              <a:t>Muokkaa tekstin perustyylejä</a:t>
            </a:r>
          </a:p>
        </p:txBody>
      </p:sp>
      <p:sp>
        <p:nvSpPr>
          <p:cNvPr id="5" name="Päivämäärän paikkamerkki 4"/>
          <p:cNvSpPr>
            <a:spLocks noGrp="1"/>
          </p:cNvSpPr>
          <p:nvPr>
            <p:ph type="dt" sz="half" idx="10"/>
          </p:nvPr>
        </p:nvSpPr>
        <p:spPr/>
        <p:txBody>
          <a:bodyPr/>
          <a:lstStyle/>
          <a:p>
            <a:fld id="{C21B57B0-27D9-4EAC-A1AF-563B3D6BE144}" type="datetimeFigureOut">
              <a:rPr lang="fi-FI" smtClean="0"/>
              <a:t>20.4.2026</a:t>
            </a:fld>
            <a:endParaRPr lang="fi-FI"/>
          </a:p>
        </p:txBody>
      </p:sp>
      <p:sp>
        <p:nvSpPr>
          <p:cNvPr id="6" name="Alatunnisteen paikkamerkki 5"/>
          <p:cNvSpPr>
            <a:spLocks noGrp="1"/>
          </p:cNvSpPr>
          <p:nvPr>
            <p:ph type="ftr" sz="quarter" idx="11"/>
          </p:nvPr>
        </p:nvSpPr>
        <p:spPr>
          <a:xfrm>
            <a:off x="4165601" y="6356355"/>
            <a:ext cx="3860800" cy="365125"/>
          </a:xfrm>
          <a:prstGeom prst="rect">
            <a:avLst/>
          </a:prstGeom>
        </p:spPr>
        <p:txBody>
          <a:bodyPr/>
          <a:lstStyle/>
          <a:p>
            <a:endParaRPr lang="fi-FI"/>
          </a:p>
        </p:txBody>
      </p:sp>
      <p:sp>
        <p:nvSpPr>
          <p:cNvPr id="7" name="Dian numeron paikkamerkki 6"/>
          <p:cNvSpPr>
            <a:spLocks noGrp="1"/>
          </p:cNvSpPr>
          <p:nvPr>
            <p:ph type="sldNum" sz="quarter" idx="12"/>
          </p:nvPr>
        </p:nvSpPr>
        <p:spPr>
          <a:xfrm>
            <a:off x="8737600" y="6356355"/>
            <a:ext cx="2844800" cy="365125"/>
          </a:xfrm>
          <a:prstGeom prst="rect">
            <a:avLst/>
          </a:prstGeom>
        </p:spPr>
        <p:txBody>
          <a:bodyPr/>
          <a:lstStyle/>
          <a:p>
            <a:fld id="{749CD86A-94D1-43B3-8510-EBCF458CE88B}" type="slidenum">
              <a:rPr lang="fi-FI" smtClean="0"/>
              <a:t>‹#›</a:t>
            </a:fld>
            <a:endParaRPr lang="fi-FI"/>
          </a:p>
        </p:txBody>
      </p:sp>
    </p:spTree>
    <p:extLst>
      <p:ext uri="{BB962C8B-B14F-4D97-AF65-F5344CB8AC3E}">
        <p14:creationId xmlns:p14="http://schemas.microsoft.com/office/powerpoint/2010/main" val="134737846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2389717" y="4800600"/>
            <a:ext cx="7315200" cy="566738"/>
          </a:xfrm>
        </p:spPr>
        <p:txBody>
          <a:bodyPr anchor="b"/>
          <a:lstStyle>
            <a:lvl1pPr algn="l">
              <a:defRPr sz="2400" b="1"/>
            </a:lvl1pPr>
          </a:lstStyle>
          <a:p>
            <a:r>
              <a:rPr lang="fi-FI"/>
              <a:t>Muokkaa ots. perustyyl. napsautt.</a:t>
            </a:r>
          </a:p>
        </p:txBody>
      </p:sp>
      <p:sp>
        <p:nvSpPr>
          <p:cNvPr id="3" name="Kuvan paikkamerkki 2"/>
          <p:cNvSpPr>
            <a:spLocks noGrp="1"/>
          </p:cNvSpPr>
          <p:nvPr>
            <p:ph type="pic" idx="1"/>
          </p:nvPr>
        </p:nvSpPr>
        <p:spPr>
          <a:xfrm>
            <a:off x="2389717" y="612775"/>
            <a:ext cx="7315200" cy="4114800"/>
          </a:xfrm>
        </p:spPr>
        <p:txBody>
          <a:bodyPr/>
          <a:lstStyle>
            <a:lvl1pPr marL="0" indent="0">
              <a:buNone/>
              <a:defRPr sz="3840"/>
            </a:lvl1pPr>
            <a:lvl2pPr marL="548635" indent="0">
              <a:buNone/>
              <a:defRPr sz="3360"/>
            </a:lvl2pPr>
            <a:lvl3pPr marL="1097269" indent="0">
              <a:buNone/>
              <a:defRPr sz="2880"/>
            </a:lvl3pPr>
            <a:lvl4pPr marL="1645904" indent="0">
              <a:buNone/>
              <a:defRPr sz="2400"/>
            </a:lvl4pPr>
            <a:lvl5pPr marL="2194538" indent="0">
              <a:buNone/>
              <a:defRPr sz="2400"/>
            </a:lvl5pPr>
            <a:lvl6pPr marL="2743174" indent="0">
              <a:buNone/>
              <a:defRPr sz="2400"/>
            </a:lvl6pPr>
            <a:lvl7pPr marL="3291808" indent="0">
              <a:buNone/>
              <a:defRPr sz="2400"/>
            </a:lvl7pPr>
            <a:lvl8pPr marL="3840442" indent="0">
              <a:buNone/>
              <a:defRPr sz="2400"/>
            </a:lvl8pPr>
            <a:lvl9pPr marL="4389076" indent="0">
              <a:buNone/>
              <a:defRPr sz="2400"/>
            </a:lvl9pPr>
          </a:lstStyle>
          <a:p>
            <a:r>
              <a:rPr lang="fi-FI"/>
              <a:t>Lisää kuva napsauttamalla kuvaketta</a:t>
            </a:r>
          </a:p>
        </p:txBody>
      </p:sp>
      <p:sp>
        <p:nvSpPr>
          <p:cNvPr id="4" name="Tekstin paikkamerkki 3"/>
          <p:cNvSpPr>
            <a:spLocks noGrp="1"/>
          </p:cNvSpPr>
          <p:nvPr>
            <p:ph type="body" sz="half" idx="2"/>
          </p:nvPr>
        </p:nvSpPr>
        <p:spPr>
          <a:xfrm>
            <a:off x="2389717" y="5367338"/>
            <a:ext cx="7315200" cy="804862"/>
          </a:xfrm>
        </p:spPr>
        <p:txBody>
          <a:bodyPr/>
          <a:lstStyle>
            <a:lvl1pPr marL="0" indent="0">
              <a:buNone/>
              <a:defRPr sz="1680"/>
            </a:lvl1pPr>
            <a:lvl2pPr marL="548635" indent="0">
              <a:buNone/>
              <a:defRPr sz="1440"/>
            </a:lvl2pPr>
            <a:lvl3pPr marL="1097269" indent="0">
              <a:buNone/>
              <a:defRPr sz="1200"/>
            </a:lvl3pPr>
            <a:lvl4pPr marL="1645904" indent="0">
              <a:buNone/>
              <a:defRPr sz="1080"/>
            </a:lvl4pPr>
            <a:lvl5pPr marL="2194538" indent="0">
              <a:buNone/>
              <a:defRPr sz="1080"/>
            </a:lvl5pPr>
            <a:lvl6pPr marL="2743174" indent="0">
              <a:buNone/>
              <a:defRPr sz="1080"/>
            </a:lvl6pPr>
            <a:lvl7pPr marL="3291808" indent="0">
              <a:buNone/>
              <a:defRPr sz="1080"/>
            </a:lvl7pPr>
            <a:lvl8pPr marL="3840442" indent="0">
              <a:buNone/>
              <a:defRPr sz="1080"/>
            </a:lvl8pPr>
            <a:lvl9pPr marL="4389076" indent="0">
              <a:buNone/>
              <a:defRPr sz="1080"/>
            </a:lvl9pPr>
          </a:lstStyle>
          <a:p>
            <a:pPr lvl="0"/>
            <a:r>
              <a:rPr lang="fi-FI"/>
              <a:t>Muokkaa tekstin perustyylejä</a:t>
            </a:r>
          </a:p>
        </p:txBody>
      </p:sp>
      <p:sp>
        <p:nvSpPr>
          <p:cNvPr id="5" name="Päivämäärän paikkamerkki 4"/>
          <p:cNvSpPr>
            <a:spLocks noGrp="1"/>
          </p:cNvSpPr>
          <p:nvPr>
            <p:ph type="dt" sz="half" idx="10"/>
          </p:nvPr>
        </p:nvSpPr>
        <p:spPr/>
        <p:txBody>
          <a:bodyPr/>
          <a:lstStyle/>
          <a:p>
            <a:fld id="{C21B57B0-27D9-4EAC-A1AF-563B3D6BE144}" type="datetimeFigureOut">
              <a:rPr lang="fi-FI" smtClean="0"/>
              <a:t>20.4.2026</a:t>
            </a:fld>
            <a:endParaRPr lang="fi-FI"/>
          </a:p>
        </p:txBody>
      </p:sp>
      <p:sp>
        <p:nvSpPr>
          <p:cNvPr id="6" name="Alatunnisteen paikkamerkki 5"/>
          <p:cNvSpPr>
            <a:spLocks noGrp="1"/>
          </p:cNvSpPr>
          <p:nvPr>
            <p:ph type="ftr" sz="quarter" idx="11"/>
          </p:nvPr>
        </p:nvSpPr>
        <p:spPr>
          <a:xfrm>
            <a:off x="4165601" y="6356355"/>
            <a:ext cx="3860800" cy="365125"/>
          </a:xfrm>
          <a:prstGeom prst="rect">
            <a:avLst/>
          </a:prstGeom>
        </p:spPr>
        <p:txBody>
          <a:bodyPr/>
          <a:lstStyle/>
          <a:p>
            <a:endParaRPr lang="fi-FI"/>
          </a:p>
        </p:txBody>
      </p:sp>
      <p:sp>
        <p:nvSpPr>
          <p:cNvPr id="7" name="Dian numeron paikkamerkki 6"/>
          <p:cNvSpPr>
            <a:spLocks noGrp="1"/>
          </p:cNvSpPr>
          <p:nvPr>
            <p:ph type="sldNum" sz="quarter" idx="12"/>
          </p:nvPr>
        </p:nvSpPr>
        <p:spPr>
          <a:xfrm>
            <a:off x="8737600" y="6356355"/>
            <a:ext cx="2844800" cy="365125"/>
          </a:xfrm>
          <a:prstGeom prst="rect">
            <a:avLst/>
          </a:prstGeom>
        </p:spPr>
        <p:txBody>
          <a:bodyPr/>
          <a:lstStyle/>
          <a:p>
            <a:fld id="{749CD86A-94D1-43B3-8510-EBCF458CE88B}" type="slidenum">
              <a:rPr lang="fi-FI" smtClean="0"/>
              <a:t>‹#›</a:t>
            </a:fld>
            <a:endParaRPr lang="fi-FI"/>
          </a:p>
        </p:txBody>
      </p:sp>
    </p:spTree>
    <p:extLst>
      <p:ext uri="{BB962C8B-B14F-4D97-AF65-F5344CB8AC3E}">
        <p14:creationId xmlns:p14="http://schemas.microsoft.com/office/powerpoint/2010/main" val="305063455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C21B57B0-27D9-4EAC-A1AF-563B3D6BE144}" type="datetimeFigureOut">
              <a:rPr lang="fi-FI" smtClean="0"/>
              <a:t>20.4.2026</a:t>
            </a:fld>
            <a:endParaRPr lang="fi-FI"/>
          </a:p>
        </p:txBody>
      </p:sp>
      <p:sp>
        <p:nvSpPr>
          <p:cNvPr id="5" name="Alatunnisteen paikkamerkki 4"/>
          <p:cNvSpPr>
            <a:spLocks noGrp="1"/>
          </p:cNvSpPr>
          <p:nvPr>
            <p:ph type="ftr" sz="quarter" idx="11"/>
          </p:nvPr>
        </p:nvSpPr>
        <p:spPr>
          <a:xfrm>
            <a:off x="4165601" y="6356355"/>
            <a:ext cx="3860800" cy="365125"/>
          </a:xfrm>
          <a:prstGeom prst="rect">
            <a:avLst/>
          </a:prstGeom>
        </p:spPr>
        <p:txBody>
          <a:bodyPr/>
          <a:lstStyle/>
          <a:p>
            <a:endParaRPr lang="fi-FI"/>
          </a:p>
        </p:txBody>
      </p:sp>
      <p:sp>
        <p:nvSpPr>
          <p:cNvPr id="6" name="Dian numeron paikkamerkki 5"/>
          <p:cNvSpPr>
            <a:spLocks noGrp="1"/>
          </p:cNvSpPr>
          <p:nvPr>
            <p:ph type="sldNum" sz="quarter" idx="12"/>
          </p:nvPr>
        </p:nvSpPr>
        <p:spPr>
          <a:xfrm>
            <a:off x="8737600" y="6356355"/>
            <a:ext cx="2844800" cy="365125"/>
          </a:xfrm>
          <a:prstGeom prst="rect">
            <a:avLst/>
          </a:prstGeom>
        </p:spPr>
        <p:txBody>
          <a:bodyPr/>
          <a:lstStyle/>
          <a:p>
            <a:fld id="{749CD86A-94D1-43B3-8510-EBCF458CE88B}" type="slidenum">
              <a:rPr lang="fi-FI" smtClean="0"/>
              <a:t>‹#›</a:t>
            </a:fld>
            <a:endParaRPr lang="fi-FI"/>
          </a:p>
        </p:txBody>
      </p:sp>
    </p:spTree>
    <p:extLst>
      <p:ext uri="{BB962C8B-B14F-4D97-AF65-F5344CB8AC3E}">
        <p14:creationId xmlns:p14="http://schemas.microsoft.com/office/powerpoint/2010/main" val="238699553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untainen otsikko 1"/>
          <p:cNvSpPr>
            <a:spLocks noGrp="1"/>
          </p:cNvSpPr>
          <p:nvPr>
            <p:ph type="title" orient="vert"/>
          </p:nvPr>
        </p:nvSpPr>
        <p:spPr>
          <a:xfrm>
            <a:off x="8839200" y="228600"/>
            <a:ext cx="2743200" cy="4876800"/>
          </a:xfrm>
        </p:spPr>
        <p:txBody>
          <a:bodyPr vert="eaVert"/>
          <a:lstStyle/>
          <a:p>
            <a:r>
              <a:rPr lang="fi-FI"/>
              <a:t>Muokkaa ots. perustyyl. napsautt.</a:t>
            </a:r>
          </a:p>
        </p:txBody>
      </p:sp>
      <p:sp>
        <p:nvSpPr>
          <p:cNvPr id="3" name="Pystysuoran tekstin paikkamerkki 2"/>
          <p:cNvSpPr>
            <a:spLocks noGrp="1"/>
          </p:cNvSpPr>
          <p:nvPr>
            <p:ph type="body" orient="vert" idx="1"/>
          </p:nvPr>
        </p:nvSpPr>
        <p:spPr>
          <a:xfrm>
            <a:off x="609601" y="228600"/>
            <a:ext cx="8026400" cy="4876800"/>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C21B57B0-27D9-4EAC-A1AF-563B3D6BE144}" type="datetimeFigureOut">
              <a:rPr lang="fi-FI" smtClean="0"/>
              <a:t>20.4.2026</a:t>
            </a:fld>
            <a:endParaRPr lang="fi-FI"/>
          </a:p>
        </p:txBody>
      </p:sp>
      <p:sp>
        <p:nvSpPr>
          <p:cNvPr id="5" name="Alatunnisteen paikkamerkki 4"/>
          <p:cNvSpPr>
            <a:spLocks noGrp="1"/>
          </p:cNvSpPr>
          <p:nvPr>
            <p:ph type="ftr" sz="quarter" idx="11"/>
          </p:nvPr>
        </p:nvSpPr>
        <p:spPr>
          <a:xfrm>
            <a:off x="4165601" y="6356355"/>
            <a:ext cx="3860800" cy="365125"/>
          </a:xfrm>
          <a:prstGeom prst="rect">
            <a:avLst/>
          </a:prstGeom>
        </p:spPr>
        <p:txBody>
          <a:bodyPr/>
          <a:lstStyle/>
          <a:p>
            <a:endParaRPr lang="fi-FI"/>
          </a:p>
        </p:txBody>
      </p:sp>
      <p:sp>
        <p:nvSpPr>
          <p:cNvPr id="6" name="Dian numeron paikkamerkki 5"/>
          <p:cNvSpPr>
            <a:spLocks noGrp="1"/>
          </p:cNvSpPr>
          <p:nvPr>
            <p:ph type="sldNum" sz="quarter" idx="12"/>
          </p:nvPr>
        </p:nvSpPr>
        <p:spPr>
          <a:xfrm>
            <a:off x="8737600" y="6356355"/>
            <a:ext cx="2844800" cy="365125"/>
          </a:xfrm>
          <a:prstGeom prst="rect">
            <a:avLst/>
          </a:prstGeom>
        </p:spPr>
        <p:txBody>
          <a:bodyPr/>
          <a:lstStyle/>
          <a:p>
            <a:fld id="{749CD86A-94D1-43B3-8510-EBCF458CE88B}" type="slidenum">
              <a:rPr lang="fi-FI" smtClean="0"/>
              <a:t>‹#›</a:t>
            </a:fld>
            <a:endParaRPr lang="fi-FI"/>
          </a:p>
        </p:txBody>
      </p:sp>
    </p:spTree>
    <p:extLst>
      <p:ext uri="{BB962C8B-B14F-4D97-AF65-F5344CB8AC3E}">
        <p14:creationId xmlns:p14="http://schemas.microsoft.com/office/powerpoint/2010/main" val="302114588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cSld name="2_Mukautettu asettelu">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64024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cSld name="12_Otsikkodia">
    <p:spTree>
      <p:nvGrpSpPr>
        <p:cNvPr id="1" name=""/>
        <p:cNvGrpSpPr/>
        <p:nvPr/>
      </p:nvGrpSpPr>
      <p:grpSpPr>
        <a:xfrm>
          <a:off x="0" y="0"/>
          <a:ext cx="0" cy="0"/>
          <a:chOff x="0" y="0"/>
          <a:chExt cx="0" cy="0"/>
        </a:xfrm>
      </p:grpSpPr>
      <p:sp>
        <p:nvSpPr>
          <p:cNvPr id="8" name="Kuvan paikkamerkki 7"/>
          <p:cNvSpPr>
            <a:spLocks noGrp="1"/>
          </p:cNvSpPr>
          <p:nvPr>
            <p:ph type="pic" sz="quarter" idx="13"/>
          </p:nvPr>
        </p:nvSpPr>
        <p:spPr>
          <a:xfrm>
            <a:off x="10" y="4"/>
            <a:ext cx="12191999" cy="4047822"/>
          </a:xfrm>
        </p:spPr>
        <p:txBody>
          <a:bodyPr/>
          <a:lstStyle/>
          <a:p>
            <a:r>
              <a:rPr lang="fi-FI"/>
              <a:t>Lisää kuva napsauttamalla kuvaketta</a:t>
            </a:r>
          </a:p>
        </p:txBody>
      </p:sp>
      <p:sp>
        <p:nvSpPr>
          <p:cNvPr id="2" name="Otsikko 1"/>
          <p:cNvSpPr>
            <a:spLocks noGrp="1"/>
          </p:cNvSpPr>
          <p:nvPr>
            <p:ph type="ctrTitle" hasCustomPrompt="1"/>
          </p:nvPr>
        </p:nvSpPr>
        <p:spPr>
          <a:xfrm>
            <a:off x="5" y="4047828"/>
            <a:ext cx="12192004" cy="1470025"/>
          </a:xfrm>
          <a:solidFill>
            <a:schemeClr val="tx2"/>
          </a:solidFill>
          <a:ln>
            <a:noFill/>
          </a:ln>
        </p:spPr>
        <p:txBody>
          <a:bodyPr>
            <a:noAutofit/>
          </a:bodyPr>
          <a:lstStyle>
            <a:lvl1pPr algn="ctr">
              <a:defRPr sz="3600">
                <a:solidFill>
                  <a:srgbClr val="FFFFFF"/>
                </a:solidFill>
              </a:defRPr>
            </a:lvl1pPr>
          </a:lstStyle>
          <a:p>
            <a:r>
              <a:rPr lang="fi-FI"/>
              <a:t>MUOKKAA PERUSTYYLEJÄ NAPS.</a:t>
            </a:r>
          </a:p>
        </p:txBody>
      </p:sp>
    </p:spTree>
    <p:extLst>
      <p:ext uri="{BB962C8B-B14F-4D97-AF65-F5344CB8AC3E}">
        <p14:creationId xmlns:p14="http://schemas.microsoft.com/office/powerpoint/2010/main" val="139518789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cSld name="1_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A2B5E85-DE80-4CB0-9968-2EB2C6E1E378}"/>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35598029-3555-4FFA-903D-227FC24739B9}"/>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6815FBF4-71FF-44FB-9860-62D8AD4EBB74}"/>
              </a:ext>
            </a:extLst>
          </p:cNvPr>
          <p:cNvSpPr>
            <a:spLocks noGrp="1"/>
          </p:cNvSpPr>
          <p:nvPr>
            <p:ph type="dt" sz="half" idx="10"/>
          </p:nvPr>
        </p:nvSpPr>
        <p:spPr/>
        <p:txBody>
          <a:bodyPr/>
          <a:lstStyle/>
          <a:p>
            <a:fld id="{43437EB9-A7E5-4352-B7CA-3F32307EDCCB}" type="datetimeFigureOut">
              <a:rPr lang="fi-FI" smtClean="0"/>
              <a:t>20.4.2026</a:t>
            </a:fld>
            <a:endParaRPr lang="fi-FI"/>
          </a:p>
        </p:txBody>
      </p:sp>
      <p:sp>
        <p:nvSpPr>
          <p:cNvPr id="5" name="Alatunnisteen paikkamerkki 4">
            <a:extLst>
              <a:ext uri="{FF2B5EF4-FFF2-40B4-BE49-F238E27FC236}">
                <a16:creationId xmlns:a16="http://schemas.microsoft.com/office/drawing/2014/main" id="{4DF00B40-4646-464E-A5FA-FD3318DF0FA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1D81EDF-EB81-40B1-BBD7-91A5C3AA7F4F}"/>
              </a:ext>
            </a:extLst>
          </p:cNvPr>
          <p:cNvSpPr>
            <a:spLocks noGrp="1"/>
          </p:cNvSpPr>
          <p:nvPr>
            <p:ph type="sldNum" sz="quarter" idx="12"/>
          </p:nvPr>
        </p:nvSpPr>
        <p:spPr/>
        <p:txBody>
          <a:bodyPr/>
          <a:lstStyle/>
          <a:p>
            <a:fld id="{CF61528A-08AC-4B35-A3FE-BDB55CAAD928}" type="slidenum">
              <a:rPr lang="fi-FI" smtClean="0"/>
              <a:t>‹#›</a:t>
            </a:fld>
            <a:endParaRPr lang="fi-FI"/>
          </a:p>
        </p:txBody>
      </p:sp>
    </p:spTree>
    <p:extLst>
      <p:ext uri="{BB962C8B-B14F-4D97-AF65-F5344CB8AC3E}">
        <p14:creationId xmlns:p14="http://schemas.microsoft.com/office/powerpoint/2010/main" val="210273995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Kuva">
    <p:bg>
      <p:bgRef idx="1001">
        <a:schemeClr val="bg1"/>
      </p:bgRef>
    </p:bg>
    <p:spTree>
      <p:nvGrpSpPr>
        <p:cNvPr id="1" name=""/>
        <p:cNvGrpSpPr/>
        <p:nvPr/>
      </p:nvGrpSpPr>
      <p:grpSpPr>
        <a:xfrm>
          <a:off x="0" y="0"/>
          <a:ext cx="0" cy="0"/>
          <a:chOff x="0" y="0"/>
          <a:chExt cx="0" cy="0"/>
        </a:xfrm>
      </p:grpSpPr>
      <p:sp>
        <p:nvSpPr>
          <p:cNvPr id="18" name="Kuvan paikkamerkki 17">
            <a:extLst>
              <a:ext uri="{FF2B5EF4-FFF2-40B4-BE49-F238E27FC236}">
                <a16:creationId xmlns:a16="http://schemas.microsoft.com/office/drawing/2014/main" id="{2284F82B-FD19-4B66-95A9-D55A3514B707}"/>
              </a:ext>
            </a:extLst>
          </p:cNvPr>
          <p:cNvSpPr>
            <a:spLocks noGrp="1"/>
          </p:cNvSpPr>
          <p:nvPr>
            <p:ph type="pic" sz="quarter" idx="10"/>
          </p:nvPr>
        </p:nvSpPr>
        <p:spPr>
          <a:xfrm>
            <a:off x="0" y="0"/>
            <a:ext cx="12192000" cy="6858000"/>
          </a:xfrm>
          <a:noFill/>
        </p:spPr>
        <p:txBody>
          <a:bodyPr/>
          <a:lstStyle>
            <a:lvl1pPr marL="0" indent="0">
              <a:buNone/>
              <a:defRPr/>
            </a:lvl1pPr>
          </a:lstStyle>
          <a:p>
            <a:endParaRPr lang="fi-FI"/>
          </a:p>
        </p:txBody>
      </p:sp>
    </p:spTree>
    <p:extLst>
      <p:ext uri="{BB962C8B-B14F-4D97-AF65-F5344CB8AC3E}">
        <p14:creationId xmlns:p14="http://schemas.microsoft.com/office/powerpoint/2010/main" val="2174803512"/>
      </p:ext>
    </p:extLst>
  </p:cSld>
  <p:clrMapOvr>
    <a:overrideClrMapping bg1="lt1" tx1="dk1" bg2="lt2" tx2="dk2" accent1="accent1" accent2="accent2" accent3="accent3" accent4="accent4" accent5="accent5" accent6="accent6" hlink="hlink" folHlink="folHlink"/>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Kuva">
    <p:bg>
      <p:bgRef idx="1001">
        <a:schemeClr val="bg1"/>
      </p:bgRef>
    </p:bg>
    <p:spTree>
      <p:nvGrpSpPr>
        <p:cNvPr id="1" name=""/>
        <p:cNvGrpSpPr/>
        <p:nvPr/>
      </p:nvGrpSpPr>
      <p:grpSpPr>
        <a:xfrm>
          <a:off x="0" y="0"/>
          <a:ext cx="0" cy="0"/>
          <a:chOff x="0" y="0"/>
          <a:chExt cx="0" cy="0"/>
        </a:xfrm>
      </p:grpSpPr>
      <p:sp>
        <p:nvSpPr>
          <p:cNvPr id="18" name="Kuvan paikkamerkki 17">
            <a:extLst>
              <a:ext uri="{FF2B5EF4-FFF2-40B4-BE49-F238E27FC236}">
                <a16:creationId xmlns:a16="http://schemas.microsoft.com/office/drawing/2014/main" id="{2284F82B-FD19-4B66-95A9-D55A3514B707}"/>
              </a:ext>
            </a:extLst>
          </p:cNvPr>
          <p:cNvSpPr>
            <a:spLocks noGrp="1"/>
          </p:cNvSpPr>
          <p:nvPr>
            <p:ph type="pic" sz="quarter" idx="10"/>
          </p:nvPr>
        </p:nvSpPr>
        <p:spPr>
          <a:xfrm>
            <a:off x="0" y="0"/>
            <a:ext cx="12192000" cy="6858000"/>
          </a:xfrm>
          <a:noFill/>
        </p:spPr>
        <p:txBody>
          <a:bodyPr/>
          <a:lstStyle>
            <a:lvl1pPr marL="0" indent="0">
              <a:buNone/>
              <a:defRPr/>
            </a:lvl1pPr>
          </a:lstStyle>
          <a:p>
            <a:endParaRPr lang="fi-FI"/>
          </a:p>
        </p:txBody>
      </p:sp>
    </p:spTree>
    <p:extLst>
      <p:ext uri="{BB962C8B-B14F-4D97-AF65-F5344CB8AC3E}">
        <p14:creationId xmlns:p14="http://schemas.microsoft.com/office/powerpoint/2010/main" val="1819903460"/>
      </p:ext>
    </p:extLst>
  </p:cSld>
  <p:clrMapOvr>
    <a:overrideClrMapping bg1="lt1" tx1="dk1" bg2="lt2" tx2="dk2" accent1="accent1" accent2="accent2" accent3="accent3" accent4="accent4" accent5="accent5" accent6="accent6" hlink="hlink" folHlink="folHlink"/>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8_Kolme sisältökohdetta">
    <p:spTree>
      <p:nvGrpSpPr>
        <p:cNvPr id="1" name=""/>
        <p:cNvGrpSpPr/>
        <p:nvPr/>
      </p:nvGrpSpPr>
      <p:grpSpPr>
        <a:xfrm>
          <a:off x="0" y="0"/>
          <a:ext cx="0" cy="0"/>
          <a:chOff x="0" y="0"/>
          <a:chExt cx="0" cy="0"/>
        </a:xfrm>
      </p:grpSpPr>
      <p:sp>
        <p:nvSpPr>
          <p:cNvPr id="10" name="Tekstin paikkamerkki 5">
            <a:extLst>
              <a:ext uri="{FF2B5EF4-FFF2-40B4-BE49-F238E27FC236}">
                <a16:creationId xmlns:a16="http://schemas.microsoft.com/office/drawing/2014/main" id="{15AED27F-E759-4B31-8CE9-294094E973E9}"/>
              </a:ext>
            </a:extLst>
          </p:cNvPr>
          <p:cNvSpPr>
            <a:spLocks noGrp="1"/>
          </p:cNvSpPr>
          <p:nvPr>
            <p:ph type="body" sz="quarter" idx="22" hasCustomPrompt="1"/>
          </p:nvPr>
        </p:nvSpPr>
        <p:spPr>
          <a:xfrm>
            <a:off x="742581" y="646811"/>
            <a:ext cx="5065418"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pic>
        <p:nvPicPr>
          <p:cNvPr id="8" name="Kuva 7">
            <a:extLst>
              <a:ext uri="{FF2B5EF4-FFF2-40B4-BE49-F238E27FC236}">
                <a16:creationId xmlns:a16="http://schemas.microsoft.com/office/drawing/2014/main" id="{A60C9107-EB72-4912-943D-9A47672925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45869" y="6383291"/>
            <a:ext cx="1440000" cy="449280"/>
          </a:xfrm>
          <a:prstGeom prst="rect">
            <a:avLst/>
          </a:prstGeom>
        </p:spPr>
      </p:pic>
      <p:cxnSp>
        <p:nvCxnSpPr>
          <p:cNvPr id="9" name="Suora yhdysviiva 8">
            <a:extLst>
              <a:ext uri="{FF2B5EF4-FFF2-40B4-BE49-F238E27FC236}">
                <a16:creationId xmlns:a16="http://schemas.microsoft.com/office/drawing/2014/main" id="{068FAF7E-025C-4D06-B452-B748A07549A5}"/>
              </a:ext>
            </a:extLst>
          </p:cNvPr>
          <p:cNvCxnSpPr>
            <a:cxnSpLocks/>
          </p:cNvCxnSpPr>
          <p:nvPr userDrawn="1"/>
        </p:nvCxnSpPr>
        <p:spPr>
          <a:xfrm flipV="1">
            <a:off x="-8313" y="6624557"/>
            <a:ext cx="10745869" cy="13876"/>
          </a:xfrm>
          <a:prstGeom prst="line">
            <a:avLst/>
          </a:prstGeom>
          <a:ln w="12700">
            <a:gradFill>
              <a:gsLst>
                <a:gs pos="100000">
                  <a:schemeClr val="accent1"/>
                </a:gs>
                <a:gs pos="0">
                  <a:schemeClr val="accent4"/>
                </a:gs>
                <a:gs pos="5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
        <p:nvSpPr>
          <p:cNvPr id="7" name="Sisällön paikkamerkki 2">
            <a:extLst>
              <a:ext uri="{FF2B5EF4-FFF2-40B4-BE49-F238E27FC236}">
                <a16:creationId xmlns:a16="http://schemas.microsoft.com/office/drawing/2014/main" id="{D9B60746-9FEA-47CE-9B97-3ED0F0EBCC09}"/>
              </a:ext>
            </a:extLst>
          </p:cNvPr>
          <p:cNvSpPr>
            <a:spLocks noGrp="1"/>
          </p:cNvSpPr>
          <p:nvPr>
            <p:ph sz="half" idx="11" hasCustomPrompt="1"/>
          </p:nvPr>
        </p:nvSpPr>
        <p:spPr>
          <a:xfrm>
            <a:off x="7474456" y="2194871"/>
            <a:ext cx="3445543" cy="3093539"/>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1" name="Sisällön paikkamerkki 2">
            <a:extLst>
              <a:ext uri="{FF2B5EF4-FFF2-40B4-BE49-F238E27FC236}">
                <a16:creationId xmlns:a16="http://schemas.microsoft.com/office/drawing/2014/main" id="{CBF1A50F-CC08-4518-886C-32832DBCC927}"/>
              </a:ext>
            </a:extLst>
          </p:cNvPr>
          <p:cNvSpPr>
            <a:spLocks noGrp="1"/>
          </p:cNvSpPr>
          <p:nvPr>
            <p:ph sz="half" idx="14"/>
          </p:nvPr>
        </p:nvSpPr>
        <p:spPr>
          <a:xfrm>
            <a:off x="420711" y="2194871"/>
            <a:ext cx="6349569" cy="3803833"/>
          </a:xfrm>
        </p:spPr>
        <p:txBody>
          <a:bodyPr>
            <a:noAutofit/>
          </a:bodyPr>
          <a:lstStyle>
            <a:lvl1pPr marL="0" indent="0" algn="just">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fi-FI"/>
          </a:p>
        </p:txBody>
      </p:sp>
    </p:spTree>
    <p:extLst>
      <p:ext uri="{BB962C8B-B14F-4D97-AF65-F5344CB8AC3E}">
        <p14:creationId xmlns:p14="http://schemas.microsoft.com/office/powerpoint/2010/main" val="994423026"/>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uva + sisältö">
    <p:spTree>
      <p:nvGrpSpPr>
        <p:cNvPr id="1" name=""/>
        <p:cNvGrpSpPr/>
        <p:nvPr/>
      </p:nvGrpSpPr>
      <p:grpSpPr>
        <a:xfrm>
          <a:off x="0" y="0"/>
          <a:ext cx="0" cy="0"/>
          <a:chOff x="0" y="0"/>
          <a:chExt cx="0" cy="0"/>
        </a:xfrm>
      </p:grpSpPr>
      <p:sp>
        <p:nvSpPr>
          <p:cNvPr id="10" name="Otsikko 2">
            <a:extLst>
              <a:ext uri="{FF2B5EF4-FFF2-40B4-BE49-F238E27FC236}">
                <a16:creationId xmlns:a16="http://schemas.microsoft.com/office/drawing/2014/main" id="{00020A3F-BD56-461A-AA51-F7618FBF9FBC}"/>
              </a:ext>
            </a:extLst>
          </p:cNvPr>
          <p:cNvSpPr txBox="1">
            <a:spLocks/>
          </p:cNvSpPr>
          <p:nvPr userDrawn="1"/>
        </p:nvSpPr>
        <p:spPr>
          <a:xfrm>
            <a:off x="6096000" y="0"/>
            <a:ext cx="609600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1" name="Kuvan paikkamerkki 3">
            <a:extLst>
              <a:ext uri="{FF2B5EF4-FFF2-40B4-BE49-F238E27FC236}">
                <a16:creationId xmlns:a16="http://schemas.microsoft.com/office/drawing/2014/main" id="{34BB7281-FFD8-4587-97FD-D2DAC0B6F10E}"/>
              </a:ext>
            </a:extLst>
          </p:cNvPr>
          <p:cNvSpPr>
            <a:spLocks noGrp="1"/>
          </p:cNvSpPr>
          <p:nvPr>
            <p:ph type="pic" sz="quarter" idx="14"/>
          </p:nvPr>
        </p:nvSpPr>
        <p:spPr>
          <a:xfrm>
            <a:off x="0" y="0"/>
            <a:ext cx="6091238" cy="6858000"/>
          </a:xfrm>
        </p:spPr>
        <p:txBody>
          <a:bodyPr/>
          <a:lstStyle/>
          <a:p>
            <a:endParaRPr lang="fi-FI"/>
          </a:p>
        </p:txBody>
      </p:sp>
      <p:pic>
        <p:nvPicPr>
          <p:cNvPr id="18" name="Kuva 17" descr="Kuva, joka sisältää kohteen piirtäminen&#10;&#10;Kuvaus luotu automaattisesti">
            <a:extLst>
              <a:ext uri="{FF2B5EF4-FFF2-40B4-BE49-F238E27FC236}">
                <a16:creationId xmlns:a16="http://schemas.microsoft.com/office/drawing/2014/main" id="{B0B28D8C-8BDD-4F4E-B499-4A097D9BE6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cxnSp>
        <p:nvCxnSpPr>
          <p:cNvPr id="22" name="Suora yhdysviiva 21">
            <a:extLst>
              <a:ext uri="{FF2B5EF4-FFF2-40B4-BE49-F238E27FC236}">
                <a16:creationId xmlns:a16="http://schemas.microsoft.com/office/drawing/2014/main" id="{7AE00ECB-55EF-49A9-830B-E307830784E4}"/>
              </a:ext>
            </a:extLst>
          </p:cNvPr>
          <p:cNvCxnSpPr/>
          <p:nvPr userDrawn="1"/>
        </p:nvCxnSpPr>
        <p:spPr>
          <a:xfrm>
            <a:off x="6093296"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17" name="Sisällön paikkamerkki 2">
            <a:extLst>
              <a:ext uri="{FF2B5EF4-FFF2-40B4-BE49-F238E27FC236}">
                <a16:creationId xmlns:a16="http://schemas.microsoft.com/office/drawing/2014/main" id="{B04206DE-0297-48B9-8021-B3A956C177BC}"/>
              </a:ext>
            </a:extLst>
          </p:cNvPr>
          <p:cNvSpPr>
            <a:spLocks noGrp="1"/>
          </p:cNvSpPr>
          <p:nvPr>
            <p:ph sz="half" idx="24" hasCustomPrompt="1"/>
          </p:nvPr>
        </p:nvSpPr>
        <p:spPr>
          <a:xfrm>
            <a:off x="7104000" y="1858474"/>
            <a:ext cx="4633420" cy="4652647"/>
          </a:xfrm>
        </p:spPr>
        <p:txBody>
          <a:bodyPr>
            <a:noAutofit/>
          </a:bodyPr>
          <a:lstStyle>
            <a:lvl1pPr marL="0" indent="0" algn="l">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9" name="Tekstin paikkamerkki 5">
            <a:extLst>
              <a:ext uri="{FF2B5EF4-FFF2-40B4-BE49-F238E27FC236}">
                <a16:creationId xmlns:a16="http://schemas.microsoft.com/office/drawing/2014/main" id="{7C3005A9-E28C-4745-A355-138ED3A63073}"/>
              </a:ext>
            </a:extLst>
          </p:cNvPr>
          <p:cNvSpPr>
            <a:spLocks noGrp="1"/>
          </p:cNvSpPr>
          <p:nvPr>
            <p:ph type="body" sz="quarter" idx="25" hasCustomPrompt="1"/>
          </p:nvPr>
        </p:nvSpPr>
        <p:spPr>
          <a:xfrm>
            <a:off x="7104000" y="646811"/>
            <a:ext cx="3841419" cy="838189"/>
          </a:xfrm>
        </p:spPr>
        <p:txBody>
          <a:bodyPr anchor="t">
            <a:noAutofit/>
          </a:bodyPr>
          <a:lstStyle>
            <a:lvl1pPr marL="0" indent="0" algn="l">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10892978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12" name="Otsikko 2">
            <a:extLst>
              <a:ext uri="{FF2B5EF4-FFF2-40B4-BE49-F238E27FC236}">
                <a16:creationId xmlns:a16="http://schemas.microsoft.com/office/drawing/2014/main" id="{4A2C6EE5-90B6-4D09-AA87-7D4ED5F0B186}"/>
              </a:ext>
            </a:extLst>
          </p:cNvPr>
          <p:cNvSpPr txBox="1">
            <a:spLocks/>
          </p:cNvSpPr>
          <p:nvPr userDrawn="1"/>
        </p:nvSpPr>
        <p:spPr>
          <a:xfrm>
            <a:off x="6096000" y="0"/>
            <a:ext cx="609600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9" name="Sisällön paikkamerkki 2">
            <a:extLst>
              <a:ext uri="{FF2B5EF4-FFF2-40B4-BE49-F238E27FC236}">
                <a16:creationId xmlns:a16="http://schemas.microsoft.com/office/drawing/2014/main" id="{2A1F0344-D787-4B2C-B15B-A4DE61B6A688}"/>
              </a:ext>
            </a:extLst>
          </p:cNvPr>
          <p:cNvSpPr>
            <a:spLocks noGrp="1"/>
          </p:cNvSpPr>
          <p:nvPr>
            <p:ph sz="half" idx="11" hasCustomPrompt="1"/>
          </p:nvPr>
        </p:nvSpPr>
        <p:spPr>
          <a:xfrm>
            <a:off x="742581" y="1557000"/>
            <a:ext cx="5045492" cy="3129053"/>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cxnSp>
        <p:nvCxnSpPr>
          <p:cNvPr id="9" name="Suora yhdysviiva 8">
            <a:extLst>
              <a:ext uri="{FF2B5EF4-FFF2-40B4-BE49-F238E27FC236}">
                <a16:creationId xmlns:a16="http://schemas.microsoft.com/office/drawing/2014/main" id="{ECC5E112-0F5D-4A07-9DC6-933A3C86C7E6}"/>
              </a:ext>
            </a:extLst>
          </p:cNvPr>
          <p:cNvCxnSpPr/>
          <p:nvPr userDrawn="1"/>
        </p:nvCxnSpPr>
        <p:spPr>
          <a:xfrm>
            <a:off x="6093296"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pic>
        <p:nvPicPr>
          <p:cNvPr id="15" name="Kuva 14" descr="Kuva, joka sisältää kohteen piirtäminen&#10;&#10;Kuvaus luotu automaattisesti">
            <a:extLst>
              <a:ext uri="{FF2B5EF4-FFF2-40B4-BE49-F238E27FC236}">
                <a16:creationId xmlns:a16="http://schemas.microsoft.com/office/drawing/2014/main" id="{5AB86CB9-C0CE-47E3-B59C-1087ED5B158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13" name="Tekstin paikkamerkki 5">
            <a:extLst>
              <a:ext uri="{FF2B5EF4-FFF2-40B4-BE49-F238E27FC236}">
                <a16:creationId xmlns:a16="http://schemas.microsoft.com/office/drawing/2014/main" id="{92B47D8A-92B1-4BF2-BF2E-17ED109AC01A}"/>
              </a:ext>
            </a:extLst>
          </p:cNvPr>
          <p:cNvSpPr>
            <a:spLocks noGrp="1"/>
          </p:cNvSpPr>
          <p:nvPr>
            <p:ph type="body" sz="quarter" idx="22" hasCustomPrompt="1"/>
          </p:nvPr>
        </p:nvSpPr>
        <p:spPr>
          <a:xfrm>
            <a:off x="742581" y="646811"/>
            <a:ext cx="5065418"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14" name="Sisällön paikkamerkki 2">
            <a:extLst>
              <a:ext uri="{FF2B5EF4-FFF2-40B4-BE49-F238E27FC236}">
                <a16:creationId xmlns:a16="http://schemas.microsoft.com/office/drawing/2014/main" id="{81F2EFF5-A9E6-4CB1-A8EE-867D72A93097}"/>
              </a:ext>
            </a:extLst>
          </p:cNvPr>
          <p:cNvSpPr>
            <a:spLocks noGrp="1"/>
          </p:cNvSpPr>
          <p:nvPr>
            <p:ph sz="half" idx="24" hasCustomPrompt="1"/>
          </p:nvPr>
        </p:nvSpPr>
        <p:spPr>
          <a:xfrm>
            <a:off x="7104000" y="1558542"/>
            <a:ext cx="4633420" cy="4652647"/>
          </a:xfrm>
        </p:spPr>
        <p:txBody>
          <a:bodyPr>
            <a:noAutofit/>
          </a:bodyPr>
          <a:lstStyle>
            <a:lvl1pPr marL="0" indent="0" algn="l">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6" name="Tekstin paikkamerkki 5">
            <a:extLst>
              <a:ext uri="{FF2B5EF4-FFF2-40B4-BE49-F238E27FC236}">
                <a16:creationId xmlns:a16="http://schemas.microsoft.com/office/drawing/2014/main" id="{8323E3C5-EB74-4782-836B-2AE7D06823AE}"/>
              </a:ext>
            </a:extLst>
          </p:cNvPr>
          <p:cNvSpPr>
            <a:spLocks noGrp="1"/>
          </p:cNvSpPr>
          <p:nvPr>
            <p:ph type="body" sz="quarter" idx="25" hasCustomPrompt="1"/>
          </p:nvPr>
        </p:nvSpPr>
        <p:spPr>
          <a:xfrm>
            <a:off x="7104000" y="646811"/>
            <a:ext cx="3841419" cy="838189"/>
          </a:xfrm>
        </p:spPr>
        <p:txBody>
          <a:bodyPr anchor="t">
            <a:noAutofit/>
          </a:bodyPr>
          <a:lstStyle>
            <a:lvl1pPr marL="0" indent="0" algn="l">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13412741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Kuva + sisältö">
    <p:spTree>
      <p:nvGrpSpPr>
        <p:cNvPr id="1" name=""/>
        <p:cNvGrpSpPr/>
        <p:nvPr/>
      </p:nvGrpSpPr>
      <p:grpSpPr>
        <a:xfrm>
          <a:off x="0" y="0"/>
          <a:ext cx="0" cy="0"/>
          <a:chOff x="0" y="0"/>
          <a:chExt cx="0" cy="0"/>
        </a:xfrm>
      </p:grpSpPr>
      <p:sp>
        <p:nvSpPr>
          <p:cNvPr id="10" name="Otsikko 2">
            <a:extLst>
              <a:ext uri="{FF2B5EF4-FFF2-40B4-BE49-F238E27FC236}">
                <a16:creationId xmlns:a16="http://schemas.microsoft.com/office/drawing/2014/main" id="{00020A3F-BD56-461A-AA51-F7618FBF9FBC}"/>
              </a:ext>
            </a:extLst>
          </p:cNvPr>
          <p:cNvSpPr txBox="1">
            <a:spLocks/>
          </p:cNvSpPr>
          <p:nvPr userDrawn="1"/>
        </p:nvSpPr>
        <p:spPr>
          <a:xfrm>
            <a:off x="6096000" y="0"/>
            <a:ext cx="609600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1" name="Kuvan paikkamerkki 3">
            <a:extLst>
              <a:ext uri="{FF2B5EF4-FFF2-40B4-BE49-F238E27FC236}">
                <a16:creationId xmlns:a16="http://schemas.microsoft.com/office/drawing/2014/main" id="{34BB7281-FFD8-4587-97FD-D2DAC0B6F10E}"/>
              </a:ext>
            </a:extLst>
          </p:cNvPr>
          <p:cNvSpPr>
            <a:spLocks noGrp="1"/>
          </p:cNvSpPr>
          <p:nvPr>
            <p:ph type="pic" sz="quarter" idx="14"/>
          </p:nvPr>
        </p:nvSpPr>
        <p:spPr>
          <a:xfrm>
            <a:off x="0" y="0"/>
            <a:ext cx="6091238" cy="6858000"/>
          </a:xfrm>
        </p:spPr>
        <p:txBody>
          <a:bodyPr/>
          <a:lstStyle/>
          <a:p>
            <a:endParaRPr lang="fi-FI"/>
          </a:p>
        </p:txBody>
      </p:sp>
      <p:pic>
        <p:nvPicPr>
          <p:cNvPr id="18" name="Kuva 17" descr="Kuva, joka sisältää kohteen piirtäminen&#10;&#10;Kuvaus luotu automaattisesti">
            <a:extLst>
              <a:ext uri="{FF2B5EF4-FFF2-40B4-BE49-F238E27FC236}">
                <a16:creationId xmlns:a16="http://schemas.microsoft.com/office/drawing/2014/main" id="{B0B28D8C-8BDD-4F4E-B499-4A097D9BE6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cxnSp>
        <p:nvCxnSpPr>
          <p:cNvPr id="22" name="Suora yhdysviiva 21">
            <a:extLst>
              <a:ext uri="{FF2B5EF4-FFF2-40B4-BE49-F238E27FC236}">
                <a16:creationId xmlns:a16="http://schemas.microsoft.com/office/drawing/2014/main" id="{7AE00ECB-55EF-49A9-830B-E307830784E4}"/>
              </a:ext>
            </a:extLst>
          </p:cNvPr>
          <p:cNvCxnSpPr/>
          <p:nvPr userDrawn="1"/>
        </p:nvCxnSpPr>
        <p:spPr>
          <a:xfrm>
            <a:off x="6093296"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17" name="Sisällön paikkamerkki 2">
            <a:extLst>
              <a:ext uri="{FF2B5EF4-FFF2-40B4-BE49-F238E27FC236}">
                <a16:creationId xmlns:a16="http://schemas.microsoft.com/office/drawing/2014/main" id="{B04206DE-0297-48B9-8021-B3A956C177BC}"/>
              </a:ext>
            </a:extLst>
          </p:cNvPr>
          <p:cNvSpPr>
            <a:spLocks noGrp="1"/>
          </p:cNvSpPr>
          <p:nvPr>
            <p:ph sz="half" idx="24" hasCustomPrompt="1"/>
          </p:nvPr>
        </p:nvSpPr>
        <p:spPr>
          <a:xfrm>
            <a:off x="7104000" y="1858474"/>
            <a:ext cx="4633420" cy="4652647"/>
          </a:xfrm>
        </p:spPr>
        <p:txBody>
          <a:bodyPr>
            <a:noAutofit/>
          </a:bodyPr>
          <a:lstStyle>
            <a:lvl1pPr marL="0" indent="0" algn="l">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9" name="Tekstin paikkamerkki 5">
            <a:extLst>
              <a:ext uri="{FF2B5EF4-FFF2-40B4-BE49-F238E27FC236}">
                <a16:creationId xmlns:a16="http://schemas.microsoft.com/office/drawing/2014/main" id="{7C3005A9-E28C-4745-A355-138ED3A63073}"/>
              </a:ext>
            </a:extLst>
          </p:cNvPr>
          <p:cNvSpPr>
            <a:spLocks noGrp="1"/>
          </p:cNvSpPr>
          <p:nvPr>
            <p:ph type="body" sz="quarter" idx="25" hasCustomPrompt="1"/>
          </p:nvPr>
        </p:nvSpPr>
        <p:spPr>
          <a:xfrm>
            <a:off x="7104000" y="646811"/>
            <a:ext cx="3841419" cy="838189"/>
          </a:xfrm>
        </p:spPr>
        <p:txBody>
          <a:bodyPr anchor="t">
            <a:noAutofit/>
          </a:bodyPr>
          <a:lstStyle>
            <a:lvl1pPr marL="0" indent="0" algn="l">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33350005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Kuva + sisältö">
    <p:spTree>
      <p:nvGrpSpPr>
        <p:cNvPr id="1" name=""/>
        <p:cNvGrpSpPr/>
        <p:nvPr/>
      </p:nvGrpSpPr>
      <p:grpSpPr>
        <a:xfrm>
          <a:off x="0" y="0"/>
          <a:ext cx="0" cy="0"/>
          <a:chOff x="0" y="0"/>
          <a:chExt cx="0" cy="0"/>
        </a:xfrm>
      </p:grpSpPr>
      <p:sp>
        <p:nvSpPr>
          <p:cNvPr id="11" name="Kuvan paikkamerkki 3">
            <a:extLst>
              <a:ext uri="{FF2B5EF4-FFF2-40B4-BE49-F238E27FC236}">
                <a16:creationId xmlns:a16="http://schemas.microsoft.com/office/drawing/2014/main" id="{34BB7281-FFD8-4587-97FD-D2DAC0B6F10E}"/>
              </a:ext>
            </a:extLst>
          </p:cNvPr>
          <p:cNvSpPr>
            <a:spLocks noGrp="1"/>
          </p:cNvSpPr>
          <p:nvPr>
            <p:ph type="pic" sz="quarter" idx="14"/>
          </p:nvPr>
        </p:nvSpPr>
        <p:spPr>
          <a:xfrm>
            <a:off x="0" y="0"/>
            <a:ext cx="6096000" cy="6858000"/>
          </a:xfrm>
        </p:spPr>
        <p:txBody>
          <a:bodyPr/>
          <a:lstStyle/>
          <a:p>
            <a:endParaRPr lang="fi-FI"/>
          </a:p>
        </p:txBody>
      </p:sp>
      <p:sp>
        <p:nvSpPr>
          <p:cNvPr id="10" name="Otsikko 2">
            <a:extLst>
              <a:ext uri="{FF2B5EF4-FFF2-40B4-BE49-F238E27FC236}">
                <a16:creationId xmlns:a16="http://schemas.microsoft.com/office/drawing/2014/main" id="{00020A3F-BD56-461A-AA51-F7618FBF9FBC}"/>
              </a:ext>
            </a:extLst>
          </p:cNvPr>
          <p:cNvSpPr txBox="1">
            <a:spLocks/>
          </p:cNvSpPr>
          <p:nvPr userDrawn="1"/>
        </p:nvSpPr>
        <p:spPr>
          <a:xfrm>
            <a:off x="6096000" y="0"/>
            <a:ext cx="6096000" cy="6858000"/>
          </a:xfrm>
          <a:prstGeom prst="rect">
            <a:avLst/>
          </a:prstGeom>
          <a:solidFill>
            <a:schemeClr val="bg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pic>
        <p:nvPicPr>
          <p:cNvPr id="18" name="Kuva 17" descr="Kuva, joka sisältää kohteen piirtäminen&#10;&#10;Kuvaus luotu automaattisesti">
            <a:extLst>
              <a:ext uri="{FF2B5EF4-FFF2-40B4-BE49-F238E27FC236}">
                <a16:creationId xmlns:a16="http://schemas.microsoft.com/office/drawing/2014/main" id="{B0B28D8C-8BDD-4F4E-B499-4A097D9BE6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9" name="Sisällön paikkamerkki 2">
            <a:extLst>
              <a:ext uri="{FF2B5EF4-FFF2-40B4-BE49-F238E27FC236}">
                <a16:creationId xmlns:a16="http://schemas.microsoft.com/office/drawing/2014/main" id="{145F129A-5206-423E-AE1D-A845BC08991D}"/>
              </a:ext>
            </a:extLst>
          </p:cNvPr>
          <p:cNvSpPr>
            <a:spLocks noGrp="1"/>
          </p:cNvSpPr>
          <p:nvPr>
            <p:ph sz="half" idx="24" hasCustomPrompt="1"/>
          </p:nvPr>
        </p:nvSpPr>
        <p:spPr>
          <a:xfrm>
            <a:off x="7104000" y="1558542"/>
            <a:ext cx="4633420" cy="4652647"/>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6" name="Tekstin paikkamerkki 5">
            <a:extLst>
              <a:ext uri="{FF2B5EF4-FFF2-40B4-BE49-F238E27FC236}">
                <a16:creationId xmlns:a16="http://schemas.microsoft.com/office/drawing/2014/main" id="{970A6C6B-0F4C-418D-BF89-94A76030EE31}"/>
              </a:ext>
            </a:extLst>
          </p:cNvPr>
          <p:cNvSpPr>
            <a:spLocks noGrp="1"/>
          </p:cNvSpPr>
          <p:nvPr>
            <p:ph type="body" sz="quarter" idx="25" hasCustomPrompt="1"/>
          </p:nvPr>
        </p:nvSpPr>
        <p:spPr>
          <a:xfrm>
            <a:off x="7104000" y="646811"/>
            <a:ext cx="3841419"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16346434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2_Kolme sisältökohdetta">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41DC3EE6-44C4-4E7B-AE76-DC2CC0A095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720000" y="-1"/>
            <a:ext cx="8472000" cy="6858001"/>
          </a:xfrm>
          <a:prstGeom prst="rect">
            <a:avLst/>
          </a:prstGeom>
        </p:spPr>
      </p:pic>
      <p:sp>
        <p:nvSpPr>
          <p:cNvPr id="4" name="Kuva 2">
            <a:extLst>
              <a:ext uri="{FF2B5EF4-FFF2-40B4-BE49-F238E27FC236}">
                <a16:creationId xmlns:a16="http://schemas.microsoft.com/office/drawing/2014/main" id="{A0811EFD-BD50-4E3A-9E1F-2CEE6019C362}"/>
              </a:ext>
            </a:extLst>
          </p:cNvPr>
          <p:cNvSpPr/>
          <p:nvPr/>
        </p:nvSpPr>
        <p:spPr>
          <a:xfrm>
            <a:off x="0" y="0"/>
            <a:ext cx="6991350" cy="6858000"/>
          </a:xfrm>
          <a:custGeom>
            <a:avLst/>
            <a:gdLst>
              <a:gd name="connsiteX0" fmla="*/ 6991350 w 6991350"/>
              <a:gd name="connsiteY0" fmla="*/ 6858000 h 6858000"/>
              <a:gd name="connsiteX1" fmla="*/ 0 w 6991350"/>
              <a:gd name="connsiteY1" fmla="*/ 6858000 h 6858000"/>
              <a:gd name="connsiteX2" fmla="*/ 0 w 6991350"/>
              <a:gd name="connsiteY2" fmla="*/ 0 h 6858000"/>
              <a:gd name="connsiteX3" fmla="*/ 4869180 w 6991350"/>
              <a:gd name="connsiteY3" fmla="*/ 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6991350" y="6858000"/>
                </a:moveTo>
                <a:lnTo>
                  <a:pt x="0" y="6858000"/>
                </a:lnTo>
                <a:lnTo>
                  <a:pt x="0" y="0"/>
                </a:lnTo>
                <a:lnTo>
                  <a:pt x="4869180" y="0"/>
                </a:lnTo>
                <a:close/>
              </a:path>
            </a:pathLst>
          </a:custGeom>
          <a:solidFill>
            <a:schemeClr val="tx1"/>
          </a:solidFill>
          <a:ln w="9525" cap="flat">
            <a:noFill/>
            <a:prstDash val="solid"/>
            <a:miter/>
          </a:ln>
        </p:spPr>
        <p:txBody>
          <a:bodyPr rtlCol="0" anchor="ctr"/>
          <a:lstStyle/>
          <a:p>
            <a:endParaRPr lang="fi-FI"/>
          </a:p>
        </p:txBody>
      </p:sp>
      <p:sp>
        <p:nvSpPr>
          <p:cNvPr id="7" name="Kuva 5">
            <a:extLst>
              <a:ext uri="{FF2B5EF4-FFF2-40B4-BE49-F238E27FC236}">
                <a16:creationId xmlns:a16="http://schemas.microsoft.com/office/drawing/2014/main" id="{434BC958-8518-4206-8776-9A20FE5E9ACE}"/>
              </a:ext>
            </a:extLst>
          </p:cNvPr>
          <p:cNvSpPr/>
          <p:nvPr/>
        </p:nvSpPr>
        <p:spPr>
          <a:xfrm>
            <a:off x="4825240" y="0"/>
            <a:ext cx="3495675" cy="6858000"/>
          </a:xfrm>
          <a:custGeom>
            <a:avLst/>
            <a:gdLst>
              <a:gd name="connsiteX0" fmla="*/ 3495675 w 3495675"/>
              <a:gd name="connsiteY0" fmla="*/ 6858000 h 6858000"/>
              <a:gd name="connsiteX1" fmla="*/ 2124075 w 3495675"/>
              <a:gd name="connsiteY1" fmla="*/ 6858000 h 6858000"/>
              <a:gd name="connsiteX2" fmla="*/ 0 w 3495675"/>
              <a:gd name="connsiteY2" fmla="*/ 0 h 6858000"/>
              <a:gd name="connsiteX3" fmla="*/ 1371600 w 3495675"/>
              <a:gd name="connsiteY3" fmla="*/ 0 h 6858000"/>
            </a:gdLst>
            <a:ahLst/>
            <a:cxnLst>
              <a:cxn ang="0">
                <a:pos x="connsiteX0" y="connsiteY0"/>
              </a:cxn>
              <a:cxn ang="0">
                <a:pos x="connsiteX1" y="connsiteY1"/>
              </a:cxn>
              <a:cxn ang="0">
                <a:pos x="connsiteX2" y="connsiteY2"/>
              </a:cxn>
              <a:cxn ang="0">
                <a:pos x="connsiteX3" y="connsiteY3"/>
              </a:cxn>
            </a:cxnLst>
            <a:rect l="l" t="t" r="r" b="b"/>
            <a:pathLst>
              <a:path w="3495675" h="6858000">
                <a:moveTo>
                  <a:pt x="3495675" y="6858000"/>
                </a:moveTo>
                <a:lnTo>
                  <a:pt x="2124075" y="6858000"/>
                </a:lnTo>
                <a:lnTo>
                  <a:pt x="0" y="0"/>
                </a:lnTo>
                <a:lnTo>
                  <a:pt x="1371600" y="0"/>
                </a:lnTo>
                <a:close/>
              </a:path>
            </a:pathLst>
          </a:custGeom>
          <a:solidFill>
            <a:schemeClr val="accent1">
              <a:alpha val="70000"/>
            </a:schemeClr>
          </a:solidFill>
          <a:ln w="9525" cap="flat">
            <a:noFill/>
            <a:prstDash val="solid"/>
            <a:miter/>
          </a:ln>
        </p:spPr>
        <p:txBody>
          <a:bodyPr rtlCol="0" anchor="ctr"/>
          <a:lstStyle/>
          <a:p>
            <a:endParaRPr lang="fi-FI"/>
          </a:p>
        </p:txBody>
      </p:sp>
      <p:sp>
        <p:nvSpPr>
          <p:cNvPr id="25" name="Kuva 5">
            <a:extLst>
              <a:ext uri="{FF2B5EF4-FFF2-40B4-BE49-F238E27FC236}">
                <a16:creationId xmlns:a16="http://schemas.microsoft.com/office/drawing/2014/main" id="{41BBBC1F-9211-4FA0-8996-EB50D10FFD43}"/>
              </a:ext>
            </a:extLst>
          </p:cNvPr>
          <p:cNvSpPr/>
          <p:nvPr userDrawn="1"/>
        </p:nvSpPr>
        <p:spPr>
          <a:xfrm>
            <a:off x="6163565" y="0"/>
            <a:ext cx="3495675" cy="6858000"/>
          </a:xfrm>
          <a:custGeom>
            <a:avLst/>
            <a:gdLst>
              <a:gd name="connsiteX0" fmla="*/ 3495675 w 3495675"/>
              <a:gd name="connsiteY0" fmla="*/ 6858000 h 6858000"/>
              <a:gd name="connsiteX1" fmla="*/ 2124075 w 3495675"/>
              <a:gd name="connsiteY1" fmla="*/ 6858000 h 6858000"/>
              <a:gd name="connsiteX2" fmla="*/ 0 w 3495675"/>
              <a:gd name="connsiteY2" fmla="*/ 0 h 6858000"/>
              <a:gd name="connsiteX3" fmla="*/ 1371600 w 3495675"/>
              <a:gd name="connsiteY3" fmla="*/ 0 h 6858000"/>
            </a:gdLst>
            <a:ahLst/>
            <a:cxnLst>
              <a:cxn ang="0">
                <a:pos x="connsiteX0" y="connsiteY0"/>
              </a:cxn>
              <a:cxn ang="0">
                <a:pos x="connsiteX1" y="connsiteY1"/>
              </a:cxn>
              <a:cxn ang="0">
                <a:pos x="connsiteX2" y="connsiteY2"/>
              </a:cxn>
              <a:cxn ang="0">
                <a:pos x="connsiteX3" y="connsiteY3"/>
              </a:cxn>
            </a:cxnLst>
            <a:rect l="l" t="t" r="r" b="b"/>
            <a:pathLst>
              <a:path w="3495675" h="6858000">
                <a:moveTo>
                  <a:pt x="3495675" y="6858000"/>
                </a:moveTo>
                <a:lnTo>
                  <a:pt x="2124075" y="6858000"/>
                </a:lnTo>
                <a:lnTo>
                  <a:pt x="0" y="0"/>
                </a:lnTo>
                <a:lnTo>
                  <a:pt x="1371600" y="0"/>
                </a:lnTo>
                <a:close/>
              </a:path>
            </a:pathLst>
          </a:custGeom>
          <a:solidFill>
            <a:schemeClr val="accent2">
              <a:alpha val="50000"/>
            </a:schemeClr>
          </a:solidFill>
          <a:ln w="9525" cap="flat">
            <a:noFill/>
            <a:prstDash val="solid"/>
            <a:miter/>
          </a:ln>
        </p:spPr>
        <p:txBody>
          <a:bodyPr rtlCol="0" anchor="ctr"/>
          <a:lstStyle/>
          <a:p>
            <a:endParaRPr lang="fi-FI"/>
          </a:p>
        </p:txBody>
      </p:sp>
      <p:sp>
        <p:nvSpPr>
          <p:cNvPr id="26" name="Tekstin paikkamerkki 5">
            <a:extLst>
              <a:ext uri="{FF2B5EF4-FFF2-40B4-BE49-F238E27FC236}">
                <a16:creationId xmlns:a16="http://schemas.microsoft.com/office/drawing/2014/main" id="{8116BA7C-3F5A-4B3E-B3AB-3832EF21FE2D}"/>
              </a:ext>
            </a:extLst>
          </p:cNvPr>
          <p:cNvSpPr>
            <a:spLocks noGrp="1"/>
          </p:cNvSpPr>
          <p:nvPr>
            <p:ph type="body" sz="quarter" idx="22" hasCustomPrompt="1"/>
          </p:nvPr>
        </p:nvSpPr>
        <p:spPr>
          <a:xfrm>
            <a:off x="742581" y="646811"/>
            <a:ext cx="3841419" cy="1630189"/>
          </a:xfrm>
        </p:spPr>
        <p:txBody>
          <a:bodyPr anchor="t">
            <a:noAutofit/>
          </a:bodyPr>
          <a:lstStyle>
            <a:lvl1pPr marL="0" indent="0" algn="l">
              <a:buNone/>
              <a:defRPr sz="36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Miksi olemme parhaita?</a:t>
            </a:r>
          </a:p>
        </p:txBody>
      </p:sp>
      <p:sp>
        <p:nvSpPr>
          <p:cNvPr id="27" name="Kuusikulmio 26">
            <a:extLst>
              <a:ext uri="{FF2B5EF4-FFF2-40B4-BE49-F238E27FC236}">
                <a16:creationId xmlns:a16="http://schemas.microsoft.com/office/drawing/2014/main" id="{F56E6441-3AD4-465E-AE87-C36D74123DA2}"/>
              </a:ext>
            </a:extLst>
          </p:cNvPr>
          <p:cNvSpPr/>
          <p:nvPr userDrawn="1"/>
        </p:nvSpPr>
        <p:spPr>
          <a:xfrm rot="5400000">
            <a:off x="5569763" y="3141000"/>
            <a:ext cx="668160" cy="57600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Kuusikulmio 27">
            <a:extLst>
              <a:ext uri="{FF2B5EF4-FFF2-40B4-BE49-F238E27FC236}">
                <a16:creationId xmlns:a16="http://schemas.microsoft.com/office/drawing/2014/main" id="{B5639A5B-28EC-44A6-A2B6-8437EAF13711}"/>
              </a:ext>
            </a:extLst>
          </p:cNvPr>
          <p:cNvSpPr/>
          <p:nvPr userDrawn="1"/>
        </p:nvSpPr>
        <p:spPr>
          <a:xfrm rot="5400000">
            <a:off x="6080206" y="4786341"/>
            <a:ext cx="668160" cy="576000"/>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 name="Tekstin paikkamerkki 5">
            <a:extLst>
              <a:ext uri="{FF2B5EF4-FFF2-40B4-BE49-F238E27FC236}">
                <a16:creationId xmlns:a16="http://schemas.microsoft.com/office/drawing/2014/main" id="{BF0700BF-442C-4843-83FB-DEFEC95E1979}"/>
              </a:ext>
            </a:extLst>
          </p:cNvPr>
          <p:cNvSpPr>
            <a:spLocks noGrp="1"/>
          </p:cNvSpPr>
          <p:nvPr>
            <p:ph type="body" sz="quarter" idx="25" hasCustomPrompt="1"/>
          </p:nvPr>
        </p:nvSpPr>
        <p:spPr>
          <a:xfrm>
            <a:off x="5615843" y="3253753"/>
            <a:ext cx="576000" cy="350489"/>
          </a:xfrm>
        </p:spPr>
        <p:txBody>
          <a:bodyPr anchor="t">
            <a:noAutofit/>
          </a:bodyPr>
          <a:lstStyle>
            <a:lvl1pPr marL="0" indent="0" algn="ctr">
              <a:buNone/>
              <a:defRPr sz="2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01</a:t>
            </a:r>
          </a:p>
        </p:txBody>
      </p:sp>
      <p:sp>
        <p:nvSpPr>
          <p:cNvPr id="30" name="Tekstin paikkamerkki 5">
            <a:extLst>
              <a:ext uri="{FF2B5EF4-FFF2-40B4-BE49-F238E27FC236}">
                <a16:creationId xmlns:a16="http://schemas.microsoft.com/office/drawing/2014/main" id="{20D275C1-DB34-463B-B263-94E1C1A2F061}"/>
              </a:ext>
            </a:extLst>
          </p:cNvPr>
          <p:cNvSpPr>
            <a:spLocks noGrp="1"/>
          </p:cNvSpPr>
          <p:nvPr>
            <p:ph type="body" sz="quarter" idx="26" hasCustomPrompt="1"/>
          </p:nvPr>
        </p:nvSpPr>
        <p:spPr>
          <a:xfrm>
            <a:off x="6126286" y="4902801"/>
            <a:ext cx="576000" cy="350489"/>
          </a:xfrm>
        </p:spPr>
        <p:txBody>
          <a:bodyPr anchor="t">
            <a:noAutofit/>
          </a:bodyPr>
          <a:lstStyle>
            <a:lvl1pPr marL="0" indent="0" algn="ctr">
              <a:buNone/>
              <a:defRPr sz="2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02</a:t>
            </a:r>
          </a:p>
        </p:txBody>
      </p:sp>
      <p:sp>
        <p:nvSpPr>
          <p:cNvPr id="31" name="Sisällön paikkamerkki 2">
            <a:extLst>
              <a:ext uri="{FF2B5EF4-FFF2-40B4-BE49-F238E27FC236}">
                <a16:creationId xmlns:a16="http://schemas.microsoft.com/office/drawing/2014/main" id="{64C10FB5-B9F3-4AF7-AF3B-4CD017030FE4}"/>
              </a:ext>
            </a:extLst>
          </p:cNvPr>
          <p:cNvSpPr>
            <a:spLocks noGrp="1"/>
          </p:cNvSpPr>
          <p:nvPr>
            <p:ph sz="half" idx="16" hasCustomPrompt="1"/>
          </p:nvPr>
        </p:nvSpPr>
        <p:spPr>
          <a:xfrm>
            <a:off x="742581" y="3265089"/>
            <a:ext cx="4706606" cy="327819"/>
          </a:xfrm>
        </p:spPr>
        <p:txBody>
          <a:bodyPr>
            <a:noAutofit/>
          </a:bodyPr>
          <a:lstStyle>
            <a:lvl1pPr marL="0" indent="0" algn="r">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Pitkä kokemus elintarvikealalta</a:t>
            </a:r>
          </a:p>
        </p:txBody>
      </p:sp>
      <p:sp>
        <p:nvSpPr>
          <p:cNvPr id="32" name="Sisällön paikkamerkki 2">
            <a:extLst>
              <a:ext uri="{FF2B5EF4-FFF2-40B4-BE49-F238E27FC236}">
                <a16:creationId xmlns:a16="http://schemas.microsoft.com/office/drawing/2014/main" id="{891CB7BD-AF18-49BD-8CEA-99ABB6D6A9B9}"/>
              </a:ext>
            </a:extLst>
          </p:cNvPr>
          <p:cNvSpPr>
            <a:spLocks noGrp="1"/>
          </p:cNvSpPr>
          <p:nvPr>
            <p:ph sz="half" idx="27" hasCustomPrompt="1"/>
          </p:nvPr>
        </p:nvSpPr>
        <p:spPr>
          <a:xfrm>
            <a:off x="1240223" y="4910431"/>
            <a:ext cx="4706606" cy="327819"/>
          </a:xfrm>
        </p:spPr>
        <p:txBody>
          <a:bodyPr>
            <a:noAutofit/>
          </a:bodyPr>
          <a:lstStyle>
            <a:lvl1pPr marL="0" indent="0" algn="r">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Ammattitaitoinen henkilökunta</a:t>
            </a:r>
          </a:p>
        </p:txBody>
      </p:sp>
      <p:sp>
        <p:nvSpPr>
          <p:cNvPr id="33" name="Sisällön paikkamerkki 2">
            <a:extLst>
              <a:ext uri="{FF2B5EF4-FFF2-40B4-BE49-F238E27FC236}">
                <a16:creationId xmlns:a16="http://schemas.microsoft.com/office/drawing/2014/main" id="{2A65588E-AA04-4F61-8DA5-D40BCAF182A3}"/>
              </a:ext>
            </a:extLst>
          </p:cNvPr>
          <p:cNvSpPr>
            <a:spLocks noGrp="1"/>
          </p:cNvSpPr>
          <p:nvPr>
            <p:ph sz="half" idx="14" hasCustomPrompt="1"/>
          </p:nvPr>
        </p:nvSpPr>
        <p:spPr>
          <a:xfrm>
            <a:off x="742581" y="3633165"/>
            <a:ext cx="4712032" cy="1070057"/>
          </a:xfrm>
        </p:spPr>
        <p:txBody>
          <a:bodyPr>
            <a:noAutofit/>
          </a:bodyPr>
          <a:lstStyle>
            <a:lvl1pPr marL="0" indent="0" algn="r">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38" name="Sisällön paikkamerkki 2">
            <a:extLst>
              <a:ext uri="{FF2B5EF4-FFF2-40B4-BE49-F238E27FC236}">
                <a16:creationId xmlns:a16="http://schemas.microsoft.com/office/drawing/2014/main" id="{AD10DA5C-6544-4EAE-BE5F-C5A7600CAAE3}"/>
              </a:ext>
            </a:extLst>
          </p:cNvPr>
          <p:cNvSpPr>
            <a:spLocks noGrp="1"/>
          </p:cNvSpPr>
          <p:nvPr>
            <p:ph sz="half" idx="28" hasCustomPrompt="1"/>
          </p:nvPr>
        </p:nvSpPr>
        <p:spPr>
          <a:xfrm>
            <a:off x="1229336" y="5273043"/>
            <a:ext cx="4712032" cy="1070057"/>
          </a:xfrm>
        </p:spPr>
        <p:txBody>
          <a:bodyPr>
            <a:noAutofit/>
          </a:bodyPr>
          <a:lstStyle>
            <a:lvl1pPr marL="0" indent="0" algn="r">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Tree>
    <p:extLst>
      <p:ext uri="{BB962C8B-B14F-4D97-AF65-F5344CB8AC3E}">
        <p14:creationId xmlns:p14="http://schemas.microsoft.com/office/powerpoint/2010/main" val="696618305"/>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6_Kolme sisältökohdetta">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41DC3EE6-44C4-4E7B-AE76-DC2CC0A095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52000" y="-1"/>
            <a:ext cx="8040000" cy="6858001"/>
          </a:xfrm>
          <a:prstGeom prst="rect">
            <a:avLst/>
          </a:prstGeom>
        </p:spPr>
      </p:pic>
      <p:sp>
        <p:nvSpPr>
          <p:cNvPr id="4" name="Kuva 2">
            <a:extLst>
              <a:ext uri="{FF2B5EF4-FFF2-40B4-BE49-F238E27FC236}">
                <a16:creationId xmlns:a16="http://schemas.microsoft.com/office/drawing/2014/main" id="{A0811EFD-BD50-4E3A-9E1F-2CEE6019C362}"/>
              </a:ext>
            </a:extLst>
          </p:cNvPr>
          <p:cNvSpPr/>
          <p:nvPr userDrawn="1"/>
        </p:nvSpPr>
        <p:spPr>
          <a:xfrm>
            <a:off x="0" y="0"/>
            <a:ext cx="7471350" cy="6858000"/>
          </a:xfrm>
          <a:custGeom>
            <a:avLst/>
            <a:gdLst>
              <a:gd name="connsiteX0" fmla="*/ 6991350 w 6991350"/>
              <a:gd name="connsiteY0" fmla="*/ 6858000 h 6858000"/>
              <a:gd name="connsiteX1" fmla="*/ 0 w 6991350"/>
              <a:gd name="connsiteY1" fmla="*/ 6858000 h 6858000"/>
              <a:gd name="connsiteX2" fmla="*/ 0 w 6991350"/>
              <a:gd name="connsiteY2" fmla="*/ 0 h 6858000"/>
              <a:gd name="connsiteX3" fmla="*/ 4869180 w 6991350"/>
              <a:gd name="connsiteY3" fmla="*/ 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6991350" y="6858000"/>
                </a:moveTo>
                <a:lnTo>
                  <a:pt x="0" y="6858000"/>
                </a:lnTo>
                <a:lnTo>
                  <a:pt x="0" y="0"/>
                </a:lnTo>
                <a:lnTo>
                  <a:pt x="4869180" y="0"/>
                </a:lnTo>
                <a:close/>
              </a:path>
            </a:pathLst>
          </a:custGeom>
          <a:solidFill>
            <a:schemeClr val="bg1"/>
          </a:solidFill>
          <a:ln w="9525" cap="flat">
            <a:noFill/>
            <a:prstDash val="solid"/>
            <a:miter/>
          </a:ln>
        </p:spPr>
        <p:txBody>
          <a:bodyPr rtlCol="0" anchor="ctr"/>
          <a:lstStyle/>
          <a:p>
            <a:endParaRPr lang="fi-FI"/>
          </a:p>
        </p:txBody>
      </p:sp>
      <p:sp>
        <p:nvSpPr>
          <p:cNvPr id="26" name="Tekstin paikkamerkki 5">
            <a:extLst>
              <a:ext uri="{FF2B5EF4-FFF2-40B4-BE49-F238E27FC236}">
                <a16:creationId xmlns:a16="http://schemas.microsoft.com/office/drawing/2014/main" id="{8116BA7C-3F5A-4B3E-B3AB-3832EF21FE2D}"/>
              </a:ext>
            </a:extLst>
          </p:cNvPr>
          <p:cNvSpPr>
            <a:spLocks noGrp="1"/>
          </p:cNvSpPr>
          <p:nvPr>
            <p:ph type="body" sz="quarter" idx="22" hasCustomPrompt="1"/>
          </p:nvPr>
        </p:nvSpPr>
        <p:spPr>
          <a:xfrm>
            <a:off x="742581" y="646811"/>
            <a:ext cx="3841419" cy="1630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1" name="Sisällön paikkamerkki 2">
            <a:extLst>
              <a:ext uri="{FF2B5EF4-FFF2-40B4-BE49-F238E27FC236}">
                <a16:creationId xmlns:a16="http://schemas.microsoft.com/office/drawing/2014/main" id="{64C10FB5-B9F3-4AF7-AF3B-4CD017030FE4}"/>
              </a:ext>
            </a:extLst>
          </p:cNvPr>
          <p:cNvSpPr>
            <a:spLocks noGrp="1"/>
          </p:cNvSpPr>
          <p:nvPr>
            <p:ph sz="half" idx="16" hasCustomPrompt="1"/>
          </p:nvPr>
        </p:nvSpPr>
        <p:spPr>
          <a:xfrm>
            <a:off x="742580" y="3265089"/>
            <a:ext cx="5065419" cy="327819"/>
          </a:xfrm>
        </p:spPr>
        <p:txBody>
          <a:bodyPr>
            <a:noAutofit/>
          </a:bodyPr>
          <a:lstStyle>
            <a:lvl1pPr marL="0" indent="0" algn="r">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 1</a:t>
            </a:r>
          </a:p>
        </p:txBody>
      </p:sp>
      <p:sp>
        <p:nvSpPr>
          <p:cNvPr id="32" name="Sisällön paikkamerkki 2">
            <a:extLst>
              <a:ext uri="{FF2B5EF4-FFF2-40B4-BE49-F238E27FC236}">
                <a16:creationId xmlns:a16="http://schemas.microsoft.com/office/drawing/2014/main" id="{891CB7BD-AF18-49BD-8CEA-99ABB6D6A9B9}"/>
              </a:ext>
            </a:extLst>
          </p:cNvPr>
          <p:cNvSpPr>
            <a:spLocks noGrp="1"/>
          </p:cNvSpPr>
          <p:nvPr>
            <p:ph sz="half" idx="27" hasCustomPrompt="1"/>
          </p:nvPr>
        </p:nvSpPr>
        <p:spPr>
          <a:xfrm>
            <a:off x="1240222" y="4910431"/>
            <a:ext cx="5065417" cy="327819"/>
          </a:xfrm>
        </p:spPr>
        <p:txBody>
          <a:bodyPr>
            <a:noAutofit/>
          </a:bodyPr>
          <a:lstStyle>
            <a:lvl1pPr marL="0" indent="0" algn="r">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 2</a:t>
            </a:r>
          </a:p>
        </p:txBody>
      </p:sp>
      <p:sp>
        <p:nvSpPr>
          <p:cNvPr id="33" name="Sisällön paikkamerkki 2">
            <a:extLst>
              <a:ext uri="{FF2B5EF4-FFF2-40B4-BE49-F238E27FC236}">
                <a16:creationId xmlns:a16="http://schemas.microsoft.com/office/drawing/2014/main" id="{2A65588E-AA04-4F61-8DA5-D40BCAF182A3}"/>
              </a:ext>
            </a:extLst>
          </p:cNvPr>
          <p:cNvSpPr>
            <a:spLocks noGrp="1"/>
          </p:cNvSpPr>
          <p:nvPr>
            <p:ph sz="half" idx="14" hasCustomPrompt="1"/>
          </p:nvPr>
        </p:nvSpPr>
        <p:spPr>
          <a:xfrm>
            <a:off x="742581" y="3633165"/>
            <a:ext cx="5065418" cy="1070057"/>
          </a:xfrm>
        </p:spPr>
        <p:txBody>
          <a:bodyPr>
            <a:noAutofit/>
          </a:bodyPr>
          <a:lstStyle>
            <a:lvl1pPr marL="0" indent="0" algn="r">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38" name="Sisällön paikkamerkki 2">
            <a:extLst>
              <a:ext uri="{FF2B5EF4-FFF2-40B4-BE49-F238E27FC236}">
                <a16:creationId xmlns:a16="http://schemas.microsoft.com/office/drawing/2014/main" id="{AD10DA5C-6544-4EAE-BE5F-C5A7600CAAE3}"/>
              </a:ext>
            </a:extLst>
          </p:cNvPr>
          <p:cNvSpPr>
            <a:spLocks noGrp="1"/>
          </p:cNvSpPr>
          <p:nvPr>
            <p:ph sz="half" idx="28" hasCustomPrompt="1"/>
          </p:nvPr>
        </p:nvSpPr>
        <p:spPr>
          <a:xfrm>
            <a:off x="1240220" y="5273043"/>
            <a:ext cx="5065418" cy="1070057"/>
          </a:xfrm>
        </p:spPr>
        <p:txBody>
          <a:bodyPr>
            <a:noAutofit/>
          </a:bodyPr>
          <a:lstStyle>
            <a:lvl1pPr marL="0" indent="0" algn="r">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pic>
        <p:nvPicPr>
          <p:cNvPr id="13" name="Kuva 12" descr="Kuva, joka sisältää kohteen piirtäminen&#10;&#10;Kuvaus luotu automaattisesti">
            <a:extLst>
              <a:ext uri="{FF2B5EF4-FFF2-40B4-BE49-F238E27FC236}">
                <a16:creationId xmlns:a16="http://schemas.microsoft.com/office/drawing/2014/main" id="{6CF10A16-0B18-46A5-8F36-5F1D54BCC4F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Tree>
    <p:extLst>
      <p:ext uri="{BB962C8B-B14F-4D97-AF65-F5344CB8AC3E}">
        <p14:creationId xmlns:p14="http://schemas.microsoft.com/office/powerpoint/2010/main" val="236155411"/>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0_Kolme sisältökohdetta">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41DC3EE6-44C4-4E7B-AE76-DC2CC0A095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52000" y="-1"/>
            <a:ext cx="8040000" cy="6858001"/>
          </a:xfrm>
          <a:prstGeom prst="rect">
            <a:avLst/>
          </a:prstGeom>
        </p:spPr>
      </p:pic>
      <p:sp>
        <p:nvSpPr>
          <p:cNvPr id="4" name="Kuva 2">
            <a:extLst>
              <a:ext uri="{FF2B5EF4-FFF2-40B4-BE49-F238E27FC236}">
                <a16:creationId xmlns:a16="http://schemas.microsoft.com/office/drawing/2014/main" id="{A0811EFD-BD50-4E3A-9E1F-2CEE6019C362}"/>
              </a:ext>
            </a:extLst>
          </p:cNvPr>
          <p:cNvSpPr/>
          <p:nvPr userDrawn="1"/>
        </p:nvSpPr>
        <p:spPr>
          <a:xfrm>
            <a:off x="0" y="0"/>
            <a:ext cx="7471350" cy="6858000"/>
          </a:xfrm>
          <a:custGeom>
            <a:avLst/>
            <a:gdLst>
              <a:gd name="connsiteX0" fmla="*/ 6991350 w 6991350"/>
              <a:gd name="connsiteY0" fmla="*/ 6858000 h 6858000"/>
              <a:gd name="connsiteX1" fmla="*/ 0 w 6991350"/>
              <a:gd name="connsiteY1" fmla="*/ 6858000 h 6858000"/>
              <a:gd name="connsiteX2" fmla="*/ 0 w 6991350"/>
              <a:gd name="connsiteY2" fmla="*/ 0 h 6858000"/>
              <a:gd name="connsiteX3" fmla="*/ 4869180 w 6991350"/>
              <a:gd name="connsiteY3" fmla="*/ 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6991350" y="6858000"/>
                </a:moveTo>
                <a:lnTo>
                  <a:pt x="0" y="6858000"/>
                </a:lnTo>
                <a:lnTo>
                  <a:pt x="0" y="0"/>
                </a:lnTo>
                <a:lnTo>
                  <a:pt x="4869180" y="0"/>
                </a:lnTo>
                <a:close/>
              </a:path>
            </a:pathLst>
          </a:custGeom>
          <a:solidFill>
            <a:schemeClr val="tx1"/>
          </a:solidFill>
          <a:ln w="9525" cap="flat">
            <a:noFill/>
            <a:prstDash val="solid"/>
            <a:miter/>
          </a:ln>
        </p:spPr>
        <p:txBody>
          <a:bodyPr rtlCol="0" anchor="ctr"/>
          <a:lstStyle/>
          <a:p>
            <a:endParaRPr lang="fi-FI"/>
          </a:p>
        </p:txBody>
      </p:sp>
      <p:sp>
        <p:nvSpPr>
          <p:cNvPr id="26" name="Tekstin paikkamerkki 5">
            <a:extLst>
              <a:ext uri="{FF2B5EF4-FFF2-40B4-BE49-F238E27FC236}">
                <a16:creationId xmlns:a16="http://schemas.microsoft.com/office/drawing/2014/main" id="{8116BA7C-3F5A-4B3E-B3AB-3832EF21FE2D}"/>
              </a:ext>
            </a:extLst>
          </p:cNvPr>
          <p:cNvSpPr>
            <a:spLocks noGrp="1"/>
          </p:cNvSpPr>
          <p:nvPr>
            <p:ph type="body" sz="quarter" idx="22" hasCustomPrompt="1"/>
          </p:nvPr>
        </p:nvSpPr>
        <p:spPr>
          <a:xfrm>
            <a:off x="742581" y="646811"/>
            <a:ext cx="3841419" cy="1630189"/>
          </a:xfrm>
        </p:spPr>
        <p:txBody>
          <a:bodyPr anchor="t">
            <a:noAutofit/>
          </a:bodyPr>
          <a:lstStyle>
            <a:lvl1pPr marL="0" indent="0" algn="l">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1" name="Sisällön paikkamerkki 2">
            <a:extLst>
              <a:ext uri="{FF2B5EF4-FFF2-40B4-BE49-F238E27FC236}">
                <a16:creationId xmlns:a16="http://schemas.microsoft.com/office/drawing/2014/main" id="{64C10FB5-B9F3-4AF7-AF3B-4CD017030FE4}"/>
              </a:ext>
            </a:extLst>
          </p:cNvPr>
          <p:cNvSpPr>
            <a:spLocks noGrp="1"/>
          </p:cNvSpPr>
          <p:nvPr>
            <p:ph sz="half" idx="16" hasCustomPrompt="1"/>
          </p:nvPr>
        </p:nvSpPr>
        <p:spPr>
          <a:xfrm>
            <a:off x="742580" y="3265089"/>
            <a:ext cx="5065419" cy="327819"/>
          </a:xfrm>
        </p:spPr>
        <p:txBody>
          <a:bodyPr>
            <a:noAutofit/>
          </a:bodyPr>
          <a:lstStyle>
            <a:lvl1pPr marL="0" indent="0" algn="r">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 1</a:t>
            </a:r>
          </a:p>
        </p:txBody>
      </p:sp>
      <p:sp>
        <p:nvSpPr>
          <p:cNvPr id="32" name="Sisällön paikkamerkki 2">
            <a:extLst>
              <a:ext uri="{FF2B5EF4-FFF2-40B4-BE49-F238E27FC236}">
                <a16:creationId xmlns:a16="http://schemas.microsoft.com/office/drawing/2014/main" id="{891CB7BD-AF18-49BD-8CEA-99ABB6D6A9B9}"/>
              </a:ext>
            </a:extLst>
          </p:cNvPr>
          <p:cNvSpPr>
            <a:spLocks noGrp="1"/>
          </p:cNvSpPr>
          <p:nvPr>
            <p:ph sz="half" idx="27" hasCustomPrompt="1"/>
          </p:nvPr>
        </p:nvSpPr>
        <p:spPr>
          <a:xfrm>
            <a:off x="1240222" y="4910431"/>
            <a:ext cx="5065417" cy="327819"/>
          </a:xfrm>
        </p:spPr>
        <p:txBody>
          <a:bodyPr>
            <a:noAutofit/>
          </a:bodyPr>
          <a:lstStyle>
            <a:lvl1pPr marL="0" indent="0" algn="r">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 2</a:t>
            </a:r>
          </a:p>
        </p:txBody>
      </p:sp>
      <p:sp>
        <p:nvSpPr>
          <p:cNvPr id="33" name="Sisällön paikkamerkki 2">
            <a:extLst>
              <a:ext uri="{FF2B5EF4-FFF2-40B4-BE49-F238E27FC236}">
                <a16:creationId xmlns:a16="http://schemas.microsoft.com/office/drawing/2014/main" id="{2A65588E-AA04-4F61-8DA5-D40BCAF182A3}"/>
              </a:ext>
            </a:extLst>
          </p:cNvPr>
          <p:cNvSpPr>
            <a:spLocks noGrp="1"/>
          </p:cNvSpPr>
          <p:nvPr>
            <p:ph sz="half" idx="14" hasCustomPrompt="1"/>
          </p:nvPr>
        </p:nvSpPr>
        <p:spPr>
          <a:xfrm>
            <a:off x="742581" y="3633165"/>
            <a:ext cx="5065418" cy="1070057"/>
          </a:xfrm>
        </p:spPr>
        <p:txBody>
          <a:bodyPr>
            <a:noAutofit/>
          </a:bodyPr>
          <a:lstStyle>
            <a:lvl1pPr marL="0" indent="0" algn="r">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38" name="Sisällön paikkamerkki 2">
            <a:extLst>
              <a:ext uri="{FF2B5EF4-FFF2-40B4-BE49-F238E27FC236}">
                <a16:creationId xmlns:a16="http://schemas.microsoft.com/office/drawing/2014/main" id="{AD10DA5C-6544-4EAE-BE5F-C5A7600CAAE3}"/>
              </a:ext>
            </a:extLst>
          </p:cNvPr>
          <p:cNvSpPr>
            <a:spLocks noGrp="1"/>
          </p:cNvSpPr>
          <p:nvPr>
            <p:ph sz="half" idx="28" hasCustomPrompt="1"/>
          </p:nvPr>
        </p:nvSpPr>
        <p:spPr>
          <a:xfrm>
            <a:off x="1240220" y="5273043"/>
            <a:ext cx="5065418" cy="1070057"/>
          </a:xfrm>
        </p:spPr>
        <p:txBody>
          <a:bodyPr>
            <a:noAutofit/>
          </a:bodyPr>
          <a:lstStyle>
            <a:lvl1pPr marL="0" indent="0" algn="r">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pic>
        <p:nvPicPr>
          <p:cNvPr id="10" name="Kuva 9" descr="Kuva, joka sisältää kohteen piirtäminen&#10;&#10;Kuvaus luotu automaattisesti">
            <a:extLst>
              <a:ext uri="{FF2B5EF4-FFF2-40B4-BE49-F238E27FC236}">
                <a16:creationId xmlns:a16="http://schemas.microsoft.com/office/drawing/2014/main" id="{E67510B2-5FF3-4F8E-BFEC-7EBD7B1C420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Tree>
    <p:extLst>
      <p:ext uri="{BB962C8B-B14F-4D97-AF65-F5344CB8AC3E}">
        <p14:creationId xmlns:p14="http://schemas.microsoft.com/office/powerpoint/2010/main" val="3433034739"/>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7_Kolme sisältökohdetta">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41DC3EE6-44C4-4E7B-AE76-DC2CC0A095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52000" y="-1"/>
            <a:ext cx="8040000" cy="6858001"/>
          </a:xfrm>
          <a:prstGeom prst="rect">
            <a:avLst/>
          </a:prstGeom>
        </p:spPr>
      </p:pic>
      <p:sp>
        <p:nvSpPr>
          <p:cNvPr id="4" name="Kuva 2">
            <a:extLst>
              <a:ext uri="{FF2B5EF4-FFF2-40B4-BE49-F238E27FC236}">
                <a16:creationId xmlns:a16="http://schemas.microsoft.com/office/drawing/2014/main" id="{A0811EFD-BD50-4E3A-9E1F-2CEE6019C362}"/>
              </a:ext>
            </a:extLst>
          </p:cNvPr>
          <p:cNvSpPr/>
          <p:nvPr userDrawn="1"/>
        </p:nvSpPr>
        <p:spPr>
          <a:xfrm>
            <a:off x="0" y="0"/>
            <a:ext cx="7471350" cy="6858000"/>
          </a:xfrm>
          <a:custGeom>
            <a:avLst/>
            <a:gdLst>
              <a:gd name="connsiteX0" fmla="*/ 6991350 w 6991350"/>
              <a:gd name="connsiteY0" fmla="*/ 6858000 h 6858000"/>
              <a:gd name="connsiteX1" fmla="*/ 0 w 6991350"/>
              <a:gd name="connsiteY1" fmla="*/ 6858000 h 6858000"/>
              <a:gd name="connsiteX2" fmla="*/ 0 w 6991350"/>
              <a:gd name="connsiteY2" fmla="*/ 0 h 6858000"/>
              <a:gd name="connsiteX3" fmla="*/ 4869180 w 6991350"/>
              <a:gd name="connsiteY3" fmla="*/ 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6991350" y="6858000"/>
                </a:moveTo>
                <a:lnTo>
                  <a:pt x="0" y="6858000"/>
                </a:lnTo>
                <a:lnTo>
                  <a:pt x="0" y="0"/>
                </a:lnTo>
                <a:lnTo>
                  <a:pt x="4869180" y="0"/>
                </a:lnTo>
                <a:close/>
              </a:path>
            </a:pathLst>
          </a:custGeom>
          <a:solidFill>
            <a:schemeClr val="bg1"/>
          </a:solidFill>
          <a:ln w="9525" cap="flat">
            <a:noFill/>
            <a:prstDash val="solid"/>
            <a:miter/>
          </a:ln>
        </p:spPr>
        <p:txBody>
          <a:bodyPr rtlCol="0" anchor="ctr"/>
          <a:lstStyle/>
          <a:p>
            <a:endParaRPr lang="fi-FI"/>
          </a:p>
        </p:txBody>
      </p:sp>
      <p:pic>
        <p:nvPicPr>
          <p:cNvPr id="11" name="Kuva 10" descr="Kuva, joka sisältää kohteen piirtäminen&#10;&#10;Kuvaus luotu automaattisesti">
            <a:extLst>
              <a:ext uri="{FF2B5EF4-FFF2-40B4-BE49-F238E27FC236}">
                <a16:creationId xmlns:a16="http://schemas.microsoft.com/office/drawing/2014/main" id="{82932E5E-C5AD-41E1-B463-C55985A7A70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12" name="Sisällön paikkamerkki 2">
            <a:extLst>
              <a:ext uri="{FF2B5EF4-FFF2-40B4-BE49-F238E27FC236}">
                <a16:creationId xmlns:a16="http://schemas.microsoft.com/office/drawing/2014/main" id="{D9FDF34F-853B-4F24-8E9F-4C8C99DB4E6B}"/>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13" name="Sisällön paikkamerkki 2">
            <a:extLst>
              <a:ext uri="{FF2B5EF4-FFF2-40B4-BE49-F238E27FC236}">
                <a16:creationId xmlns:a16="http://schemas.microsoft.com/office/drawing/2014/main" id="{55C21988-B4DD-4374-83EF-F063089DDC42}"/>
              </a:ext>
            </a:extLst>
          </p:cNvPr>
          <p:cNvSpPr>
            <a:spLocks noGrp="1"/>
          </p:cNvSpPr>
          <p:nvPr>
            <p:ph sz="half" idx="14" hasCustomPrompt="1"/>
          </p:nvPr>
        </p:nvSpPr>
        <p:spPr>
          <a:xfrm>
            <a:off x="742581" y="1858475"/>
            <a:ext cx="4633420"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4" name="Tekstin paikkamerkki 5">
            <a:extLst>
              <a:ext uri="{FF2B5EF4-FFF2-40B4-BE49-F238E27FC236}">
                <a16:creationId xmlns:a16="http://schemas.microsoft.com/office/drawing/2014/main" id="{AC1AD5BC-3C61-4C43-9F69-293601A10D5F}"/>
              </a:ext>
            </a:extLst>
          </p:cNvPr>
          <p:cNvSpPr>
            <a:spLocks noGrp="1"/>
          </p:cNvSpPr>
          <p:nvPr>
            <p:ph type="body" sz="quarter" idx="22" hasCustomPrompt="1"/>
          </p:nvPr>
        </p:nvSpPr>
        <p:spPr>
          <a:xfrm>
            <a:off x="742581" y="646811"/>
            <a:ext cx="3841419"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743229952"/>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3_Kolme sisältökohdetta">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41DC3EE6-44C4-4E7B-AE76-DC2CC0A095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52000" y="-1"/>
            <a:ext cx="8040000" cy="6858001"/>
          </a:xfrm>
          <a:prstGeom prst="rect">
            <a:avLst/>
          </a:prstGeom>
        </p:spPr>
      </p:pic>
      <p:sp>
        <p:nvSpPr>
          <p:cNvPr id="4" name="Kuva 2">
            <a:extLst>
              <a:ext uri="{FF2B5EF4-FFF2-40B4-BE49-F238E27FC236}">
                <a16:creationId xmlns:a16="http://schemas.microsoft.com/office/drawing/2014/main" id="{A0811EFD-BD50-4E3A-9E1F-2CEE6019C362}"/>
              </a:ext>
            </a:extLst>
          </p:cNvPr>
          <p:cNvSpPr/>
          <p:nvPr userDrawn="1"/>
        </p:nvSpPr>
        <p:spPr>
          <a:xfrm>
            <a:off x="0" y="0"/>
            <a:ext cx="7471350" cy="6858000"/>
          </a:xfrm>
          <a:custGeom>
            <a:avLst/>
            <a:gdLst>
              <a:gd name="connsiteX0" fmla="*/ 6991350 w 6991350"/>
              <a:gd name="connsiteY0" fmla="*/ 6858000 h 6858000"/>
              <a:gd name="connsiteX1" fmla="*/ 0 w 6991350"/>
              <a:gd name="connsiteY1" fmla="*/ 6858000 h 6858000"/>
              <a:gd name="connsiteX2" fmla="*/ 0 w 6991350"/>
              <a:gd name="connsiteY2" fmla="*/ 0 h 6858000"/>
              <a:gd name="connsiteX3" fmla="*/ 4869180 w 6991350"/>
              <a:gd name="connsiteY3" fmla="*/ 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6991350" y="6858000"/>
                </a:moveTo>
                <a:lnTo>
                  <a:pt x="0" y="6858000"/>
                </a:lnTo>
                <a:lnTo>
                  <a:pt x="0" y="0"/>
                </a:lnTo>
                <a:lnTo>
                  <a:pt x="4869180" y="0"/>
                </a:lnTo>
                <a:close/>
              </a:path>
            </a:pathLst>
          </a:custGeom>
          <a:solidFill>
            <a:schemeClr val="tx1"/>
          </a:solidFill>
          <a:ln w="9525" cap="flat">
            <a:noFill/>
            <a:prstDash val="solid"/>
            <a:miter/>
          </a:ln>
        </p:spPr>
        <p:txBody>
          <a:bodyPr rtlCol="0" anchor="ctr"/>
          <a:lstStyle/>
          <a:p>
            <a:endParaRPr lang="fi-FI"/>
          </a:p>
        </p:txBody>
      </p:sp>
      <p:pic>
        <p:nvPicPr>
          <p:cNvPr id="11" name="Kuva 10" descr="Kuva, joka sisältää kohteen piirtäminen&#10;&#10;Kuvaus luotu automaattisesti">
            <a:extLst>
              <a:ext uri="{FF2B5EF4-FFF2-40B4-BE49-F238E27FC236}">
                <a16:creationId xmlns:a16="http://schemas.microsoft.com/office/drawing/2014/main" id="{82932E5E-C5AD-41E1-B463-C55985A7A70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8" name="Sisällön paikkamerkki 2">
            <a:extLst>
              <a:ext uri="{FF2B5EF4-FFF2-40B4-BE49-F238E27FC236}">
                <a16:creationId xmlns:a16="http://schemas.microsoft.com/office/drawing/2014/main" id="{C146C910-A24F-4245-94A4-2237493EC58B}"/>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12" name="Sisällön paikkamerkki 2">
            <a:extLst>
              <a:ext uri="{FF2B5EF4-FFF2-40B4-BE49-F238E27FC236}">
                <a16:creationId xmlns:a16="http://schemas.microsoft.com/office/drawing/2014/main" id="{D6A34541-1B65-4D85-876B-BD4C9C495F9E}"/>
              </a:ext>
            </a:extLst>
          </p:cNvPr>
          <p:cNvSpPr>
            <a:spLocks noGrp="1"/>
          </p:cNvSpPr>
          <p:nvPr>
            <p:ph sz="half" idx="14" hasCustomPrompt="1"/>
          </p:nvPr>
        </p:nvSpPr>
        <p:spPr>
          <a:xfrm>
            <a:off x="742581" y="1858475"/>
            <a:ext cx="4633420" cy="4652648"/>
          </a:xfrm>
        </p:spPr>
        <p:txBody>
          <a:bodyPr>
            <a:noAutofit/>
          </a:bodyPr>
          <a:lstStyle>
            <a:lvl1pPr marL="0" indent="0" algn="l">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3" name="Tekstin paikkamerkki 5">
            <a:extLst>
              <a:ext uri="{FF2B5EF4-FFF2-40B4-BE49-F238E27FC236}">
                <a16:creationId xmlns:a16="http://schemas.microsoft.com/office/drawing/2014/main" id="{BCCE688B-ACB4-409B-9734-C4B987DD1BF5}"/>
              </a:ext>
            </a:extLst>
          </p:cNvPr>
          <p:cNvSpPr>
            <a:spLocks noGrp="1"/>
          </p:cNvSpPr>
          <p:nvPr>
            <p:ph type="body" sz="quarter" idx="22" hasCustomPrompt="1"/>
          </p:nvPr>
        </p:nvSpPr>
        <p:spPr>
          <a:xfrm>
            <a:off x="742581" y="646811"/>
            <a:ext cx="3841419" cy="838189"/>
          </a:xfrm>
        </p:spPr>
        <p:txBody>
          <a:bodyPr anchor="t">
            <a:noAutofit/>
          </a:bodyPr>
          <a:lstStyle>
            <a:lvl1pPr marL="0" indent="0" algn="l">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2908580806"/>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8_Kolme sisältökohdetta">
    <p:spTree>
      <p:nvGrpSpPr>
        <p:cNvPr id="1" name=""/>
        <p:cNvGrpSpPr/>
        <p:nvPr/>
      </p:nvGrpSpPr>
      <p:grpSpPr>
        <a:xfrm>
          <a:off x="0" y="0"/>
          <a:ext cx="0" cy="0"/>
          <a:chOff x="0" y="0"/>
          <a:chExt cx="0" cy="0"/>
        </a:xfrm>
      </p:grpSpPr>
      <p:sp>
        <p:nvSpPr>
          <p:cNvPr id="3" name="Kuvan paikkamerkki 2">
            <a:extLst>
              <a:ext uri="{FF2B5EF4-FFF2-40B4-BE49-F238E27FC236}">
                <a16:creationId xmlns:a16="http://schemas.microsoft.com/office/drawing/2014/main" id="{093C2EB7-9306-4DC0-B4D6-97AC3B691505}"/>
              </a:ext>
            </a:extLst>
          </p:cNvPr>
          <p:cNvSpPr>
            <a:spLocks noGrp="1"/>
          </p:cNvSpPr>
          <p:nvPr>
            <p:ph type="pic" sz="quarter" idx="23"/>
          </p:nvPr>
        </p:nvSpPr>
        <p:spPr>
          <a:xfrm>
            <a:off x="5159375" y="0"/>
            <a:ext cx="7032625" cy="6858000"/>
          </a:xfrm>
        </p:spPr>
        <p:txBody>
          <a:bodyPr/>
          <a:lstStyle/>
          <a:p>
            <a:endParaRPr lang="fi-FI"/>
          </a:p>
        </p:txBody>
      </p:sp>
      <p:sp>
        <p:nvSpPr>
          <p:cNvPr id="11" name="Sisällön paikkamerkki 2">
            <a:extLst>
              <a:ext uri="{FF2B5EF4-FFF2-40B4-BE49-F238E27FC236}">
                <a16:creationId xmlns:a16="http://schemas.microsoft.com/office/drawing/2014/main" id="{A13BFFB1-AA1B-42E8-A84B-5C7B60A750FB}"/>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12" name="Sisällön paikkamerkki 2">
            <a:extLst>
              <a:ext uri="{FF2B5EF4-FFF2-40B4-BE49-F238E27FC236}">
                <a16:creationId xmlns:a16="http://schemas.microsoft.com/office/drawing/2014/main" id="{621FA032-2E74-42EB-B027-CF9EF5222F38}"/>
              </a:ext>
            </a:extLst>
          </p:cNvPr>
          <p:cNvSpPr>
            <a:spLocks noGrp="1"/>
          </p:cNvSpPr>
          <p:nvPr>
            <p:ph sz="half" idx="14" hasCustomPrompt="1"/>
          </p:nvPr>
        </p:nvSpPr>
        <p:spPr>
          <a:xfrm>
            <a:off x="742581" y="1858475"/>
            <a:ext cx="4633420"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3" name="Tekstin paikkamerkki 5">
            <a:extLst>
              <a:ext uri="{FF2B5EF4-FFF2-40B4-BE49-F238E27FC236}">
                <a16:creationId xmlns:a16="http://schemas.microsoft.com/office/drawing/2014/main" id="{527D541C-B620-4064-89CA-E47D2108D69C}"/>
              </a:ext>
            </a:extLst>
          </p:cNvPr>
          <p:cNvSpPr>
            <a:spLocks noGrp="1"/>
          </p:cNvSpPr>
          <p:nvPr>
            <p:ph type="body" sz="quarter" idx="22" hasCustomPrompt="1"/>
          </p:nvPr>
        </p:nvSpPr>
        <p:spPr>
          <a:xfrm>
            <a:off x="742581" y="646811"/>
            <a:ext cx="3841419"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3129253285"/>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7_Kolme sisältökohdetta">
    <p:spTree>
      <p:nvGrpSpPr>
        <p:cNvPr id="1" name=""/>
        <p:cNvGrpSpPr/>
        <p:nvPr/>
      </p:nvGrpSpPr>
      <p:grpSpPr>
        <a:xfrm>
          <a:off x="0" y="0"/>
          <a:ext cx="0" cy="0"/>
          <a:chOff x="0" y="0"/>
          <a:chExt cx="0" cy="0"/>
        </a:xfrm>
      </p:grpSpPr>
      <p:sp>
        <p:nvSpPr>
          <p:cNvPr id="3" name="Kuvan paikkamerkki 2">
            <a:extLst>
              <a:ext uri="{FF2B5EF4-FFF2-40B4-BE49-F238E27FC236}">
                <a16:creationId xmlns:a16="http://schemas.microsoft.com/office/drawing/2014/main" id="{093C2EB7-9306-4DC0-B4D6-97AC3B691505}"/>
              </a:ext>
            </a:extLst>
          </p:cNvPr>
          <p:cNvSpPr>
            <a:spLocks noGrp="1"/>
          </p:cNvSpPr>
          <p:nvPr>
            <p:ph type="pic" sz="quarter" idx="23"/>
          </p:nvPr>
        </p:nvSpPr>
        <p:spPr>
          <a:xfrm>
            <a:off x="0" y="0"/>
            <a:ext cx="7032625" cy="6858000"/>
          </a:xfrm>
        </p:spPr>
        <p:txBody>
          <a:bodyPr/>
          <a:lstStyle/>
          <a:p>
            <a:endParaRPr lang="fi-FI"/>
          </a:p>
        </p:txBody>
      </p:sp>
      <p:sp>
        <p:nvSpPr>
          <p:cNvPr id="6" name="Sisällön paikkamerkki 2">
            <a:extLst>
              <a:ext uri="{FF2B5EF4-FFF2-40B4-BE49-F238E27FC236}">
                <a16:creationId xmlns:a16="http://schemas.microsoft.com/office/drawing/2014/main" id="{394954FF-5D25-4767-92C0-DA46F0B2F70F}"/>
              </a:ext>
            </a:extLst>
          </p:cNvPr>
          <p:cNvSpPr>
            <a:spLocks noGrp="1"/>
          </p:cNvSpPr>
          <p:nvPr>
            <p:ph sz="half" idx="24" hasCustomPrompt="1"/>
          </p:nvPr>
        </p:nvSpPr>
        <p:spPr>
          <a:xfrm>
            <a:off x="7104000" y="1490399"/>
            <a:ext cx="4633420"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7" name="Sisällön paikkamerkki 2">
            <a:extLst>
              <a:ext uri="{FF2B5EF4-FFF2-40B4-BE49-F238E27FC236}">
                <a16:creationId xmlns:a16="http://schemas.microsoft.com/office/drawing/2014/main" id="{24587F3D-EA6E-4B4C-91C1-68781028B334}"/>
              </a:ext>
            </a:extLst>
          </p:cNvPr>
          <p:cNvSpPr>
            <a:spLocks noGrp="1"/>
          </p:cNvSpPr>
          <p:nvPr>
            <p:ph sz="half" idx="25" hasCustomPrompt="1"/>
          </p:nvPr>
        </p:nvSpPr>
        <p:spPr>
          <a:xfrm>
            <a:off x="7104000" y="1858474"/>
            <a:ext cx="4633420" cy="4652647"/>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8" name="Tekstin paikkamerkki 5">
            <a:extLst>
              <a:ext uri="{FF2B5EF4-FFF2-40B4-BE49-F238E27FC236}">
                <a16:creationId xmlns:a16="http://schemas.microsoft.com/office/drawing/2014/main" id="{72AFD474-B056-4CDD-8D58-D243AD263E1E}"/>
              </a:ext>
            </a:extLst>
          </p:cNvPr>
          <p:cNvSpPr>
            <a:spLocks noGrp="1"/>
          </p:cNvSpPr>
          <p:nvPr>
            <p:ph type="body" sz="quarter" idx="26" hasCustomPrompt="1"/>
          </p:nvPr>
        </p:nvSpPr>
        <p:spPr>
          <a:xfrm>
            <a:off x="7104000" y="646811"/>
            <a:ext cx="3841419"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1004107462"/>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Kuva + sisältö">
    <p:spTree>
      <p:nvGrpSpPr>
        <p:cNvPr id="1" name=""/>
        <p:cNvGrpSpPr/>
        <p:nvPr/>
      </p:nvGrpSpPr>
      <p:grpSpPr>
        <a:xfrm>
          <a:off x="0" y="0"/>
          <a:ext cx="0" cy="0"/>
          <a:chOff x="0" y="0"/>
          <a:chExt cx="0" cy="0"/>
        </a:xfrm>
      </p:grpSpPr>
      <p:sp>
        <p:nvSpPr>
          <p:cNvPr id="11" name="Kuvan paikkamerkki 3">
            <a:extLst>
              <a:ext uri="{FF2B5EF4-FFF2-40B4-BE49-F238E27FC236}">
                <a16:creationId xmlns:a16="http://schemas.microsoft.com/office/drawing/2014/main" id="{34BB7281-FFD8-4587-97FD-D2DAC0B6F10E}"/>
              </a:ext>
            </a:extLst>
          </p:cNvPr>
          <p:cNvSpPr>
            <a:spLocks noGrp="1"/>
          </p:cNvSpPr>
          <p:nvPr>
            <p:ph type="pic" sz="quarter" idx="14"/>
          </p:nvPr>
        </p:nvSpPr>
        <p:spPr>
          <a:xfrm>
            <a:off x="0" y="0"/>
            <a:ext cx="6096000" cy="6858000"/>
          </a:xfrm>
        </p:spPr>
        <p:txBody>
          <a:bodyPr/>
          <a:lstStyle/>
          <a:p>
            <a:endParaRPr lang="fi-FI"/>
          </a:p>
        </p:txBody>
      </p:sp>
      <p:sp>
        <p:nvSpPr>
          <p:cNvPr id="10" name="Otsikko 2">
            <a:extLst>
              <a:ext uri="{FF2B5EF4-FFF2-40B4-BE49-F238E27FC236}">
                <a16:creationId xmlns:a16="http://schemas.microsoft.com/office/drawing/2014/main" id="{00020A3F-BD56-461A-AA51-F7618FBF9FBC}"/>
              </a:ext>
            </a:extLst>
          </p:cNvPr>
          <p:cNvSpPr txBox="1">
            <a:spLocks/>
          </p:cNvSpPr>
          <p:nvPr userDrawn="1"/>
        </p:nvSpPr>
        <p:spPr>
          <a:xfrm>
            <a:off x="6096000" y="0"/>
            <a:ext cx="6096000" cy="6858000"/>
          </a:xfrm>
          <a:prstGeom prst="rect">
            <a:avLst/>
          </a:prstGeom>
          <a:solidFill>
            <a:schemeClr val="bg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pic>
        <p:nvPicPr>
          <p:cNvPr id="18" name="Kuva 17" descr="Kuva, joka sisältää kohteen piirtäminen&#10;&#10;Kuvaus luotu automaattisesti">
            <a:extLst>
              <a:ext uri="{FF2B5EF4-FFF2-40B4-BE49-F238E27FC236}">
                <a16:creationId xmlns:a16="http://schemas.microsoft.com/office/drawing/2014/main" id="{B0B28D8C-8BDD-4F4E-B499-4A097D9BE6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9" name="Sisällön paikkamerkki 2">
            <a:extLst>
              <a:ext uri="{FF2B5EF4-FFF2-40B4-BE49-F238E27FC236}">
                <a16:creationId xmlns:a16="http://schemas.microsoft.com/office/drawing/2014/main" id="{145F129A-5206-423E-AE1D-A845BC08991D}"/>
              </a:ext>
            </a:extLst>
          </p:cNvPr>
          <p:cNvSpPr>
            <a:spLocks noGrp="1"/>
          </p:cNvSpPr>
          <p:nvPr>
            <p:ph sz="half" idx="24" hasCustomPrompt="1"/>
          </p:nvPr>
        </p:nvSpPr>
        <p:spPr>
          <a:xfrm>
            <a:off x="7104000" y="1558542"/>
            <a:ext cx="4633420" cy="4652647"/>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6" name="Tekstin paikkamerkki 5">
            <a:extLst>
              <a:ext uri="{FF2B5EF4-FFF2-40B4-BE49-F238E27FC236}">
                <a16:creationId xmlns:a16="http://schemas.microsoft.com/office/drawing/2014/main" id="{970A6C6B-0F4C-418D-BF89-94A76030EE31}"/>
              </a:ext>
            </a:extLst>
          </p:cNvPr>
          <p:cNvSpPr>
            <a:spLocks noGrp="1"/>
          </p:cNvSpPr>
          <p:nvPr>
            <p:ph type="body" sz="quarter" idx="25" hasCustomPrompt="1"/>
          </p:nvPr>
        </p:nvSpPr>
        <p:spPr>
          <a:xfrm>
            <a:off x="7104000" y="646811"/>
            <a:ext cx="3841419"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36533408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6_Kolme sisältökohdetta">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F60DF165-2527-4E38-9E73-841B01877316}"/>
              </a:ext>
            </a:extLst>
          </p:cNvPr>
          <p:cNvSpPr/>
          <p:nvPr userDrawn="1"/>
        </p:nvSpPr>
        <p:spPr>
          <a:xfrm>
            <a:off x="5088000" y="0"/>
            <a:ext cx="710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Kuva 2">
            <a:extLst>
              <a:ext uri="{FF2B5EF4-FFF2-40B4-BE49-F238E27FC236}">
                <a16:creationId xmlns:a16="http://schemas.microsoft.com/office/drawing/2014/main" id="{1A7FFA74-8050-43B2-9F76-3067F810CCE1}"/>
              </a:ext>
            </a:extLst>
          </p:cNvPr>
          <p:cNvSpPr/>
          <p:nvPr userDrawn="1"/>
        </p:nvSpPr>
        <p:spPr>
          <a:xfrm>
            <a:off x="0" y="0"/>
            <a:ext cx="7471350" cy="6858000"/>
          </a:xfrm>
          <a:custGeom>
            <a:avLst/>
            <a:gdLst>
              <a:gd name="connsiteX0" fmla="*/ 6991350 w 6991350"/>
              <a:gd name="connsiteY0" fmla="*/ 6858000 h 6858000"/>
              <a:gd name="connsiteX1" fmla="*/ 0 w 6991350"/>
              <a:gd name="connsiteY1" fmla="*/ 6858000 h 6858000"/>
              <a:gd name="connsiteX2" fmla="*/ 0 w 6991350"/>
              <a:gd name="connsiteY2" fmla="*/ 0 h 6858000"/>
              <a:gd name="connsiteX3" fmla="*/ 4869180 w 6991350"/>
              <a:gd name="connsiteY3" fmla="*/ 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6991350" y="6858000"/>
                </a:moveTo>
                <a:lnTo>
                  <a:pt x="0" y="6858000"/>
                </a:lnTo>
                <a:lnTo>
                  <a:pt x="0" y="0"/>
                </a:lnTo>
                <a:lnTo>
                  <a:pt x="4869180" y="0"/>
                </a:lnTo>
                <a:close/>
              </a:path>
            </a:pathLst>
          </a:custGeom>
          <a:solidFill>
            <a:schemeClr val="bg1"/>
          </a:solidFill>
          <a:ln w="9525" cap="flat">
            <a:noFill/>
            <a:prstDash val="solid"/>
            <a:miter/>
          </a:ln>
        </p:spPr>
        <p:txBody>
          <a:bodyPr rtlCol="0" anchor="ctr"/>
          <a:lstStyle/>
          <a:p>
            <a:endParaRPr lang="fi-FI"/>
          </a:p>
        </p:txBody>
      </p:sp>
      <p:sp>
        <p:nvSpPr>
          <p:cNvPr id="11" name="Sisällön paikkamerkki 2">
            <a:extLst>
              <a:ext uri="{FF2B5EF4-FFF2-40B4-BE49-F238E27FC236}">
                <a16:creationId xmlns:a16="http://schemas.microsoft.com/office/drawing/2014/main" id="{A13BFFB1-AA1B-42E8-A84B-5C7B60A750FB}"/>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12" name="Sisällön paikkamerkki 2">
            <a:extLst>
              <a:ext uri="{FF2B5EF4-FFF2-40B4-BE49-F238E27FC236}">
                <a16:creationId xmlns:a16="http://schemas.microsoft.com/office/drawing/2014/main" id="{621FA032-2E74-42EB-B027-CF9EF5222F38}"/>
              </a:ext>
            </a:extLst>
          </p:cNvPr>
          <p:cNvSpPr>
            <a:spLocks noGrp="1"/>
          </p:cNvSpPr>
          <p:nvPr>
            <p:ph sz="half" idx="14" hasCustomPrompt="1"/>
          </p:nvPr>
        </p:nvSpPr>
        <p:spPr>
          <a:xfrm>
            <a:off x="742581" y="1858475"/>
            <a:ext cx="4633420"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3" name="Tekstin paikkamerkki 5">
            <a:extLst>
              <a:ext uri="{FF2B5EF4-FFF2-40B4-BE49-F238E27FC236}">
                <a16:creationId xmlns:a16="http://schemas.microsoft.com/office/drawing/2014/main" id="{527D541C-B620-4064-89CA-E47D2108D69C}"/>
              </a:ext>
            </a:extLst>
          </p:cNvPr>
          <p:cNvSpPr>
            <a:spLocks noGrp="1"/>
          </p:cNvSpPr>
          <p:nvPr>
            <p:ph type="body" sz="quarter" idx="22" hasCustomPrompt="1"/>
          </p:nvPr>
        </p:nvSpPr>
        <p:spPr>
          <a:xfrm>
            <a:off x="742581" y="646811"/>
            <a:ext cx="3841419"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8" name="Sisällön paikkamerkki 2">
            <a:extLst>
              <a:ext uri="{FF2B5EF4-FFF2-40B4-BE49-F238E27FC236}">
                <a16:creationId xmlns:a16="http://schemas.microsoft.com/office/drawing/2014/main" id="{43E63CC7-0A7C-41A4-B615-75A491B9FF51}"/>
              </a:ext>
            </a:extLst>
          </p:cNvPr>
          <p:cNvSpPr>
            <a:spLocks noGrp="1"/>
          </p:cNvSpPr>
          <p:nvPr>
            <p:ph sz="half" idx="23" hasCustomPrompt="1"/>
          </p:nvPr>
        </p:nvSpPr>
        <p:spPr>
          <a:xfrm>
            <a:off x="7104000" y="1490399"/>
            <a:ext cx="4633420" cy="327819"/>
          </a:xfrm>
        </p:spPr>
        <p:txBody>
          <a:bodyPr>
            <a:noAutofit/>
          </a:bodyPr>
          <a:lstStyle>
            <a:lvl1pPr marL="0" indent="0" algn="l">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9" name="Sisällön paikkamerkki 2">
            <a:extLst>
              <a:ext uri="{FF2B5EF4-FFF2-40B4-BE49-F238E27FC236}">
                <a16:creationId xmlns:a16="http://schemas.microsoft.com/office/drawing/2014/main" id="{F5DBBE21-5C09-423B-9B74-3C54BF1EDE4B}"/>
              </a:ext>
            </a:extLst>
          </p:cNvPr>
          <p:cNvSpPr>
            <a:spLocks noGrp="1"/>
          </p:cNvSpPr>
          <p:nvPr>
            <p:ph sz="half" idx="24" hasCustomPrompt="1"/>
          </p:nvPr>
        </p:nvSpPr>
        <p:spPr>
          <a:xfrm>
            <a:off x="7104000" y="1858474"/>
            <a:ext cx="4633420" cy="4652647"/>
          </a:xfrm>
        </p:spPr>
        <p:txBody>
          <a:bodyPr>
            <a:noAutofit/>
          </a:bodyPr>
          <a:lstStyle>
            <a:lvl1pPr marL="0" indent="0" algn="l">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0" name="Tekstin paikkamerkki 5">
            <a:extLst>
              <a:ext uri="{FF2B5EF4-FFF2-40B4-BE49-F238E27FC236}">
                <a16:creationId xmlns:a16="http://schemas.microsoft.com/office/drawing/2014/main" id="{2D17B3B6-C9DF-4102-8FDD-F49A134A69FF}"/>
              </a:ext>
            </a:extLst>
          </p:cNvPr>
          <p:cNvSpPr>
            <a:spLocks noGrp="1"/>
          </p:cNvSpPr>
          <p:nvPr>
            <p:ph type="body" sz="quarter" idx="25" hasCustomPrompt="1"/>
          </p:nvPr>
        </p:nvSpPr>
        <p:spPr>
          <a:xfrm>
            <a:off x="7104000" y="646811"/>
            <a:ext cx="3841419" cy="838189"/>
          </a:xfrm>
        </p:spPr>
        <p:txBody>
          <a:bodyPr anchor="t">
            <a:noAutofit/>
          </a:bodyPr>
          <a:lstStyle>
            <a:lvl1pPr marL="0" indent="0" algn="l">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pic>
        <p:nvPicPr>
          <p:cNvPr id="15" name="Kuva 14" descr="Kuva, joka sisältää kohteen piirtäminen&#10;&#10;Kuvaus luotu automaattisesti">
            <a:extLst>
              <a:ext uri="{FF2B5EF4-FFF2-40B4-BE49-F238E27FC236}">
                <a16:creationId xmlns:a16="http://schemas.microsoft.com/office/drawing/2014/main" id="{9F5F20D1-1921-4175-AE17-B2881CA4D9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Tree>
    <p:extLst>
      <p:ext uri="{BB962C8B-B14F-4D97-AF65-F5344CB8AC3E}">
        <p14:creationId xmlns:p14="http://schemas.microsoft.com/office/powerpoint/2010/main" val="835104270"/>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1_Kolme sisältökohdetta">
    <p:spTree>
      <p:nvGrpSpPr>
        <p:cNvPr id="1" name=""/>
        <p:cNvGrpSpPr/>
        <p:nvPr/>
      </p:nvGrpSpPr>
      <p:grpSpPr>
        <a:xfrm>
          <a:off x="0" y="0"/>
          <a:ext cx="0" cy="0"/>
          <a:chOff x="0" y="0"/>
          <a:chExt cx="0" cy="0"/>
        </a:xfrm>
      </p:grpSpPr>
      <p:sp>
        <p:nvSpPr>
          <p:cNvPr id="3" name="Kuvan paikkamerkki 2">
            <a:extLst>
              <a:ext uri="{FF2B5EF4-FFF2-40B4-BE49-F238E27FC236}">
                <a16:creationId xmlns:a16="http://schemas.microsoft.com/office/drawing/2014/main" id="{093C2EB7-9306-4DC0-B4D6-97AC3B691505}"/>
              </a:ext>
            </a:extLst>
          </p:cNvPr>
          <p:cNvSpPr>
            <a:spLocks noGrp="1"/>
          </p:cNvSpPr>
          <p:nvPr>
            <p:ph type="pic" sz="quarter" idx="23"/>
          </p:nvPr>
        </p:nvSpPr>
        <p:spPr>
          <a:xfrm>
            <a:off x="5159375" y="0"/>
            <a:ext cx="7032625" cy="6858000"/>
          </a:xfrm>
        </p:spPr>
        <p:txBody>
          <a:bodyPr/>
          <a:lstStyle/>
          <a:p>
            <a:endParaRPr lang="fi-FI"/>
          </a:p>
        </p:txBody>
      </p:sp>
      <p:sp>
        <p:nvSpPr>
          <p:cNvPr id="6" name="Sisällön paikkamerkki 2">
            <a:extLst>
              <a:ext uri="{FF2B5EF4-FFF2-40B4-BE49-F238E27FC236}">
                <a16:creationId xmlns:a16="http://schemas.microsoft.com/office/drawing/2014/main" id="{4C68EC44-0C66-4C3D-9202-8B12C770969C}"/>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7" name="Sisällön paikkamerkki 2">
            <a:extLst>
              <a:ext uri="{FF2B5EF4-FFF2-40B4-BE49-F238E27FC236}">
                <a16:creationId xmlns:a16="http://schemas.microsoft.com/office/drawing/2014/main" id="{3D891D6C-2AF0-41B4-8099-1570245CB8CB}"/>
              </a:ext>
            </a:extLst>
          </p:cNvPr>
          <p:cNvSpPr>
            <a:spLocks noGrp="1"/>
          </p:cNvSpPr>
          <p:nvPr>
            <p:ph sz="half" idx="14" hasCustomPrompt="1"/>
          </p:nvPr>
        </p:nvSpPr>
        <p:spPr>
          <a:xfrm>
            <a:off x="742581" y="1858475"/>
            <a:ext cx="4633420" cy="4652648"/>
          </a:xfrm>
        </p:spPr>
        <p:txBody>
          <a:bodyPr>
            <a:noAutofit/>
          </a:bodyPr>
          <a:lstStyle>
            <a:lvl1pPr marL="0" indent="0" algn="l">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8" name="Tekstin paikkamerkki 5">
            <a:extLst>
              <a:ext uri="{FF2B5EF4-FFF2-40B4-BE49-F238E27FC236}">
                <a16:creationId xmlns:a16="http://schemas.microsoft.com/office/drawing/2014/main" id="{505D377F-50F8-4329-BFFC-4369985A5648}"/>
              </a:ext>
            </a:extLst>
          </p:cNvPr>
          <p:cNvSpPr>
            <a:spLocks noGrp="1"/>
          </p:cNvSpPr>
          <p:nvPr>
            <p:ph type="body" sz="quarter" idx="22" hasCustomPrompt="1"/>
          </p:nvPr>
        </p:nvSpPr>
        <p:spPr>
          <a:xfrm>
            <a:off x="742581" y="646811"/>
            <a:ext cx="3841419" cy="838189"/>
          </a:xfrm>
        </p:spPr>
        <p:txBody>
          <a:bodyPr anchor="t">
            <a:noAutofit/>
          </a:bodyPr>
          <a:lstStyle>
            <a:lvl1pPr marL="0" indent="0" algn="l">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4016191812"/>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9_Kolme sisältökohdetta">
    <p:spTree>
      <p:nvGrpSpPr>
        <p:cNvPr id="1" name=""/>
        <p:cNvGrpSpPr/>
        <p:nvPr/>
      </p:nvGrpSpPr>
      <p:grpSpPr>
        <a:xfrm>
          <a:off x="0" y="0"/>
          <a:ext cx="0" cy="0"/>
          <a:chOff x="0" y="0"/>
          <a:chExt cx="0" cy="0"/>
        </a:xfrm>
      </p:grpSpPr>
      <p:sp>
        <p:nvSpPr>
          <p:cNvPr id="7" name="Tekstin paikkamerkki 5">
            <a:extLst>
              <a:ext uri="{FF2B5EF4-FFF2-40B4-BE49-F238E27FC236}">
                <a16:creationId xmlns:a16="http://schemas.microsoft.com/office/drawing/2014/main" id="{C185A59F-AEAF-4343-8EC1-0342AF2279CD}"/>
              </a:ext>
            </a:extLst>
          </p:cNvPr>
          <p:cNvSpPr>
            <a:spLocks noGrp="1"/>
          </p:cNvSpPr>
          <p:nvPr>
            <p:ph type="body" sz="quarter" idx="24"/>
          </p:nvPr>
        </p:nvSpPr>
        <p:spPr>
          <a:xfrm>
            <a:off x="0" y="-8230"/>
            <a:ext cx="7471350" cy="686623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0 h 10012"/>
              <a:gd name="connsiteX1" fmla="*/ 10000 w 10000"/>
              <a:gd name="connsiteY1" fmla="*/ 12 h 10012"/>
              <a:gd name="connsiteX2" fmla="*/ 10000 w 10000"/>
              <a:gd name="connsiteY2" fmla="*/ 10012 h 10012"/>
              <a:gd name="connsiteX3" fmla="*/ 0 w 10000"/>
              <a:gd name="connsiteY3" fmla="*/ 10012 h 10012"/>
              <a:gd name="connsiteX4" fmla="*/ 0 w 10000"/>
              <a:gd name="connsiteY4" fmla="*/ 0 h 10012"/>
              <a:gd name="connsiteX0" fmla="*/ 0 w 10000"/>
              <a:gd name="connsiteY0" fmla="*/ 0 h 10012"/>
              <a:gd name="connsiteX1" fmla="*/ 6673 w 10000"/>
              <a:gd name="connsiteY1" fmla="*/ 0 h 10012"/>
              <a:gd name="connsiteX2" fmla="*/ 10000 w 10000"/>
              <a:gd name="connsiteY2" fmla="*/ 10012 h 10012"/>
              <a:gd name="connsiteX3" fmla="*/ 0 w 10000"/>
              <a:gd name="connsiteY3" fmla="*/ 10012 h 10012"/>
              <a:gd name="connsiteX4" fmla="*/ 0 w 10000"/>
              <a:gd name="connsiteY4" fmla="*/ 0 h 10012"/>
              <a:gd name="connsiteX0" fmla="*/ 0 w 10000"/>
              <a:gd name="connsiteY0" fmla="*/ 0 h 10012"/>
              <a:gd name="connsiteX1" fmla="*/ 6973 w 10000"/>
              <a:gd name="connsiteY1" fmla="*/ 0 h 10012"/>
              <a:gd name="connsiteX2" fmla="*/ 10000 w 10000"/>
              <a:gd name="connsiteY2" fmla="*/ 10012 h 10012"/>
              <a:gd name="connsiteX3" fmla="*/ 0 w 10000"/>
              <a:gd name="connsiteY3" fmla="*/ 10012 h 10012"/>
              <a:gd name="connsiteX4" fmla="*/ 0 w 10000"/>
              <a:gd name="connsiteY4" fmla="*/ 0 h 10012"/>
              <a:gd name="connsiteX0" fmla="*/ 0 w 10000"/>
              <a:gd name="connsiteY0" fmla="*/ 0 h 10012"/>
              <a:gd name="connsiteX1" fmla="*/ 6973 w 10000"/>
              <a:gd name="connsiteY1" fmla="*/ 12 h 10012"/>
              <a:gd name="connsiteX2" fmla="*/ 10000 w 10000"/>
              <a:gd name="connsiteY2" fmla="*/ 10012 h 10012"/>
              <a:gd name="connsiteX3" fmla="*/ 0 w 10000"/>
              <a:gd name="connsiteY3" fmla="*/ 10012 h 10012"/>
              <a:gd name="connsiteX4" fmla="*/ 0 w 10000"/>
              <a:gd name="connsiteY4" fmla="*/ 0 h 10012"/>
              <a:gd name="connsiteX0" fmla="*/ 0 w 10000"/>
              <a:gd name="connsiteY0" fmla="*/ 0 h 10012"/>
              <a:gd name="connsiteX1" fmla="*/ 6973 w 10000"/>
              <a:gd name="connsiteY1" fmla="*/ 0 h 10012"/>
              <a:gd name="connsiteX2" fmla="*/ 10000 w 10000"/>
              <a:gd name="connsiteY2" fmla="*/ 10012 h 10012"/>
              <a:gd name="connsiteX3" fmla="*/ 0 w 10000"/>
              <a:gd name="connsiteY3" fmla="*/ 10012 h 10012"/>
              <a:gd name="connsiteX4" fmla="*/ 0 w 10000"/>
              <a:gd name="connsiteY4" fmla="*/ 0 h 10012"/>
              <a:gd name="connsiteX0" fmla="*/ 0 w 10000"/>
              <a:gd name="connsiteY0" fmla="*/ 0 h 10012"/>
              <a:gd name="connsiteX1" fmla="*/ 6984 w 10000"/>
              <a:gd name="connsiteY1" fmla="*/ 12 h 10012"/>
              <a:gd name="connsiteX2" fmla="*/ 10000 w 10000"/>
              <a:gd name="connsiteY2" fmla="*/ 10012 h 10012"/>
              <a:gd name="connsiteX3" fmla="*/ 0 w 10000"/>
              <a:gd name="connsiteY3" fmla="*/ 10012 h 10012"/>
              <a:gd name="connsiteX4" fmla="*/ 0 w 10000"/>
              <a:gd name="connsiteY4" fmla="*/ 0 h 1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12">
                <a:moveTo>
                  <a:pt x="0" y="0"/>
                </a:moveTo>
                <a:lnTo>
                  <a:pt x="6984" y="12"/>
                </a:lnTo>
                <a:lnTo>
                  <a:pt x="10000" y="10012"/>
                </a:lnTo>
                <a:lnTo>
                  <a:pt x="0" y="10012"/>
                </a:lnTo>
                <a:lnTo>
                  <a:pt x="0" y="0"/>
                </a:lnTo>
                <a:close/>
              </a:path>
            </a:pathLst>
          </a:custGeom>
          <a:solidFill>
            <a:schemeClr val="bg1"/>
          </a:solidFill>
          <a:ln>
            <a:noFill/>
          </a:ln>
        </p:spPr>
        <p:txBody>
          <a:bodyPr anchor="t">
            <a:noAutofit/>
          </a:bodyPr>
          <a:lstStyle>
            <a:lvl1pPr marL="0" indent="0" algn="l">
              <a:buNone/>
              <a:defRPr sz="2800" cap="all" baseline="0">
                <a:ln>
                  <a:noFill/>
                </a:ln>
                <a:no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endParaRPr lang="fi-FI"/>
          </a:p>
        </p:txBody>
      </p:sp>
      <p:sp>
        <p:nvSpPr>
          <p:cNvPr id="3" name="Kuvan paikkamerkki 2">
            <a:extLst>
              <a:ext uri="{FF2B5EF4-FFF2-40B4-BE49-F238E27FC236}">
                <a16:creationId xmlns:a16="http://schemas.microsoft.com/office/drawing/2014/main" id="{093C2EB7-9306-4DC0-B4D6-97AC3B691505}"/>
              </a:ext>
            </a:extLst>
          </p:cNvPr>
          <p:cNvSpPr>
            <a:spLocks noGrp="1"/>
          </p:cNvSpPr>
          <p:nvPr>
            <p:ph type="pic" sz="quarter" idx="23"/>
          </p:nvPr>
        </p:nvSpPr>
        <p:spPr>
          <a:xfrm>
            <a:off x="5159375" y="0"/>
            <a:ext cx="7032625" cy="6858000"/>
          </a:xfrm>
        </p:spPr>
        <p:txBody>
          <a:bodyPr/>
          <a:lstStyle/>
          <a:p>
            <a:endParaRPr lang="fi-FI"/>
          </a:p>
        </p:txBody>
      </p:sp>
      <p:sp>
        <p:nvSpPr>
          <p:cNvPr id="8" name="Sisällön paikkamerkki 2">
            <a:extLst>
              <a:ext uri="{FF2B5EF4-FFF2-40B4-BE49-F238E27FC236}">
                <a16:creationId xmlns:a16="http://schemas.microsoft.com/office/drawing/2014/main" id="{915BA1CC-2F80-482A-B922-B79F66CDF3F2}"/>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9" name="Sisällön paikkamerkki 2">
            <a:extLst>
              <a:ext uri="{FF2B5EF4-FFF2-40B4-BE49-F238E27FC236}">
                <a16:creationId xmlns:a16="http://schemas.microsoft.com/office/drawing/2014/main" id="{EB556E8D-B308-4436-9E54-B19BBF49DCBB}"/>
              </a:ext>
            </a:extLst>
          </p:cNvPr>
          <p:cNvSpPr>
            <a:spLocks noGrp="1"/>
          </p:cNvSpPr>
          <p:nvPr>
            <p:ph sz="half" idx="14" hasCustomPrompt="1"/>
          </p:nvPr>
        </p:nvSpPr>
        <p:spPr>
          <a:xfrm>
            <a:off x="742581" y="1858475"/>
            <a:ext cx="4633420"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1" name="Tekstin paikkamerkki 5">
            <a:extLst>
              <a:ext uri="{FF2B5EF4-FFF2-40B4-BE49-F238E27FC236}">
                <a16:creationId xmlns:a16="http://schemas.microsoft.com/office/drawing/2014/main" id="{9C88F67A-F55D-49BC-A798-AC12DB9B2E79}"/>
              </a:ext>
            </a:extLst>
          </p:cNvPr>
          <p:cNvSpPr>
            <a:spLocks noGrp="1"/>
          </p:cNvSpPr>
          <p:nvPr>
            <p:ph type="body" sz="quarter" idx="22" hasCustomPrompt="1"/>
          </p:nvPr>
        </p:nvSpPr>
        <p:spPr>
          <a:xfrm>
            <a:off x="742581" y="646811"/>
            <a:ext cx="3841419"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288285380"/>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2_Kolme sisältökohdetta">
    <p:spTree>
      <p:nvGrpSpPr>
        <p:cNvPr id="1" name=""/>
        <p:cNvGrpSpPr/>
        <p:nvPr/>
      </p:nvGrpSpPr>
      <p:grpSpPr>
        <a:xfrm>
          <a:off x="0" y="0"/>
          <a:ext cx="0" cy="0"/>
          <a:chOff x="0" y="0"/>
          <a:chExt cx="0" cy="0"/>
        </a:xfrm>
      </p:grpSpPr>
      <p:sp>
        <p:nvSpPr>
          <p:cNvPr id="31" name="Sisällön paikkamerkki 2">
            <a:extLst>
              <a:ext uri="{FF2B5EF4-FFF2-40B4-BE49-F238E27FC236}">
                <a16:creationId xmlns:a16="http://schemas.microsoft.com/office/drawing/2014/main" id="{64C10FB5-B9F3-4AF7-AF3B-4CD017030FE4}"/>
              </a:ext>
            </a:extLst>
          </p:cNvPr>
          <p:cNvSpPr>
            <a:spLocks noGrp="1"/>
          </p:cNvSpPr>
          <p:nvPr>
            <p:ph sz="half" idx="16" hasCustomPrompt="1"/>
          </p:nvPr>
        </p:nvSpPr>
        <p:spPr>
          <a:xfrm>
            <a:off x="742580" y="1490399"/>
            <a:ext cx="5065419"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33" name="Sisällön paikkamerkki 2">
            <a:extLst>
              <a:ext uri="{FF2B5EF4-FFF2-40B4-BE49-F238E27FC236}">
                <a16:creationId xmlns:a16="http://schemas.microsoft.com/office/drawing/2014/main" id="{2A65588E-AA04-4F61-8DA5-D40BCAF182A3}"/>
              </a:ext>
            </a:extLst>
          </p:cNvPr>
          <p:cNvSpPr>
            <a:spLocks noGrp="1"/>
          </p:cNvSpPr>
          <p:nvPr>
            <p:ph sz="half" idx="14" hasCustomPrompt="1"/>
          </p:nvPr>
        </p:nvSpPr>
        <p:spPr>
          <a:xfrm>
            <a:off x="742581" y="1858475"/>
            <a:ext cx="5065418"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0" name="Tekstin paikkamerkki 5">
            <a:extLst>
              <a:ext uri="{FF2B5EF4-FFF2-40B4-BE49-F238E27FC236}">
                <a16:creationId xmlns:a16="http://schemas.microsoft.com/office/drawing/2014/main" id="{15AED27F-E759-4B31-8CE9-294094E973E9}"/>
              </a:ext>
            </a:extLst>
          </p:cNvPr>
          <p:cNvSpPr>
            <a:spLocks noGrp="1"/>
          </p:cNvSpPr>
          <p:nvPr>
            <p:ph type="body" sz="quarter" idx="22" hasCustomPrompt="1"/>
          </p:nvPr>
        </p:nvSpPr>
        <p:spPr>
          <a:xfrm>
            <a:off x="742581" y="646811"/>
            <a:ext cx="5065418"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pic>
        <p:nvPicPr>
          <p:cNvPr id="8" name="Kuva 7">
            <a:extLst>
              <a:ext uri="{FF2B5EF4-FFF2-40B4-BE49-F238E27FC236}">
                <a16:creationId xmlns:a16="http://schemas.microsoft.com/office/drawing/2014/main" id="{A60C9107-EB72-4912-943D-9A47672925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45869" y="6383291"/>
            <a:ext cx="1440000" cy="449280"/>
          </a:xfrm>
          <a:prstGeom prst="rect">
            <a:avLst/>
          </a:prstGeom>
        </p:spPr>
      </p:pic>
      <p:cxnSp>
        <p:nvCxnSpPr>
          <p:cNvPr id="9" name="Suora yhdysviiva 8">
            <a:extLst>
              <a:ext uri="{FF2B5EF4-FFF2-40B4-BE49-F238E27FC236}">
                <a16:creationId xmlns:a16="http://schemas.microsoft.com/office/drawing/2014/main" id="{068FAF7E-025C-4D06-B452-B748A07549A5}"/>
              </a:ext>
            </a:extLst>
          </p:cNvPr>
          <p:cNvCxnSpPr>
            <a:cxnSpLocks/>
          </p:cNvCxnSpPr>
          <p:nvPr userDrawn="1"/>
        </p:nvCxnSpPr>
        <p:spPr>
          <a:xfrm flipV="1">
            <a:off x="-8313" y="6624557"/>
            <a:ext cx="10745869" cy="13876"/>
          </a:xfrm>
          <a:prstGeom prst="line">
            <a:avLst/>
          </a:prstGeom>
          <a:ln w="12700">
            <a:gradFill>
              <a:gsLst>
                <a:gs pos="100000">
                  <a:schemeClr val="accent1"/>
                </a:gs>
                <a:gs pos="0">
                  <a:schemeClr val="accent4"/>
                </a:gs>
                <a:gs pos="5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4212477"/>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4_Kolme sisältökohdetta">
    <p:spTree>
      <p:nvGrpSpPr>
        <p:cNvPr id="1" name=""/>
        <p:cNvGrpSpPr/>
        <p:nvPr/>
      </p:nvGrpSpPr>
      <p:grpSpPr>
        <a:xfrm>
          <a:off x="0" y="0"/>
          <a:ext cx="0" cy="0"/>
          <a:chOff x="0" y="0"/>
          <a:chExt cx="0" cy="0"/>
        </a:xfrm>
      </p:grpSpPr>
      <p:sp>
        <p:nvSpPr>
          <p:cNvPr id="3" name="Kuvan paikkamerkki 2">
            <a:extLst>
              <a:ext uri="{FF2B5EF4-FFF2-40B4-BE49-F238E27FC236}">
                <a16:creationId xmlns:a16="http://schemas.microsoft.com/office/drawing/2014/main" id="{6D12C899-122C-4983-8FBE-254921D2AC53}"/>
              </a:ext>
            </a:extLst>
          </p:cNvPr>
          <p:cNvSpPr>
            <a:spLocks noGrp="1"/>
          </p:cNvSpPr>
          <p:nvPr>
            <p:ph type="pic" sz="quarter" idx="23"/>
          </p:nvPr>
        </p:nvSpPr>
        <p:spPr>
          <a:xfrm>
            <a:off x="6096001" y="0"/>
            <a:ext cx="6096000" cy="6858000"/>
          </a:xfrm>
        </p:spPr>
        <p:txBody>
          <a:bodyPr/>
          <a:lstStyle/>
          <a:p>
            <a:endParaRPr lang="fi-FI"/>
          </a:p>
        </p:txBody>
      </p:sp>
      <p:sp>
        <p:nvSpPr>
          <p:cNvPr id="11" name="Sisällön paikkamerkki 2">
            <a:extLst>
              <a:ext uri="{FF2B5EF4-FFF2-40B4-BE49-F238E27FC236}">
                <a16:creationId xmlns:a16="http://schemas.microsoft.com/office/drawing/2014/main" id="{7AB17E5C-92B1-40AB-9C95-9FDCAFD94E02}"/>
              </a:ext>
            </a:extLst>
          </p:cNvPr>
          <p:cNvSpPr>
            <a:spLocks noGrp="1"/>
          </p:cNvSpPr>
          <p:nvPr>
            <p:ph sz="half" idx="16" hasCustomPrompt="1"/>
          </p:nvPr>
        </p:nvSpPr>
        <p:spPr>
          <a:xfrm>
            <a:off x="742580" y="1490399"/>
            <a:ext cx="5065419"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12" name="Sisällön paikkamerkki 2">
            <a:extLst>
              <a:ext uri="{FF2B5EF4-FFF2-40B4-BE49-F238E27FC236}">
                <a16:creationId xmlns:a16="http://schemas.microsoft.com/office/drawing/2014/main" id="{73419B90-24A3-45E4-AECA-D71AA6D6B23E}"/>
              </a:ext>
            </a:extLst>
          </p:cNvPr>
          <p:cNvSpPr>
            <a:spLocks noGrp="1"/>
          </p:cNvSpPr>
          <p:nvPr>
            <p:ph sz="half" idx="14" hasCustomPrompt="1"/>
          </p:nvPr>
        </p:nvSpPr>
        <p:spPr>
          <a:xfrm>
            <a:off x="742581" y="1858475"/>
            <a:ext cx="5065418"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3" name="Tekstin paikkamerkki 5">
            <a:extLst>
              <a:ext uri="{FF2B5EF4-FFF2-40B4-BE49-F238E27FC236}">
                <a16:creationId xmlns:a16="http://schemas.microsoft.com/office/drawing/2014/main" id="{8851E79B-10B5-4969-9808-FD81EBF62302}"/>
              </a:ext>
            </a:extLst>
          </p:cNvPr>
          <p:cNvSpPr>
            <a:spLocks noGrp="1"/>
          </p:cNvSpPr>
          <p:nvPr>
            <p:ph type="body" sz="quarter" idx="22" hasCustomPrompt="1"/>
          </p:nvPr>
        </p:nvSpPr>
        <p:spPr>
          <a:xfrm>
            <a:off x="742581" y="646811"/>
            <a:ext cx="5065418"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2650576890"/>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5_Kolme sisältökohdetta">
    <p:spTree>
      <p:nvGrpSpPr>
        <p:cNvPr id="1" name=""/>
        <p:cNvGrpSpPr/>
        <p:nvPr/>
      </p:nvGrpSpPr>
      <p:grpSpPr>
        <a:xfrm>
          <a:off x="0" y="0"/>
          <a:ext cx="0" cy="0"/>
          <a:chOff x="0" y="0"/>
          <a:chExt cx="0" cy="0"/>
        </a:xfrm>
      </p:grpSpPr>
      <p:sp>
        <p:nvSpPr>
          <p:cNvPr id="3" name="Kuvan paikkamerkki 2">
            <a:extLst>
              <a:ext uri="{FF2B5EF4-FFF2-40B4-BE49-F238E27FC236}">
                <a16:creationId xmlns:a16="http://schemas.microsoft.com/office/drawing/2014/main" id="{6D12C899-122C-4983-8FBE-254921D2AC53}"/>
              </a:ext>
            </a:extLst>
          </p:cNvPr>
          <p:cNvSpPr>
            <a:spLocks noGrp="1"/>
          </p:cNvSpPr>
          <p:nvPr>
            <p:ph type="pic" sz="quarter" idx="23"/>
          </p:nvPr>
        </p:nvSpPr>
        <p:spPr>
          <a:xfrm>
            <a:off x="0" y="0"/>
            <a:ext cx="6096000" cy="6858000"/>
          </a:xfrm>
        </p:spPr>
        <p:txBody>
          <a:bodyPr/>
          <a:lstStyle/>
          <a:p>
            <a:endParaRPr lang="fi-FI"/>
          </a:p>
        </p:txBody>
      </p:sp>
      <p:sp>
        <p:nvSpPr>
          <p:cNvPr id="6" name="Sisällön paikkamerkki 2">
            <a:extLst>
              <a:ext uri="{FF2B5EF4-FFF2-40B4-BE49-F238E27FC236}">
                <a16:creationId xmlns:a16="http://schemas.microsoft.com/office/drawing/2014/main" id="{9ED378F6-5D3E-4877-98D1-6E299329DFEE}"/>
              </a:ext>
            </a:extLst>
          </p:cNvPr>
          <p:cNvSpPr>
            <a:spLocks noGrp="1"/>
          </p:cNvSpPr>
          <p:nvPr>
            <p:ph sz="half" idx="16" hasCustomPrompt="1"/>
          </p:nvPr>
        </p:nvSpPr>
        <p:spPr>
          <a:xfrm>
            <a:off x="6455999" y="1490399"/>
            <a:ext cx="5065419"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7" name="Sisällön paikkamerkki 2">
            <a:extLst>
              <a:ext uri="{FF2B5EF4-FFF2-40B4-BE49-F238E27FC236}">
                <a16:creationId xmlns:a16="http://schemas.microsoft.com/office/drawing/2014/main" id="{235D7C16-FD9A-4E22-A8C8-091942ADA7E0}"/>
              </a:ext>
            </a:extLst>
          </p:cNvPr>
          <p:cNvSpPr>
            <a:spLocks noGrp="1"/>
          </p:cNvSpPr>
          <p:nvPr>
            <p:ph sz="half" idx="14" hasCustomPrompt="1"/>
          </p:nvPr>
        </p:nvSpPr>
        <p:spPr>
          <a:xfrm>
            <a:off x="6456000" y="1858475"/>
            <a:ext cx="5065418"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8" name="Tekstin paikkamerkki 5">
            <a:extLst>
              <a:ext uri="{FF2B5EF4-FFF2-40B4-BE49-F238E27FC236}">
                <a16:creationId xmlns:a16="http://schemas.microsoft.com/office/drawing/2014/main" id="{D7ACEB3F-CD4F-46FB-946B-E1428762777F}"/>
              </a:ext>
            </a:extLst>
          </p:cNvPr>
          <p:cNvSpPr>
            <a:spLocks noGrp="1"/>
          </p:cNvSpPr>
          <p:nvPr>
            <p:ph type="body" sz="quarter" idx="22" hasCustomPrompt="1"/>
          </p:nvPr>
        </p:nvSpPr>
        <p:spPr>
          <a:xfrm>
            <a:off x="6456000" y="646811"/>
            <a:ext cx="5065418"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1593912022"/>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4-vaiheinen projekti">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D0EDB4DC-800B-49F5-952C-7068ADF04141}"/>
              </a:ext>
            </a:extLst>
          </p:cNvPr>
          <p:cNvSpPr>
            <a:spLocks noGrp="1"/>
          </p:cNvSpPr>
          <p:nvPr>
            <p:ph type="pic" sz="quarter" idx="24"/>
          </p:nvPr>
        </p:nvSpPr>
        <p:spPr>
          <a:xfrm>
            <a:off x="0" y="0"/>
            <a:ext cx="12192000" cy="6858000"/>
          </a:xfrm>
        </p:spPr>
        <p:txBody>
          <a:bodyPr/>
          <a:lstStyle/>
          <a:p>
            <a:endParaRPr lang="fi-FI"/>
          </a:p>
        </p:txBody>
      </p:sp>
      <p:sp>
        <p:nvSpPr>
          <p:cNvPr id="16" name="Tekstin paikkamerkki 5">
            <a:extLst>
              <a:ext uri="{FF2B5EF4-FFF2-40B4-BE49-F238E27FC236}">
                <a16:creationId xmlns:a16="http://schemas.microsoft.com/office/drawing/2014/main" id="{9982D478-6044-4574-BEED-C7C5C663F05F}"/>
              </a:ext>
            </a:extLst>
          </p:cNvPr>
          <p:cNvSpPr>
            <a:spLocks noGrp="1"/>
          </p:cNvSpPr>
          <p:nvPr>
            <p:ph type="body" sz="quarter" idx="22" hasCustomPrompt="1"/>
          </p:nvPr>
        </p:nvSpPr>
        <p:spPr>
          <a:xfrm>
            <a:off x="742581" y="646811"/>
            <a:ext cx="6577419" cy="1198189"/>
          </a:xfrm>
        </p:spPr>
        <p:txBody>
          <a:bodyPr anchor="t">
            <a:noAutofit/>
          </a:bodyPr>
          <a:lstStyle>
            <a:lvl1pPr marL="0" indent="0" algn="l">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 toteutetaan neljässä vaiheessa</a:t>
            </a:r>
          </a:p>
        </p:txBody>
      </p:sp>
      <p:sp>
        <p:nvSpPr>
          <p:cNvPr id="18" name="Tekstin paikkamerkki 5">
            <a:extLst>
              <a:ext uri="{FF2B5EF4-FFF2-40B4-BE49-F238E27FC236}">
                <a16:creationId xmlns:a16="http://schemas.microsoft.com/office/drawing/2014/main" id="{067A1B62-CF0F-482F-8E6E-7C14977C7D6D}"/>
              </a:ext>
            </a:extLst>
          </p:cNvPr>
          <p:cNvSpPr>
            <a:spLocks noGrp="1"/>
          </p:cNvSpPr>
          <p:nvPr>
            <p:ph type="body" sz="quarter" idx="23" hasCustomPrompt="1"/>
          </p:nvPr>
        </p:nvSpPr>
        <p:spPr>
          <a:xfrm>
            <a:off x="742581" y="1845000"/>
            <a:ext cx="6577420" cy="432000"/>
          </a:xfrm>
        </p:spPr>
        <p:txBody>
          <a:bodyPr anchor="t">
            <a:noAutofit/>
          </a:bodyPr>
          <a:lstStyle>
            <a:lvl1pPr marL="0" indent="0" algn="l">
              <a:buNone/>
              <a:defRPr sz="1400" b="1" i="0" cap="none" baseline="0">
                <a:solidFill>
                  <a:schemeClr val="bg1"/>
                </a:solidFill>
                <a:latin typeface="Trebuchet MS" panose="020B06030202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Toteutus aikavälillä 05/2020 – 07/2020</a:t>
            </a:r>
          </a:p>
        </p:txBody>
      </p:sp>
    </p:spTree>
    <p:extLst>
      <p:ext uri="{BB962C8B-B14F-4D97-AF65-F5344CB8AC3E}">
        <p14:creationId xmlns:p14="http://schemas.microsoft.com/office/powerpoint/2010/main" val="301425381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4_Tausta">
    <p:spTree>
      <p:nvGrpSpPr>
        <p:cNvPr id="1" name=""/>
        <p:cNvGrpSpPr/>
        <p:nvPr/>
      </p:nvGrpSpPr>
      <p:grpSpPr>
        <a:xfrm>
          <a:off x="0" y="0"/>
          <a:ext cx="0" cy="0"/>
          <a:chOff x="0" y="0"/>
          <a:chExt cx="0" cy="0"/>
        </a:xfrm>
      </p:grpSpPr>
      <p:sp>
        <p:nvSpPr>
          <p:cNvPr id="5" name="Sisällön paikkamerkki 2">
            <a:extLst>
              <a:ext uri="{FF2B5EF4-FFF2-40B4-BE49-F238E27FC236}">
                <a16:creationId xmlns:a16="http://schemas.microsoft.com/office/drawing/2014/main" id="{DB8951F9-CFF6-44DB-89D9-2223C2F409F2}"/>
              </a:ext>
            </a:extLst>
          </p:cNvPr>
          <p:cNvSpPr>
            <a:spLocks noGrp="1"/>
          </p:cNvSpPr>
          <p:nvPr>
            <p:ph sz="half" idx="16" hasCustomPrompt="1"/>
          </p:nvPr>
        </p:nvSpPr>
        <p:spPr>
          <a:xfrm>
            <a:off x="742580" y="1490399"/>
            <a:ext cx="5065419"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6" name="Sisällön paikkamerkki 2">
            <a:extLst>
              <a:ext uri="{FF2B5EF4-FFF2-40B4-BE49-F238E27FC236}">
                <a16:creationId xmlns:a16="http://schemas.microsoft.com/office/drawing/2014/main" id="{D07B26D3-7AC8-49FD-96FA-9285CA897A8C}"/>
              </a:ext>
            </a:extLst>
          </p:cNvPr>
          <p:cNvSpPr>
            <a:spLocks noGrp="1"/>
          </p:cNvSpPr>
          <p:nvPr>
            <p:ph sz="half" idx="14" hasCustomPrompt="1"/>
          </p:nvPr>
        </p:nvSpPr>
        <p:spPr>
          <a:xfrm>
            <a:off x="742581" y="1858475"/>
            <a:ext cx="5065418"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7" name="Tekstin paikkamerkki 5">
            <a:extLst>
              <a:ext uri="{FF2B5EF4-FFF2-40B4-BE49-F238E27FC236}">
                <a16:creationId xmlns:a16="http://schemas.microsoft.com/office/drawing/2014/main" id="{4C708AAF-C56D-4A48-AF7A-67CD91E2818F}"/>
              </a:ext>
            </a:extLst>
          </p:cNvPr>
          <p:cNvSpPr>
            <a:spLocks noGrp="1"/>
          </p:cNvSpPr>
          <p:nvPr>
            <p:ph type="body" sz="quarter" idx="22" hasCustomPrompt="1"/>
          </p:nvPr>
        </p:nvSpPr>
        <p:spPr>
          <a:xfrm>
            <a:off x="742581" y="646811"/>
            <a:ext cx="5065418"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pic>
        <p:nvPicPr>
          <p:cNvPr id="8" name="Kuva 7">
            <a:extLst>
              <a:ext uri="{FF2B5EF4-FFF2-40B4-BE49-F238E27FC236}">
                <a16:creationId xmlns:a16="http://schemas.microsoft.com/office/drawing/2014/main" id="{48C6BDE0-016D-4549-8C96-4A06560C9E9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45869" y="6383291"/>
            <a:ext cx="1440000" cy="449280"/>
          </a:xfrm>
          <a:prstGeom prst="rect">
            <a:avLst/>
          </a:prstGeom>
        </p:spPr>
      </p:pic>
      <p:cxnSp>
        <p:nvCxnSpPr>
          <p:cNvPr id="10" name="Suora yhdysviiva 9">
            <a:extLst>
              <a:ext uri="{FF2B5EF4-FFF2-40B4-BE49-F238E27FC236}">
                <a16:creationId xmlns:a16="http://schemas.microsoft.com/office/drawing/2014/main" id="{6175A665-3D70-4971-B0E3-D6FAA087F096}"/>
              </a:ext>
            </a:extLst>
          </p:cNvPr>
          <p:cNvCxnSpPr>
            <a:cxnSpLocks/>
          </p:cNvCxnSpPr>
          <p:nvPr userDrawn="1"/>
        </p:nvCxnSpPr>
        <p:spPr>
          <a:xfrm flipV="1">
            <a:off x="-8313" y="6624557"/>
            <a:ext cx="10745869" cy="13876"/>
          </a:xfrm>
          <a:prstGeom prst="line">
            <a:avLst/>
          </a:prstGeom>
          <a:ln w="12700">
            <a:gradFill>
              <a:gsLst>
                <a:gs pos="100000">
                  <a:schemeClr val="accent1"/>
                </a:gs>
                <a:gs pos="0">
                  <a:schemeClr val="accent4"/>
                </a:gs>
                <a:gs pos="5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042732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4-vaiheinen projekti">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F1A2EF84-FB99-4192-B99F-182223A737CF}"/>
              </a:ext>
            </a:extLst>
          </p:cNvPr>
          <p:cNvSpPr/>
          <p:nvPr userDrawn="1"/>
        </p:nvSpPr>
        <p:spPr>
          <a:xfrm>
            <a:off x="0" y="3861000"/>
            <a:ext cx="12192000" cy="2997000"/>
          </a:xfrm>
          <a:prstGeom prst="rect">
            <a:avLst/>
          </a:prstGeom>
          <a:gradFill>
            <a:gsLst>
              <a:gs pos="0">
                <a:schemeClr val="accent1">
                  <a:alpha val="90000"/>
                </a:schemeClr>
              </a:gs>
              <a:gs pos="100000">
                <a:schemeClr val="accent1"/>
              </a:gs>
              <a:gs pos="49000">
                <a:schemeClr val="accent2">
                  <a:alpha val="9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Tekstin paikkamerkki 5">
            <a:extLst>
              <a:ext uri="{FF2B5EF4-FFF2-40B4-BE49-F238E27FC236}">
                <a16:creationId xmlns:a16="http://schemas.microsoft.com/office/drawing/2014/main" id="{664E86D2-602E-41F2-8B23-7996F9FA554E}"/>
              </a:ext>
            </a:extLst>
          </p:cNvPr>
          <p:cNvSpPr>
            <a:spLocks noGrp="1"/>
          </p:cNvSpPr>
          <p:nvPr>
            <p:ph type="body" sz="quarter" idx="25" hasCustomPrompt="1"/>
          </p:nvPr>
        </p:nvSpPr>
        <p:spPr>
          <a:xfrm>
            <a:off x="748580"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01</a:t>
            </a:r>
          </a:p>
        </p:txBody>
      </p:sp>
      <p:cxnSp>
        <p:nvCxnSpPr>
          <p:cNvPr id="6" name="Suora yhdysviiva 5">
            <a:extLst>
              <a:ext uri="{FF2B5EF4-FFF2-40B4-BE49-F238E27FC236}">
                <a16:creationId xmlns:a16="http://schemas.microsoft.com/office/drawing/2014/main" id="{014D021A-E469-4297-A4E4-21D45A34DB3B}"/>
              </a:ext>
            </a:extLst>
          </p:cNvPr>
          <p:cNvCxnSpPr/>
          <p:nvPr userDrawn="1"/>
        </p:nvCxnSpPr>
        <p:spPr>
          <a:xfrm>
            <a:off x="826189" y="3827749"/>
            <a:ext cx="15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kstin paikkamerkki 5">
            <a:extLst>
              <a:ext uri="{FF2B5EF4-FFF2-40B4-BE49-F238E27FC236}">
                <a16:creationId xmlns:a16="http://schemas.microsoft.com/office/drawing/2014/main" id="{71C5B0C3-CEBF-4152-BA22-8C8E1F7A0C52}"/>
              </a:ext>
            </a:extLst>
          </p:cNvPr>
          <p:cNvSpPr>
            <a:spLocks noGrp="1"/>
          </p:cNvSpPr>
          <p:nvPr>
            <p:ph type="body" sz="quarter" idx="26" hasCustomPrompt="1"/>
          </p:nvPr>
        </p:nvSpPr>
        <p:spPr>
          <a:xfrm>
            <a:off x="742581" y="3995489"/>
            <a:ext cx="2185420"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aloitus</a:t>
            </a:r>
          </a:p>
        </p:txBody>
      </p:sp>
      <p:sp>
        <p:nvSpPr>
          <p:cNvPr id="21" name="Tekstin paikkamerkki 5">
            <a:extLst>
              <a:ext uri="{FF2B5EF4-FFF2-40B4-BE49-F238E27FC236}">
                <a16:creationId xmlns:a16="http://schemas.microsoft.com/office/drawing/2014/main" id="{77358D74-C7F7-414D-A760-45F7F9383EAE}"/>
              </a:ext>
            </a:extLst>
          </p:cNvPr>
          <p:cNvSpPr>
            <a:spLocks noGrp="1"/>
          </p:cNvSpPr>
          <p:nvPr>
            <p:ph type="body" sz="quarter" idx="27" hasCustomPrompt="1"/>
          </p:nvPr>
        </p:nvSpPr>
        <p:spPr>
          <a:xfrm>
            <a:off x="742581" y="4450692"/>
            <a:ext cx="2689420"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22" name="Tekstin paikkamerkki 5">
            <a:extLst>
              <a:ext uri="{FF2B5EF4-FFF2-40B4-BE49-F238E27FC236}">
                <a16:creationId xmlns:a16="http://schemas.microsoft.com/office/drawing/2014/main" id="{0BCA9437-D4C3-4E9C-8A16-72AD0AE7767F}"/>
              </a:ext>
            </a:extLst>
          </p:cNvPr>
          <p:cNvSpPr>
            <a:spLocks noGrp="1"/>
          </p:cNvSpPr>
          <p:nvPr>
            <p:ph type="body" sz="quarter" idx="28" hasCustomPrompt="1"/>
          </p:nvPr>
        </p:nvSpPr>
        <p:spPr>
          <a:xfrm>
            <a:off x="3550807"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02</a:t>
            </a:r>
          </a:p>
        </p:txBody>
      </p:sp>
      <p:cxnSp>
        <p:nvCxnSpPr>
          <p:cNvPr id="23" name="Suora yhdysviiva 22">
            <a:extLst>
              <a:ext uri="{FF2B5EF4-FFF2-40B4-BE49-F238E27FC236}">
                <a16:creationId xmlns:a16="http://schemas.microsoft.com/office/drawing/2014/main" id="{A1964A9C-E407-43CD-AF41-E628C8C75CCA}"/>
              </a:ext>
            </a:extLst>
          </p:cNvPr>
          <p:cNvCxnSpPr/>
          <p:nvPr userDrawn="1"/>
        </p:nvCxnSpPr>
        <p:spPr>
          <a:xfrm>
            <a:off x="3628416" y="3827749"/>
            <a:ext cx="15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kstin paikkamerkki 5">
            <a:extLst>
              <a:ext uri="{FF2B5EF4-FFF2-40B4-BE49-F238E27FC236}">
                <a16:creationId xmlns:a16="http://schemas.microsoft.com/office/drawing/2014/main" id="{6B5A8465-3CA5-4C3D-ACB6-353B0EDF5086}"/>
              </a:ext>
            </a:extLst>
          </p:cNvPr>
          <p:cNvSpPr>
            <a:spLocks noGrp="1"/>
          </p:cNvSpPr>
          <p:nvPr>
            <p:ph type="body" sz="quarter" idx="29" hasCustomPrompt="1"/>
          </p:nvPr>
        </p:nvSpPr>
        <p:spPr>
          <a:xfrm>
            <a:off x="3544808" y="3995489"/>
            <a:ext cx="2689420"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toinen vaihe</a:t>
            </a:r>
          </a:p>
        </p:txBody>
      </p:sp>
      <p:sp>
        <p:nvSpPr>
          <p:cNvPr id="25" name="Tekstin paikkamerkki 5">
            <a:extLst>
              <a:ext uri="{FF2B5EF4-FFF2-40B4-BE49-F238E27FC236}">
                <a16:creationId xmlns:a16="http://schemas.microsoft.com/office/drawing/2014/main" id="{121E9F99-2628-4F65-A5EA-DDE76D357E42}"/>
              </a:ext>
            </a:extLst>
          </p:cNvPr>
          <p:cNvSpPr>
            <a:spLocks noGrp="1"/>
          </p:cNvSpPr>
          <p:nvPr>
            <p:ph type="body" sz="quarter" idx="30" hasCustomPrompt="1"/>
          </p:nvPr>
        </p:nvSpPr>
        <p:spPr>
          <a:xfrm>
            <a:off x="3544808" y="4450692"/>
            <a:ext cx="2689420"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26" name="Tekstin paikkamerkki 5">
            <a:extLst>
              <a:ext uri="{FF2B5EF4-FFF2-40B4-BE49-F238E27FC236}">
                <a16:creationId xmlns:a16="http://schemas.microsoft.com/office/drawing/2014/main" id="{1F4957A7-9E61-4B25-8C1B-DABE2FA7C67C}"/>
              </a:ext>
            </a:extLst>
          </p:cNvPr>
          <p:cNvSpPr>
            <a:spLocks noGrp="1"/>
          </p:cNvSpPr>
          <p:nvPr>
            <p:ph type="body" sz="quarter" idx="31" hasCustomPrompt="1"/>
          </p:nvPr>
        </p:nvSpPr>
        <p:spPr>
          <a:xfrm>
            <a:off x="6353034"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03</a:t>
            </a:r>
          </a:p>
        </p:txBody>
      </p:sp>
      <p:cxnSp>
        <p:nvCxnSpPr>
          <p:cNvPr id="27" name="Suora yhdysviiva 26">
            <a:extLst>
              <a:ext uri="{FF2B5EF4-FFF2-40B4-BE49-F238E27FC236}">
                <a16:creationId xmlns:a16="http://schemas.microsoft.com/office/drawing/2014/main" id="{1F3D1926-302A-4F84-B7F4-4C1A22E0EB9F}"/>
              </a:ext>
            </a:extLst>
          </p:cNvPr>
          <p:cNvCxnSpPr/>
          <p:nvPr userDrawn="1"/>
        </p:nvCxnSpPr>
        <p:spPr>
          <a:xfrm>
            <a:off x="6430643" y="3827749"/>
            <a:ext cx="15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kstin paikkamerkki 5">
            <a:extLst>
              <a:ext uri="{FF2B5EF4-FFF2-40B4-BE49-F238E27FC236}">
                <a16:creationId xmlns:a16="http://schemas.microsoft.com/office/drawing/2014/main" id="{32CE653D-5439-4D20-8143-031E230CBFE1}"/>
              </a:ext>
            </a:extLst>
          </p:cNvPr>
          <p:cNvSpPr>
            <a:spLocks noGrp="1"/>
          </p:cNvSpPr>
          <p:nvPr>
            <p:ph type="body" sz="quarter" idx="32" hasCustomPrompt="1"/>
          </p:nvPr>
        </p:nvSpPr>
        <p:spPr>
          <a:xfrm>
            <a:off x="6347035" y="3995489"/>
            <a:ext cx="2185420"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kehitys</a:t>
            </a:r>
          </a:p>
        </p:txBody>
      </p:sp>
      <p:sp>
        <p:nvSpPr>
          <p:cNvPr id="29" name="Tekstin paikkamerkki 5">
            <a:extLst>
              <a:ext uri="{FF2B5EF4-FFF2-40B4-BE49-F238E27FC236}">
                <a16:creationId xmlns:a16="http://schemas.microsoft.com/office/drawing/2014/main" id="{7D3192E8-1D66-4891-9DEF-178E7E87953E}"/>
              </a:ext>
            </a:extLst>
          </p:cNvPr>
          <p:cNvSpPr>
            <a:spLocks noGrp="1"/>
          </p:cNvSpPr>
          <p:nvPr>
            <p:ph type="body" sz="quarter" idx="33" hasCustomPrompt="1"/>
          </p:nvPr>
        </p:nvSpPr>
        <p:spPr>
          <a:xfrm>
            <a:off x="6347035" y="4450692"/>
            <a:ext cx="2689420"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30" name="Tekstin paikkamerkki 5">
            <a:extLst>
              <a:ext uri="{FF2B5EF4-FFF2-40B4-BE49-F238E27FC236}">
                <a16:creationId xmlns:a16="http://schemas.microsoft.com/office/drawing/2014/main" id="{235E37D4-4FB3-4AD0-8527-12BBDC58B9C9}"/>
              </a:ext>
            </a:extLst>
          </p:cNvPr>
          <p:cNvSpPr>
            <a:spLocks noGrp="1"/>
          </p:cNvSpPr>
          <p:nvPr>
            <p:ph type="body" sz="quarter" idx="34" hasCustomPrompt="1"/>
          </p:nvPr>
        </p:nvSpPr>
        <p:spPr>
          <a:xfrm>
            <a:off x="9162362"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04</a:t>
            </a:r>
          </a:p>
        </p:txBody>
      </p:sp>
      <p:cxnSp>
        <p:nvCxnSpPr>
          <p:cNvPr id="31" name="Suora yhdysviiva 30">
            <a:extLst>
              <a:ext uri="{FF2B5EF4-FFF2-40B4-BE49-F238E27FC236}">
                <a16:creationId xmlns:a16="http://schemas.microsoft.com/office/drawing/2014/main" id="{3420E053-1ED0-4453-B6AE-D9E3EA888585}"/>
              </a:ext>
            </a:extLst>
          </p:cNvPr>
          <p:cNvCxnSpPr/>
          <p:nvPr userDrawn="1"/>
        </p:nvCxnSpPr>
        <p:spPr>
          <a:xfrm>
            <a:off x="9239971" y="3827749"/>
            <a:ext cx="15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kstin paikkamerkki 5">
            <a:extLst>
              <a:ext uri="{FF2B5EF4-FFF2-40B4-BE49-F238E27FC236}">
                <a16:creationId xmlns:a16="http://schemas.microsoft.com/office/drawing/2014/main" id="{72293B76-85A6-4126-B41C-106A373D1D35}"/>
              </a:ext>
            </a:extLst>
          </p:cNvPr>
          <p:cNvSpPr>
            <a:spLocks noGrp="1"/>
          </p:cNvSpPr>
          <p:nvPr>
            <p:ph type="body" sz="quarter" idx="35" hasCustomPrompt="1"/>
          </p:nvPr>
        </p:nvSpPr>
        <p:spPr>
          <a:xfrm>
            <a:off x="9156363" y="3995489"/>
            <a:ext cx="2185420"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lopetus</a:t>
            </a:r>
          </a:p>
        </p:txBody>
      </p:sp>
      <p:sp>
        <p:nvSpPr>
          <p:cNvPr id="33" name="Tekstin paikkamerkki 5">
            <a:extLst>
              <a:ext uri="{FF2B5EF4-FFF2-40B4-BE49-F238E27FC236}">
                <a16:creationId xmlns:a16="http://schemas.microsoft.com/office/drawing/2014/main" id="{BF1BD59C-DB10-46F2-9B0C-C47AAB3042B3}"/>
              </a:ext>
            </a:extLst>
          </p:cNvPr>
          <p:cNvSpPr>
            <a:spLocks noGrp="1"/>
          </p:cNvSpPr>
          <p:nvPr>
            <p:ph type="body" sz="quarter" idx="36" hasCustomPrompt="1"/>
          </p:nvPr>
        </p:nvSpPr>
        <p:spPr>
          <a:xfrm>
            <a:off x="9156363" y="4450692"/>
            <a:ext cx="2689420"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34" name="Tekstin paikkamerkki 5">
            <a:extLst>
              <a:ext uri="{FF2B5EF4-FFF2-40B4-BE49-F238E27FC236}">
                <a16:creationId xmlns:a16="http://schemas.microsoft.com/office/drawing/2014/main" id="{36CD581D-DE4E-4DF3-84EC-433DD415089A}"/>
              </a:ext>
            </a:extLst>
          </p:cNvPr>
          <p:cNvSpPr>
            <a:spLocks noGrp="1"/>
          </p:cNvSpPr>
          <p:nvPr>
            <p:ph type="body" sz="quarter" idx="22" hasCustomPrompt="1"/>
          </p:nvPr>
        </p:nvSpPr>
        <p:spPr>
          <a:xfrm>
            <a:off x="742581" y="646811"/>
            <a:ext cx="6577419" cy="119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 toteutetaan neljässä vaiheessa</a:t>
            </a:r>
          </a:p>
        </p:txBody>
      </p:sp>
      <p:sp>
        <p:nvSpPr>
          <p:cNvPr id="35" name="Tekstin paikkamerkki 5">
            <a:extLst>
              <a:ext uri="{FF2B5EF4-FFF2-40B4-BE49-F238E27FC236}">
                <a16:creationId xmlns:a16="http://schemas.microsoft.com/office/drawing/2014/main" id="{2A4B205C-1F34-4B54-B27C-5019868486D4}"/>
              </a:ext>
            </a:extLst>
          </p:cNvPr>
          <p:cNvSpPr>
            <a:spLocks noGrp="1"/>
          </p:cNvSpPr>
          <p:nvPr>
            <p:ph type="body" sz="quarter" idx="23" hasCustomPrompt="1"/>
          </p:nvPr>
        </p:nvSpPr>
        <p:spPr>
          <a:xfrm>
            <a:off x="742581" y="1845000"/>
            <a:ext cx="6577420" cy="432000"/>
          </a:xfrm>
        </p:spPr>
        <p:txBody>
          <a:bodyPr anchor="t">
            <a:noAutofit/>
          </a:bodyPr>
          <a:lstStyle>
            <a:lvl1pPr marL="0" indent="0" algn="l">
              <a:buNone/>
              <a:defRPr sz="1400" b="1" i="0" cap="none" baseline="0">
                <a:solidFill>
                  <a:schemeClr val="tx1"/>
                </a:solidFill>
                <a:latin typeface="Trebuchet MS" panose="020B06030202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Toteutus aikavälillä 05/2020 – 07/2020</a:t>
            </a:r>
          </a:p>
        </p:txBody>
      </p:sp>
    </p:spTree>
    <p:extLst>
      <p:ext uri="{BB962C8B-B14F-4D97-AF65-F5344CB8AC3E}">
        <p14:creationId xmlns:p14="http://schemas.microsoft.com/office/powerpoint/2010/main" val="427638621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4_4-vaiheinen projekti">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F1A2EF84-FB99-4192-B99F-182223A737CF}"/>
              </a:ext>
            </a:extLst>
          </p:cNvPr>
          <p:cNvSpPr/>
          <p:nvPr userDrawn="1"/>
        </p:nvSpPr>
        <p:spPr>
          <a:xfrm>
            <a:off x="0" y="3861000"/>
            <a:ext cx="12192000" cy="2997000"/>
          </a:xfrm>
          <a:prstGeom prst="rect">
            <a:avLst/>
          </a:prstGeom>
          <a:gradFill>
            <a:gsLst>
              <a:gs pos="0">
                <a:schemeClr val="accent1">
                  <a:alpha val="90000"/>
                </a:schemeClr>
              </a:gs>
              <a:gs pos="100000">
                <a:schemeClr val="accent1"/>
              </a:gs>
              <a:gs pos="49000">
                <a:schemeClr val="accent2">
                  <a:alpha val="9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 name="Tekstin paikkamerkki 5">
            <a:extLst>
              <a:ext uri="{FF2B5EF4-FFF2-40B4-BE49-F238E27FC236}">
                <a16:creationId xmlns:a16="http://schemas.microsoft.com/office/drawing/2014/main" id="{36CD581D-DE4E-4DF3-84EC-433DD415089A}"/>
              </a:ext>
            </a:extLst>
          </p:cNvPr>
          <p:cNvSpPr>
            <a:spLocks noGrp="1"/>
          </p:cNvSpPr>
          <p:nvPr>
            <p:ph type="body" sz="quarter" idx="22" hasCustomPrompt="1"/>
          </p:nvPr>
        </p:nvSpPr>
        <p:spPr>
          <a:xfrm>
            <a:off x="742581" y="646811"/>
            <a:ext cx="6577419" cy="119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 toteutetaan neljässä vaiheessa</a:t>
            </a:r>
          </a:p>
        </p:txBody>
      </p:sp>
      <p:sp>
        <p:nvSpPr>
          <p:cNvPr id="35" name="Tekstin paikkamerkki 5">
            <a:extLst>
              <a:ext uri="{FF2B5EF4-FFF2-40B4-BE49-F238E27FC236}">
                <a16:creationId xmlns:a16="http://schemas.microsoft.com/office/drawing/2014/main" id="{2A4B205C-1F34-4B54-B27C-5019868486D4}"/>
              </a:ext>
            </a:extLst>
          </p:cNvPr>
          <p:cNvSpPr>
            <a:spLocks noGrp="1"/>
          </p:cNvSpPr>
          <p:nvPr>
            <p:ph type="body" sz="quarter" idx="23" hasCustomPrompt="1"/>
          </p:nvPr>
        </p:nvSpPr>
        <p:spPr>
          <a:xfrm>
            <a:off x="742581" y="1845000"/>
            <a:ext cx="6577420" cy="432000"/>
          </a:xfrm>
        </p:spPr>
        <p:txBody>
          <a:bodyPr anchor="t">
            <a:noAutofit/>
          </a:bodyPr>
          <a:lstStyle>
            <a:lvl1pPr marL="0" indent="0" algn="l">
              <a:buNone/>
              <a:defRPr sz="1400" b="1" i="0" cap="none" baseline="0">
                <a:solidFill>
                  <a:schemeClr val="tx1"/>
                </a:solidFill>
                <a:latin typeface="Trebuchet MS" panose="020B06030202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Toteutus aikavälillä 05/2020 – 07/2020</a:t>
            </a:r>
          </a:p>
        </p:txBody>
      </p:sp>
    </p:spTree>
    <p:extLst>
      <p:ext uri="{BB962C8B-B14F-4D97-AF65-F5344CB8AC3E}">
        <p14:creationId xmlns:p14="http://schemas.microsoft.com/office/powerpoint/2010/main" val="1870990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Kolme sisältökohdetta">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41DC3EE6-44C4-4E7B-AE76-DC2CC0A095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720000" y="-1"/>
            <a:ext cx="8472000" cy="6858001"/>
          </a:xfrm>
          <a:prstGeom prst="rect">
            <a:avLst/>
          </a:prstGeom>
        </p:spPr>
      </p:pic>
      <p:sp>
        <p:nvSpPr>
          <p:cNvPr id="4" name="Kuva 2">
            <a:extLst>
              <a:ext uri="{FF2B5EF4-FFF2-40B4-BE49-F238E27FC236}">
                <a16:creationId xmlns:a16="http://schemas.microsoft.com/office/drawing/2014/main" id="{A0811EFD-BD50-4E3A-9E1F-2CEE6019C362}"/>
              </a:ext>
            </a:extLst>
          </p:cNvPr>
          <p:cNvSpPr/>
          <p:nvPr/>
        </p:nvSpPr>
        <p:spPr>
          <a:xfrm>
            <a:off x="0" y="0"/>
            <a:ext cx="6991350" cy="6858000"/>
          </a:xfrm>
          <a:custGeom>
            <a:avLst/>
            <a:gdLst>
              <a:gd name="connsiteX0" fmla="*/ 6991350 w 6991350"/>
              <a:gd name="connsiteY0" fmla="*/ 6858000 h 6858000"/>
              <a:gd name="connsiteX1" fmla="*/ 0 w 6991350"/>
              <a:gd name="connsiteY1" fmla="*/ 6858000 h 6858000"/>
              <a:gd name="connsiteX2" fmla="*/ 0 w 6991350"/>
              <a:gd name="connsiteY2" fmla="*/ 0 h 6858000"/>
              <a:gd name="connsiteX3" fmla="*/ 4869180 w 6991350"/>
              <a:gd name="connsiteY3" fmla="*/ 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6991350" y="6858000"/>
                </a:moveTo>
                <a:lnTo>
                  <a:pt x="0" y="6858000"/>
                </a:lnTo>
                <a:lnTo>
                  <a:pt x="0" y="0"/>
                </a:lnTo>
                <a:lnTo>
                  <a:pt x="4869180" y="0"/>
                </a:lnTo>
                <a:close/>
              </a:path>
            </a:pathLst>
          </a:custGeom>
          <a:solidFill>
            <a:schemeClr val="tx1"/>
          </a:solidFill>
          <a:ln w="9525" cap="flat">
            <a:noFill/>
            <a:prstDash val="solid"/>
            <a:miter/>
          </a:ln>
        </p:spPr>
        <p:txBody>
          <a:bodyPr rtlCol="0" anchor="ctr"/>
          <a:lstStyle/>
          <a:p>
            <a:endParaRPr lang="fi-FI"/>
          </a:p>
        </p:txBody>
      </p:sp>
      <p:sp>
        <p:nvSpPr>
          <p:cNvPr id="7" name="Kuva 5">
            <a:extLst>
              <a:ext uri="{FF2B5EF4-FFF2-40B4-BE49-F238E27FC236}">
                <a16:creationId xmlns:a16="http://schemas.microsoft.com/office/drawing/2014/main" id="{434BC958-8518-4206-8776-9A20FE5E9ACE}"/>
              </a:ext>
            </a:extLst>
          </p:cNvPr>
          <p:cNvSpPr/>
          <p:nvPr/>
        </p:nvSpPr>
        <p:spPr>
          <a:xfrm>
            <a:off x="4825240" y="0"/>
            <a:ext cx="3495675" cy="6858000"/>
          </a:xfrm>
          <a:custGeom>
            <a:avLst/>
            <a:gdLst>
              <a:gd name="connsiteX0" fmla="*/ 3495675 w 3495675"/>
              <a:gd name="connsiteY0" fmla="*/ 6858000 h 6858000"/>
              <a:gd name="connsiteX1" fmla="*/ 2124075 w 3495675"/>
              <a:gd name="connsiteY1" fmla="*/ 6858000 h 6858000"/>
              <a:gd name="connsiteX2" fmla="*/ 0 w 3495675"/>
              <a:gd name="connsiteY2" fmla="*/ 0 h 6858000"/>
              <a:gd name="connsiteX3" fmla="*/ 1371600 w 3495675"/>
              <a:gd name="connsiteY3" fmla="*/ 0 h 6858000"/>
            </a:gdLst>
            <a:ahLst/>
            <a:cxnLst>
              <a:cxn ang="0">
                <a:pos x="connsiteX0" y="connsiteY0"/>
              </a:cxn>
              <a:cxn ang="0">
                <a:pos x="connsiteX1" y="connsiteY1"/>
              </a:cxn>
              <a:cxn ang="0">
                <a:pos x="connsiteX2" y="connsiteY2"/>
              </a:cxn>
              <a:cxn ang="0">
                <a:pos x="connsiteX3" y="connsiteY3"/>
              </a:cxn>
            </a:cxnLst>
            <a:rect l="l" t="t" r="r" b="b"/>
            <a:pathLst>
              <a:path w="3495675" h="6858000">
                <a:moveTo>
                  <a:pt x="3495675" y="6858000"/>
                </a:moveTo>
                <a:lnTo>
                  <a:pt x="2124075" y="6858000"/>
                </a:lnTo>
                <a:lnTo>
                  <a:pt x="0" y="0"/>
                </a:lnTo>
                <a:lnTo>
                  <a:pt x="1371600" y="0"/>
                </a:lnTo>
                <a:close/>
              </a:path>
            </a:pathLst>
          </a:custGeom>
          <a:solidFill>
            <a:schemeClr val="accent1">
              <a:alpha val="70000"/>
            </a:schemeClr>
          </a:solidFill>
          <a:ln w="9525" cap="flat">
            <a:noFill/>
            <a:prstDash val="solid"/>
            <a:miter/>
          </a:ln>
        </p:spPr>
        <p:txBody>
          <a:bodyPr rtlCol="0" anchor="ctr"/>
          <a:lstStyle/>
          <a:p>
            <a:endParaRPr lang="fi-FI"/>
          </a:p>
        </p:txBody>
      </p:sp>
      <p:sp>
        <p:nvSpPr>
          <p:cNvPr id="25" name="Kuva 5">
            <a:extLst>
              <a:ext uri="{FF2B5EF4-FFF2-40B4-BE49-F238E27FC236}">
                <a16:creationId xmlns:a16="http://schemas.microsoft.com/office/drawing/2014/main" id="{41BBBC1F-9211-4FA0-8996-EB50D10FFD43}"/>
              </a:ext>
            </a:extLst>
          </p:cNvPr>
          <p:cNvSpPr/>
          <p:nvPr userDrawn="1"/>
        </p:nvSpPr>
        <p:spPr>
          <a:xfrm>
            <a:off x="6163565" y="0"/>
            <a:ext cx="3495675" cy="6858000"/>
          </a:xfrm>
          <a:custGeom>
            <a:avLst/>
            <a:gdLst>
              <a:gd name="connsiteX0" fmla="*/ 3495675 w 3495675"/>
              <a:gd name="connsiteY0" fmla="*/ 6858000 h 6858000"/>
              <a:gd name="connsiteX1" fmla="*/ 2124075 w 3495675"/>
              <a:gd name="connsiteY1" fmla="*/ 6858000 h 6858000"/>
              <a:gd name="connsiteX2" fmla="*/ 0 w 3495675"/>
              <a:gd name="connsiteY2" fmla="*/ 0 h 6858000"/>
              <a:gd name="connsiteX3" fmla="*/ 1371600 w 3495675"/>
              <a:gd name="connsiteY3" fmla="*/ 0 h 6858000"/>
            </a:gdLst>
            <a:ahLst/>
            <a:cxnLst>
              <a:cxn ang="0">
                <a:pos x="connsiteX0" y="connsiteY0"/>
              </a:cxn>
              <a:cxn ang="0">
                <a:pos x="connsiteX1" y="connsiteY1"/>
              </a:cxn>
              <a:cxn ang="0">
                <a:pos x="connsiteX2" y="connsiteY2"/>
              </a:cxn>
              <a:cxn ang="0">
                <a:pos x="connsiteX3" y="connsiteY3"/>
              </a:cxn>
            </a:cxnLst>
            <a:rect l="l" t="t" r="r" b="b"/>
            <a:pathLst>
              <a:path w="3495675" h="6858000">
                <a:moveTo>
                  <a:pt x="3495675" y="6858000"/>
                </a:moveTo>
                <a:lnTo>
                  <a:pt x="2124075" y="6858000"/>
                </a:lnTo>
                <a:lnTo>
                  <a:pt x="0" y="0"/>
                </a:lnTo>
                <a:lnTo>
                  <a:pt x="1371600" y="0"/>
                </a:lnTo>
                <a:close/>
              </a:path>
            </a:pathLst>
          </a:custGeom>
          <a:solidFill>
            <a:schemeClr val="accent2">
              <a:alpha val="50000"/>
            </a:schemeClr>
          </a:solidFill>
          <a:ln w="9525" cap="flat">
            <a:noFill/>
            <a:prstDash val="solid"/>
            <a:miter/>
          </a:ln>
        </p:spPr>
        <p:txBody>
          <a:bodyPr rtlCol="0" anchor="ctr"/>
          <a:lstStyle/>
          <a:p>
            <a:endParaRPr lang="fi-FI"/>
          </a:p>
        </p:txBody>
      </p:sp>
      <p:sp>
        <p:nvSpPr>
          <p:cNvPr id="26" name="Tekstin paikkamerkki 5">
            <a:extLst>
              <a:ext uri="{FF2B5EF4-FFF2-40B4-BE49-F238E27FC236}">
                <a16:creationId xmlns:a16="http://schemas.microsoft.com/office/drawing/2014/main" id="{8116BA7C-3F5A-4B3E-B3AB-3832EF21FE2D}"/>
              </a:ext>
            </a:extLst>
          </p:cNvPr>
          <p:cNvSpPr>
            <a:spLocks noGrp="1"/>
          </p:cNvSpPr>
          <p:nvPr>
            <p:ph type="body" sz="quarter" idx="22" hasCustomPrompt="1"/>
          </p:nvPr>
        </p:nvSpPr>
        <p:spPr>
          <a:xfrm>
            <a:off x="742581" y="646811"/>
            <a:ext cx="3841419" cy="1630189"/>
          </a:xfrm>
        </p:spPr>
        <p:txBody>
          <a:bodyPr anchor="t">
            <a:noAutofit/>
          </a:bodyPr>
          <a:lstStyle>
            <a:lvl1pPr marL="0" indent="0" algn="l">
              <a:buNone/>
              <a:defRPr sz="36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Miksi olemme parhaita?</a:t>
            </a:r>
          </a:p>
        </p:txBody>
      </p:sp>
      <p:sp>
        <p:nvSpPr>
          <p:cNvPr id="27" name="Kuusikulmio 26">
            <a:extLst>
              <a:ext uri="{FF2B5EF4-FFF2-40B4-BE49-F238E27FC236}">
                <a16:creationId xmlns:a16="http://schemas.microsoft.com/office/drawing/2014/main" id="{F56E6441-3AD4-465E-AE87-C36D74123DA2}"/>
              </a:ext>
            </a:extLst>
          </p:cNvPr>
          <p:cNvSpPr/>
          <p:nvPr userDrawn="1"/>
        </p:nvSpPr>
        <p:spPr>
          <a:xfrm rot="5400000">
            <a:off x="5569763" y="3141000"/>
            <a:ext cx="668160" cy="57600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Kuusikulmio 27">
            <a:extLst>
              <a:ext uri="{FF2B5EF4-FFF2-40B4-BE49-F238E27FC236}">
                <a16:creationId xmlns:a16="http://schemas.microsoft.com/office/drawing/2014/main" id="{B5639A5B-28EC-44A6-A2B6-8437EAF13711}"/>
              </a:ext>
            </a:extLst>
          </p:cNvPr>
          <p:cNvSpPr/>
          <p:nvPr userDrawn="1"/>
        </p:nvSpPr>
        <p:spPr>
          <a:xfrm rot="5400000">
            <a:off x="6080206" y="4786341"/>
            <a:ext cx="668160" cy="576000"/>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 name="Tekstin paikkamerkki 5">
            <a:extLst>
              <a:ext uri="{FF2B5EF4-FFF2-40B4-BE49-F238E27FC236}">
                <a16:creationId xmlns:a16="http://schemas.microsoft.com/office/drawing/2014/main" id="{BF0700BF-442C-4843-83FB-DEFEC95E1979}"/>
              </a:ext>
            </a:extLst>
          </p:cNvPr>
          <p:cNvSpPr>
            <a:spLocks noGrp="1"/>
          </p:cNvSpPr>
          <p:nvPr>
            <p:ph type="body" sz="quarter" idx="25" hasCustomPrompt="1"/>
          </p:nvPr>
        </p:nvSpPr>
        <p:spPr>
          <a:xfrm>
            <a:off x="5615843" y="3253753"/>
            <a:ext cx="576000" cy="350489"/>
          </a:xfrm>
        </p:spPr>
        <p:txBody>
          <a:bodyPr anchor="t">
            <a:noAutofit/>
          </a:bodyPr>
          <a:lstStyle>
            <a:lvl1pPr marL="0" indent="0" algn="ctr">
              <a:buNone/>
              <a:defRPr sz="2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01</a:t>
            </a:r>
          </a:p>
        </p:txBody>
      </p:sp>
      <p:sp>
        <p:nvSpPr>
          <p:cNvPr id="30" name="Tekstin paikkamerkki 5">
            <a:extLst>
              <a:ext uri="{FF2B5EF4-FFF2-40B4-BE49-F238E27FC236}">
                <a16:creationId xmlns:a16="http://schemas.microsoft.com/office/drawing/2014/main" id="{20D275C1-DB34-463B-B263-94E1C1A2F061}"/>
              </a:ext>
            </a:extLst>
          </p:cNvPr>
          <p:cNvSpPr>
            <a:spLocks noGrp="1"/>
          </p:cNvSpPr>
          <p:nvPr>
            <p:ph type="body" sz="quarter" idx="26" hasCustomPrompt="1"/>
          </p:nvPr>
        </p:nvSpPr>
        <p:spPr>
          <a:xfrm>
            <a:off x="6126286" y="4902801"/>
            <a:ext cx="576000" cy="350489"/>
          </a:xfrm>
        </p:spPr>
        <p:txBody>
          <a:bodyPr anchor="t">
            <a:noAutofit/>
          </a:bodyPr>
          <a:lstStyle>
            <a:lvl1pPr marL="0" indent="0" algn="ctr">
              <a:buNone/>
              <a:defRPr sz="2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02</a:t>
            </a:r>
          </a:p>
        </p:txBody>
      </p:sp>
      <p:sp>
        <p:nvSpPr>
          <p:cNvPr id="31" name="Sisällön paikkamerkki 2">
            <a:extLst>
              <a:ext uri="{FF2B5EF4-FFF2-40B4-BE49-F238E27FC236}">
                <a16:creationId xmlns:a16="http://schemas.microsoft.com/office/drawing/2014/main" id="{64C10FB5-B9F3-4AF7-AF3B-4CD017030FE4}"/>
              </a:ext>
            </a:extLst>
          </p:cNvPr>
          <p:cNvSpPr>
            <a:spLocks noGrp="1"/>
          </p:cNvSpPr>
          <p:nvPr>
            <p:ph sz="half" idx="16" hasCustomPrompt="1"/>
          </p:nvPr>
        </p:nvSpPr>
        <p:spPr>
          <a:xfrm>
            <a:off x="742581" y="3265089"/>
            <a:ext cx="4706606" cy="327819"/>
          </a:xfrm>
        </p:spPr>
        <p:txBody>
          <a:bodyPr>
            <a:noAutofit/>
          </a:bodyPr>
          <a:lstStyle>
            <a:lvl1pPr marL="0" indent="0" algn="r">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Pitkä kokemus elintarvikealalta</a:t>
            </a:r>
          </a:p>
        </p:txBody>
      </p:sp>
      <p:sp>
        <p:nvSpPr>
          <p:cNvPr id="32" name="Sisällön paikkamerkki 2">
            <a:extLst>
              <a:ext uri="{FF2B5EF4-FFF2-40B4-BE49-F238E27FC236}">
                <a16:creationId xmlns:a16="http://schemas.microsoft.com/office/drawing/2014/main" id="{891CB7BD-AF18-49BD-8CEA-99ABB6D6A9B9}"/>
              </a:ext>
            </a:extLst>
          </p:cNvPr>
          <p:cNvSpPr>
            <a:spLocks noGrp="1"/>
          </p:cNvSpPr>
          <p:nvPr>
            <p:ph sz="half" idx="27" hasCustomPrompt="1"/>
          </p:nvPr>
        </p:nvSpPr>
        <p:spPr>
          <a:xfrm>
            <a:off x="1240223" y="4910431"/>
            <a:ext cx="4706606" cy="327819"/>
          </a:xfrm>
        </p:spPr>
        <p:txBody>
          <a:bodyPr>
            <a:noAutofit/>
          </a:bodyPr>
          <a:lstStyle>
            <a:lvl1pPr marL="0" indent="0" algn="r">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Ammattitaitoinen henkilökunta</a:t>
            </a:r>
          </a:p>
        </p:txBody>
      </p:sp>
      <p:sp>
        <p:nvSpPr>
          <p:cNvPr id="33" name="Sisällön paikkamerkki 2">
            <a:extLst>
              <a:ext uri="{FF2B5EF4-FFF2-40B4-BE49-F238E27FC236}">
                <a16:creationId xmlns:a16="http://schemas.microsoft.com/office/drawing/2014/main" id="{2A65588E-AA04-4F61-8DA5-D40BCAF182A3}"/>
              </a:ext>
            </a:extLst>
          </p:cNvPr>
          <p:cNvSpPr>
            <a:spLocks noGrp="1"/>
          </p:cNvSpPr>
          <p:nvPr>
            <p:ph sz="half" idx="14" hasCustomPrompt="1"/>
          </p:nvPr>
        </p:nvSpPr>
        <p:spPr>
          <a:xfrm>
            <a:off x="742581" y="3633165"/>
            <a:ext cx="4712032" cy="1070057"/>
          </a:xfrm>
        </p:spPr>
        <p:txBody>
          <a:bodyPr>
            <a:noAutofit/>
          </a:bodyPr>
          <a:lstStyle>
            <a:lvl1pPr marL="0" indent="0" algn="r">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38" name="Sisällön paikkamerkki 2">
            <a:extLst>
              <a:ext uri="{FF2B5EF4-FFF2-40B4-BE49-F238E27FC236}">
                <a16:creationId xmlns:a16="http://schemas.microsoft.com/office/drawing/2014/main" id="{AD10DA5C-6544-4EAE-BE5F-C5A7600CAAE3}"/>
              </a:ext>
            </a:extLst>
          </p:cNvPr>
          <p:cNvSpPr>
            <a:spLocks noGrp="1"/>
          </p:cNvSpPr>
          <p:nvPr>
            <p:ph sz="half" idx="28" hasCustomPrompt="1"/>
          </p:nvPr>
        </p:nvSpPr>
        <p:spPr>
          <a:xfrm>
            <a:off x="1229336" y="5273043"/>
            <a:ext cx="4712032" cy="1070057"/>
          </a:xfrm>
        </p:spPr>
        <p:txBody>
          <a:bodyPr>
            <a:noAutofit/>
          </a:bodyPr>
          <a:lstStyle>
            <a:lvl1pPr marL="0" indent="0" algn="r">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Tree>
    <p:extLst>
      <p:ext uri="{BB962C8B-B14F-4D97-AF65-F5344CB8AC3E}">
        <p14:creationId xmlns:p14="http://schemas.microsoft.com/office/powerpoint/2010/main" val="4240853596"/>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2_4-vaiheinen projekti">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4" name="Suorakulmio 43">
            <a:extLst>
              <a:ext uri="{FF2B5EF4-FFF2-40B4-BE49-F238E27FC236}">
                <a16:creationId xmlns:a16="http://schemas.microsoft.com/office/drawing/2014/main" id="{8C36527E-D009-496B-ADB4-F6C084E958B7}"/>
              </a:ext>
            </a:extLst>
          </p:cNvPr>
          <p:cNvSpPr/>
          <p:nvPr userDrawn="1"/>
        </p:nvSpPr>
        <p:spPr>
          <a:xfrm>
            <a:off x="0" y="3861000"/>
            <a:ext cx="12192000" cy="2997000"/>
          </a:xfrm>
          <a:prstGeom prst="rect">
            <a:avLst/>
          </a:prstGeom>
          <a:gradFill>
            <a:gsLst>
              <a:gs pos="0">
                <a:schemeClr val="accent1">
                  <a:alpha val="90000"/>
                </a:schemeClr>
              </a:gs>
              <a:gs pos="100000">
                <a:schemeClr val="accent1"/>
              </a:gs>
              <a:gs pos="49000">
                <a:schemeClr val="accent2">
                  <a:alpha val="9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Tekstin paikkamerkki 5">
            <a:extLst>
              <a:ext uri="{FF2B5EF4-FFF2-40B4-BE49-F238E27FC236}">
                <a16:creationId xmlns:a16="http://schemas.microsoft.com/office/drawing/2014/main" id="{664E86D2-602E-41F2-8B23-7996F9FA554E}"/>
              </a:ext>
            </a:extLst>
          </p:cNvPr>
          <p:cNvSpPr>
            <a:spLocks noGrp="1"/>
          </p:cNvSpPr>
          <p:nvPr>
            <p:ph type="body" sz="quarter" idx="25" hasCustomPrompt="1"/>
          </p:nvPr>
        </p:nvSpPr>
        <p:spPr>
          <a:xfrm>
            <a:off x="748580"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01</a:t>
            </a:r>
          </a:p>
        </p:txBody>
      </p:sp>
      <p:cxnSp>
        <p:nvCxnSpPr>
          <p:cNvPr id="6" name="Suora yhdysviiva 5">
            <a:extLst>
              <a:ext uri="{FF2B5EF4-FFF2-40B4-BE49-F238E27FC236}">
                <a16:creationId xmlns:a16="http://schemas.microsoft.com/office/drawing/2014/main" id="{014D021A-E469-4297-A4E4-21D45A34DB3B}"/>
              </a:ext>
            </a:extLst>
          </p:cNvPr>
          <p:cNvCxnSpPr>
            <a:cxnSpLocks/>
          </p:cNvCxnSpPr>
          <p:nvPr userDrawn="1"/>
        </p:nvCxnSpPr>
        <p:spPr>
          <a:xfrm>
            <a:off x="826189" y="3827749"/>
            <a:ext cx="28218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kstin paikkamerkki 5">
            <a:extLst>
              <a:ext uri="{FF2B5EF4-FFF2-40B4-BE49-F238E27FC236}">
                <a16:creationId xmlns:a16="http://schemas.microsoft.com/office/drawing/2014/main" id="{71C5B0C3-CEBF-4152-BA22-8C8E1F7A0C52}"/>
              </a:ext>
            </a:extLst>
          </p:cNvPr>
          <p:cNvSpPr>
            <a:spLocks noGrp="1"/>
          </p:cNvSpPr>
          <p:nvPr>
            <p:ph type="body" sz="quarter" idx="26" hasCustomPrompt="1"/>
          </p:nvPr>
        </p:nvSpPr>
        <p:spPr>
          <a:xfrm>
            <a:off x="742580" y="3995489"/>
            <a:ext cx="3265419"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kartoitus</a:t>
            </a:r>
          </a:p>
        </p:txBody>
      </p:sp>
      <p:sp>
        <p:nvSpPr>
          <p:cNvPr id="21" name="Tekstin paikkamerkki 5">
            <a:extLst>
              <a:ext uri="{FF2B5EF4-FFF2-40B4-BE49-F238E27FC236}">
                <a16:creationId xmlns:a16="http://schemas.microsoft.com/office/drawing/2014/main" id="{77358D74-C7F7-414D-A760-45F7F9383EAE}"/>
              </a:ext>
            </a:extLst>
          </p:cNvPr>
          <p:cNvSpPr>
            <a:spLocks noGrp="1"/>
          </p:cNvSpPr>
          <p:nvPr>
            <p:ph type="body" sz="quarter" idx="27" hasCustomPrompt="1"/>
          </p:nvPr>
        </p:nvSpPr>
        <p:spPr>
          <a:xfrm>
            <a:off x="742580" y="4450692"/>
            <a:ext cx="3265419"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34" name="Tekstin paikkamerkki 5">
            <a:extLst>
              <a:ext uri="{FF2B5EF4-FFF2-40B4-BE49-F238E27FC236}">
                <a16:creationId xmlns:a16="http://schemas.microsoft.com/office/drawing/2014/main" id="{36CD581D-DE4E-4DF3-84EC-433DD415089A}"/>
              </a:ext>
            </a:extLst>
          </p:cNvPr>
          <p:cNvSpPr>
            <a:spLocks noGrp="1"/>
          </p:cNvSpPr>
          <p:nvPr>
            <p:ph type="body" sz="quarter" idx="22" hasCustomPrompt="1"/>
          </p:nvPr>
        </p:nvSpPr>
        <p:spPr>
          <a:xfrm>
            <a:off x="742581" y="646811"/>
            <a:ext cx="6577419" cy="119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 toteutetaan kolmessa vaiheessa</a:t>
            </a:r>
          </a:p>
        </p:txBody>
      </p:sp>
      <p:sp>
        <p:nvSpPr>
          <p:cNvPr id="35" name="Tekstin paikkamerkki 5">
            <a:extLst>
              <a:ext uri="{FF2B5EF4-FFF2-40B4-BE49-F238E27FC236}">
                <a16:creationId xmlns:a16="http://schemas.microsoft.com/office/drawing/2014/main" id="{2A4B205C-1F34-4B54-B27C-5019868486D4}"/>
              </a:ext>
            </a:extLst>
          </p:cNvPr>
          <p:cNvSpPr>
            <a:spLocks noGrp="1"/>
          </p:cNvSpPr>
          <p:nvPr>
            <p:ph type="body" sz="quarter" idx="23" hasCustomPrompt="1"/>
          </p:nvPr>
        </p:nvSpPr>
        <p:spPr>
          <a:xfrm>
            <a:off x="742581" y="1845000"/>
            <a:ext cx="6577420" cy="432000"/>
          </a:xfrm>
        </p:spPr>
        <p:txBody>
          <a:bodyPr anchor="t">
            <a:noAutofit/>
          </a:bodyPr>
          <a:lstStyle>
            <a:lvl1pPr marL="0" indent="0" algn="l">
              <a:buNone/>
              <a:defRPr sz="1400" b="1" i="0" cap="none" baseline="0">
                <a:solidFill>
                  <a:schemeClr val="tx1"/>
                </a:solidFill>
                <a:latin typeface="Trebuchet MS" panose="020B06030202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Toteutus aikavälillä 05/2020 – 07/2020</a:t>
            </a:r>
          </a:p>
        </p:txBody>
      </p:sp>
      <p:sp>
        <p:nvSpPr>
          <p:cNvPr id="36" name="Tekstin paikkamerkki 5">
            <a:extLst>
              <a:ext uri="{FF2B5EF4-FFF2-40B4-BE49-F238E27FC236}">
                <a16:creationId xmlns:a16="http://schemas.microsoft.com/office/drawing/2014/main" id="{05EDD670-6AE0-4A63-A708-BF31966964E6}"/>
              </a:ext>
            </a:extLst>
          </p:cNvPr>
          <p:cNvSpPr>
            <a:spLocks noGrp="1"/>
          </p:cNvSpPr>
          <p:nvPr>
            <p:ph type="body" sz="quarter" idx="28" hasCustomPrompt="1"/>
          </p:nvPr>
        </p:nvSpPr>
        <p:spPr>
          <a:xfrm>
            <a:off x="4590000"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02</a:t>
            </a:r>
          </a:p>
        </p:txBody>
      </p:sp>
      <p:cxnSp>
        <p:nvCxnSpPr>
          <p:cNvPr id="37" name="Suora yhdysviiva 36">
            <a:extLst>
              <a:ext uri="{FF2B5EF4-FFF2-40B4-BE49-F238E27FC236}">
                <a16:creationId xmlns:a16="http://schemas.microsoft.com/office/drawing/2014/main" id="{D0193C4F-E781-49E0-BBA1-4471F05479B1}"/>
              </a:ext>
            </a:extLst>
          </p:cNvPr>
          <p:cNvCxnSpPr>
            <a:cxnSpLocks/>
          </p:cNvCxnSpPr>
          <p:nvPr userDrawn="1"/>
        </p:nvCxnSpPr>
        <p:spPr>
          <a:xfrm>
            <a:off x="4667609" y="3827749"/>
            <a:ext cx="28218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kstin paikkamerkki 5">
            <a:extLst>
              <a:ext uri="{FF2B5EF4-FFF2-40B4-BE49-F238E27FC236}">
                <a16:creationId xmlns:a16="http://schemas.microsoft.com/office/drawing/2014/main" id="{CC6D7272-0CEC-468E-9C62-66A6D5A343FF}"/>
              </a:ext>
            </a:extLst>
          </p:cNvPr>
          <p:cNvSpPr>
            <a:spLocks noGrp="1"/>
          </p:cNvSpPr>
          <p:nvPr>
            <p:ph type="body" sz="quarter" idx="29" hasCustomPrompt="1"/>
          </p:nvPr>
        </p:nvSpPr>
        <p:spPr>
          <a:xfrm>
            <a:off x="4584000" y="3995489"/>
            <a:ext cx="3265419"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aloitus</a:t>
            </a:r>
          </a:p>
        </p:txBody>
      </p:sp>
      <p:sp>
        <p:nvSpPr>
          <p:cNvPr id="39" name="Tekstin paikkamerkki 5">
            <a:extLst>
              <a:ext uri="{FF2B5EF4-FFF2-40B4-BE49-F238E27FC236}">
                <a16:creationId xmlns:a16="http://schemas.microsoft.com/office/drawing/2014/main" id="{0E27876B-5AF6-4016-A71E-3B353CB8D5A8}"/>
              </a:ext>
            </a:extLst>
          </p:cNvPr>
          <p:cNvSpPr>
            <a:spLocks noGrp="1"/>
          </p:cNvSpPr>
          <p:nvPr>
            <p:ph type="body" sz="quarter" idx="30" hasCustomPrompt="1"/>
          </p:nvPr>
        </p:nvSpPr>
        <p:spPr>
          <a:xfrm>
            <a:off x="4584000" y="4450692"/>
            <a:ext cx="3265419"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40" name="Tekstin paikkamerkki 5">
            <a:extLst>
              <a:ext uri="{FF2B5EF4-FFF2-40B4-BE49-F238E27FC236}">
                <a16:creationId xmlns:a16="http://schemas.microsoft.com/office/drawing/2014/main" id="{8893D7AA-FDC7-434E-96DD-1C5E967B83B1}"/>
              </a:ext>
            </a:extLst>
          </p:cNvPr>
          <p:cNvSpPr>
            <a:spLocks noGrp="1"/>
          </p:cNvSpPr>
          <p:nvPr>
            <p:ph type="body" sz="quarter" idx="31" hasCustomPrompt="1"/>
          </p:nvPr>
        </p:nvSpPr>
        <p:spPr>
          <a:xfrm>
            <a:off x="8431420"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03</a:t>
            </a:r>
          </a:p>
        </p:txBody>
      </p:sp>
      <p:cxnSp>
        <p:nvCxnSpPr>
          <p:cNvPr id="41" name="Suora yhdysviiva 40">
            <a:extLst>
              <a:ext uri="{FF2B5EF4-FFF2-40B4-BE49-F238E27FC236}">
                <a16:creationId xmlns:a16="http://schemas.microsoft.com/office/drawing/2014/main" id="{974778EE-6123-449D-9CFB-1F830F5E3DA1}"/>
              </a:ext>
            </a:extLst>
          </p:cNvPr>
          <p:cNvCxnSpPr>
            <a:cxnSpLocks/>
          </p:cNvCxnSpPr>
          <p:nvPr userDrawn="1"/>
        </p:nvCxnSpPr>
        <p:spPr>
          <a:xfrm>
            <a:off x="8509029" y="3827749"/>
            <a:ext cx="28218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kstin paikkamerkki 5">
            <a:extLst>
              <a:ext uri="{FF2B5EF4-FFF2-40B4-BE49-F238E27FC236}">
                <a16:creationId xmlns:a16="http://schemas.microsoft.com/office/drawing/2014/main" id="{5E035FB1-8B0E-4B11-8CAF-C704B8726380}"/>
              </a:ext>
            </a:extLst>
          </p:cNvPr>
          <p:cNvSpPr>
            <a:spLocks noGrp="1"/>
          </p:cNvSpPr>
          <p:nvPr>
            <p:ph type="body" sz="quarter" idx="32" hasCustomPrompt="1"/>
          </p:nvPr>
        </p:nvSpPr>
        <p:spPr>
          <a:xfrm>
            <a:off x="8425420" y="3995489"/>
            <a:ext cx="3265419"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viimeistely</a:t>
            </a:r>
          </a:p>
        </p:txBody>
      </p:sp>
      <p:sp>
        <p:nvSpPr>
          <p:cNvPr id="43" name="Tekstin paikkamerkki 5">
            <a:extLst>
              <a:ext uri="{FF2B5EF4-FFF2-40B4-BE49-F238E27FC236}">
                <a16:creationId xmlns:a16="http://schemas.microsoft.com/office/drawing/2014/main" id="{C4CF2744-2515-4F5C-909F-B9F71D18612A}"/>
              </a:ext>
            </a:extLst>
          </p:cNvPr>
          <p:cNvSpPr>
            <a:spLocks noGrp="1"/>
          </p:cNvSpPr>
          <p:nvPr>
            <p:ph type="body" sz="quarter" idx="33" hasCustomPrompt="1"/>
          </p:nvPr>
        </p:nvSpPr>
        <p:spPr>
          <a:xfrm>
            <a:off x="8425420" y="4450692"/>
            <a:ext cx="3265419"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Tree>
    <p:extLst>
      <p:ext uri="{BB962C8B-B14F-4D97-AF65-F5344CB8AC3E}">
        <p14:creationId xmlns:p14="http://schemas.microsoft.com/office/powerpoint/2010/main" val="175670328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3_4-vaiheinen projekti">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6" name="Suorakulmio 25">
            <a:extLst>
              <a:ext uri="{FF2B5EF4-FFF2-40B4-BE49-F238E27FC236}">
                <a16:creationId xmlns:a16="http://schemas.microsoft.com/office/drawing/2014/main" id="{690D8A78-0A2D-42BA-BDB8-FE1F0323F1F8}"/>
              </a:ext>
            </a:extLst>
          </p:cNvPr>
          <p:cNvSpPr/>
          <p:nvPr userDrawn="1"/>
        </p:nvSpPr>
        <p:spPr>
          <a:xfrm>
            <a:off x="0" y="3861000"/>
            <a:ext cx="12192000" cy="2997000"/>
          </a:xfrm>
          <a:prstGeom prst="rect">
            <a:avLst/>
          </a:prstGeom>
          <a:gradFill>
            <a:gsLst>
              <a:gs pos="0">
                <a:schemeClr val="accent1">
                  <a:alpha val="90000"/>
                </a:schemeClr>
              </a:gs>
              <a:gs pos="100000">
                <a:schemeClr val="accent1"/>
              </a:gs>
              <a:gs pos="49000">
                <a:schemeClr val="accent2">
                  <a:alpha val="9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Tekstin paikkamerkki 5">
            <a:extLst>
              <a:ext uri="{FF2B5EF4-FFF2-40B4-BE49-F238E27FC236}">
                <a16:creationId xmlns:a16="http://schemas.microsoft.com/office/drawing/2014/main" id="{664E86D2-602E-41F2-8B23-7996F9FA554E}"/>
              </a:ext>
            </a:extLst>
          </p:cNvPr>
          <p:cNvSpPr>
            <a:spLocks noGrp="1"/>
          </p:cNvSpPr>
          <p:nvPr>
            <p:ph type="body" sz="quarter" idx="25" hasCustomPrompt="1"/>
          </p:nvPr>
        </p:nvSpPr>
        <p:spPr>
          <a:xfrm>
            <a:off x="748580"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01</a:t>
            </a:r>
          </a:p>
        </p:txBody>
      </p:sp>
      <p:cxnSp>
        <p:nvCxnSpPr>
          <p:cNvPr id="6" name="Suora yhdysviiva 5">
            <a:extLst>
              <a:ext uri="{FF2B5EF4-FFF2-40B4-BE49-F238E27FC236}">
                <a16:creationId xmlns:a16="http://schemas.microsoft.com/office/drawing/2014/main" id="{014D021A-E469-4297-A4E4-21D45A34DB3B}"/>
              </a:ext>
            </a:extLst>
          </p:cNvPr>
          <p:cNvCxnSpPr>
            <a:cxnSpLocks/>
          </p:cNvCxnSpPr>
          <p:nvPr userDrawn="1"/>
        </p:nvCxnSpPr>
        <p:spPr>
          <a:xfrm>
            <a:off x="826189" y="3827749"/>
            <a:ext cx="39738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kstin paikkamerkki 5">
            <a:extLst>
              <a:ext uri="{FF2B5EF4-FFF2-40B4-BE49-F238E27FC236}">
                <a16:creationId xmlns:a16="http://schemas.microsoft.com/office/drawing/2014/main" id="{71C5B0C3-CEBF-4152-BA22-8C8E1F7A0C52}"/>
              </a:ext>
            </a:extLst>
          </p:cNvPr>
          <p:cNvSpPr>
            <a:spLocks noGrp="1"/>
          </p:cNvSpPr>
          <p:nvPr>
            <p:ph type="body" sz="quarter" idx="26" hasCustomPrompt="1"/>
          </p:nvPr>
        </p:nvSpPr>
        <p:spPr>
          <a:xfrm>
            <a:off x="742580" y="3995489"/>
            <a:ext cx="4417420"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aloitus</a:t>
            </a:r>
          </a:p>
        </p:txBody>
      </p:sp>
      <p:sp>
        <p:nvSpPr>
          <p:cNvPr id="21" name="Tekstin paikkamerkki 5">
            <a:extLst>
              <a:ext uri="{FF2B5EF4-FFF2-40B4-BE49-F238E27FC236}">
                <a16:creationId xmlns:a16="http://schemas.microsoft.com/office/drawing/2014/main" id="{77358D74-C7F7-414D-A760-45F7F9383EAE}"/>
              </a:ext>
            </a:extLst>
          </p:cNvPr>
          <p:cNvSpPr>
            <a:spLocks noGrp="1"/>
          </p:cNvSpPr>
          <p:nvPr>
            <p:ph type="body" sz="quarter" idx="27" hasCustomPrompt="1"/>
          </p:nvPr>
        </p:nvSpPr>
        <p:spPr>
          <a:xfrm>
            <a:off x="742580" y="4450692"/>
            <a:ext cx="4417420"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34" name="Tekstin paikkamerkki 5">
            <a:extLst>
              <a:ext uri="{FF2B5EF4-FFF2-40B4-BE49-F238E27FC236}">
                <a16:creationId xmlns:a16="http://schemas.microsoft.com/office/drawing/2014/main" id="{36CD581D-DE4E-4DF3-84EC-433DD415089A}"/>
              </a:ext>
            </a:extLst>
          </p:cNvPr>
          <p:cNvSpPr>
            <a:spLocks noGrp="1"/>
          </p:cNvSpPr>
          <p:nvPr>
            <p:ph type="body" sz="quarter" idx="22" hasCustomPrompt="1"/>
          </p:nvPr>
        </p:nvSpPr>
        <p:spPr>
          <a:xfrm>
            <a:off x="742581" y="646811"/>
            <a:ext cx="6577419" cy="119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 toteutetaan kahdessa vaiheessa</a:t>
            </a:r>
          </a:p>
        </p:txBody>
      </p:sp>
      <p:sp>
        <p:nvSpPr>
          <p:cNvPr id="35" name="Tekstin paikkamerkki 5">
            <a:extLst>
              <a:ext uri="{FF2B5EF4-FFF2-40B4-BE49-F238E27FC236}">
                <a16:creationId xmlns:a16="http://schemas.microsoft.com/office/drawing/2014/main" id="{2A4B205C-1F34-4B54-B27C-5019868486D4}"/>
              </a:ext>
            </a:extLst>
          </p:cNvPr>
          <p:cNvSpPr>
            <a:spLocks noGrp="1"/>
          </p:cNvSpPr>
          <p:nvPr>
            <p:ph type="body" sz="quarter" idx="23" hasCustomPrompt="1"/>
          </p:nvPr>
        </p:nvSpPr>
        <p:spPr>
          <a:xfrm>
            <a:off x="742581" y="1845000"/>
            <a:ext cx="6577420" cy="432000"/>
          </a:xfrm>
        </p:spPr>
        <p:txBody>
          <a:bodyPr anchor="t">
            <a:noAutofit/>
          </a:bodyPr>
          <a:lstStyle>
            <a:lvl1pPr marL="0" indent="0" algn="l">
              <a:buNone/>
              <a:defRPr sz="1400" b="1" i="0" cap="none" baseline="0">
                <a:solidFill>
                  <a:schemeClr val="tx1"/>
                </a:solidFill>
                <a:latin typeface="Trebuchet MS" panose="020B06030202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Toteutus aikavälillä 05/2020 – 07/2020</a:t>
            </a:r>
          </a:p>
        </p:txBody>
      </p:sp>
      <p:sp>
        <p:nvSpPr>
          <p:cNvPr id="22" name="Tekstin paikkamerkki 5">
            <a:extLst>
              <a:ext uri="{FF2B5EF4-FFF2-40B4-BE49-F238E27FC236}">
                <a16:creationId xmlns:a16="http://schemas.microsoft.com/office/drawing/2014/main" id="{D1C8344A-A161-48F3-B3A8-BB07EC9B4EA3}"/>
              </a:ext>
            </a:extLst>
          </p:cNvPr>
          <p:cNvSpPr>
            <a:spLocks noGrp="1"/>
          </p:cNvSpPr>
          <p:nvPr>
            <p:ph type="body" sz="quarter" idx="28" hasCustomPrompt="1"/>
          </p:nvPr>
        </p:nvSpPr>
        <p:spPr>
          <a:xfrm>
            <a:off x="6822000"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02</a:t>
            </a:r>
          </a:p>
        </p:txBody>
      </p:sp>
      <p:cxnSp>
        <p:nvCxnSpPr>
          <p:cNvPr id="23" name="Suora yhdysviiva 22">
            <a:extLst>
              <a:ext uri="{FF2B5EF4-FFF2-40B4-BE49-F238E27FC236}">
                <a16:creationId xmlns:a16="http://schemas.microsoft.com/office/drawing/2014/main" id="{50E91424-EC87-41CD-85E4-09A5A0284C40}"/>
              </a:ext>
            </a:extLst>
          </p:cNvPr>
          <p:cNvCxnSpPr>
            <a:cxnSpLocks/>
          </p:cNvCxnSpPr>
          <p:nvPr userDrawn="1"/>
        </p:nvCxnSpPr>
        <p:spPr>
          <a:xfrm>
            <a:off x="6899609" y="3827749"/>
            <a:ext cx="39738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kstin paikkamerkki 5">
            <a:extLst>
              <a:ext uri="{FF2B5EF4-FFF2-40B4-BE49-F238E27FC236}">
                <a16:creationId xmlns:a16="http://schemas.microsoft.com/office/drawing/2014/main" id="{A5713471-6A77-4A9D-9623-F30A4378ACE8}"/>
              </a:ext>
            </a:extLst>
          </p:cNvPr>
          <p:cNvSpPr>
            <a:spLocks noGrp="1"/>
          </p:cNvSpPr>
          <p:nvPr>
            <p:ph type="body" sz="quarter" idx="29" hasCustomPrompt="1"/>
          </p:nvPr>
        </p:nvSpPr>
        <p:spPr>
          <a:xfrm>
            <a:off x="6816000" y="3995489"/>
            <a:ext cx="4417420"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lopetus</a:t>
            </a:r>
          </a:p>
        </p:txBody>
      </p:sp>
      <p:sp>
        <p:nvSpPr>
          <p:cNvPr id="25" name="Tekstin paikkamerkki 5">
            <a:extLst>
              <a:ext uri="{FF2B5EF4-FFF2-40B4-BE49-F238E27FC236}">
                <a16:creationId xmlns:a16="http://schemas.microsoft.com/office/drawing/2014/main" id="{7DF96517-F7C0-429A-92A2-B065EB20FFE4}"/>
              </a:ext>
            </a:extLst>
          </p:cNvPr>
          <p:cNvSpPr>
            <a:spLocks noGrp="1"/>
          </p:cNvSpPr>
          <p:nvPr>
            <p:ph type="body" sz="quarter" idx="30" hasCustomPrompt="1"/>
          </p:nvPr>
        </p:nvSpPr>
        <p:spPr>
          <a:xfrm>
            <a:off x="6816000" y="4450692"/>
            <a:ext cx="4417420"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Tree>
    <p:extLst>
      <p:ext uri="{BB962C8B-B14F-4D97-AF65-F5344CB8AC3E}">
        <p14:creationId xmlns:p14="http://schemas.microsoft.com/office/powerpoint/2010/main" val="33825383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_Kolme sisältökohdetta">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41DC3EE6-44C4-4E7B-AE76-DC2CC0A095CE}"/>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rcRect/>
          <a:stretch/>
        </p:blipFill>
        <p:spPr>
          <a:xfrm>
            <a:off x="2568000" y="0"/>
            <a:ext cx="9624000" cy="6858001"/>
          </a:xfrm>
          <a:prstGeom prst="rect">
            <a:avLst/>
          </a:prstGeom>
        </p:spPr>
      </p:pic>
      <p:sp>
        <p:nvSpPr>
          <p:cNvPr id="24" name="Otsikko 2">
            <a:extLst>
              <a:ext uri="{FF2B5EF4-FFF2-40B4-BE49-F238E27FC236}">
                <a16:creationId xmlns:a16="http://schemas.microsoft.com/office/drawing/2014/main" id="{2F9313CB-D83F-47C3-ABC6-6670DC1F1CD6}"/>
              </a:ext>
            </a:extLst>
          </p:cNvPr>
          <p:cNvSpPr txBox="1">
            <a:spLocks/>
          </p:cNvSpPr>
          <p:nvPr userDrawn="1"/>
        </p:nvSpPr>
        <p:spPr>
          <a:xfrm>
            <a:off x="-900" y="0"/>
            <a:ext cx="406440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2" name="Otsikko 2">
            <a:extLst>
              <a:ext uri="{FF2B5EF4-FFF2-40B4-BE49-F238E27FC236}">
                <a16:creationId xmlns:a16="http://schemas.microsoft.com/office/drawing/2014/main" id="{4A2C6EE5-90B6-4D09-AA87-7D4ED5F0B186}"/>
              </a:ext>
            </a:extLst>
          </p:cNvPr>
          <p:cNvSpPr txBox="1">
            <a:spLocks/>
          </p:cNvSpPr>
          <p:nvPr userDrawn="1"/>
        </p:nvSpPr>
        <p:spPr>
          <a:xfrm>
            <a:off x="4063800" y="0"/>
            <a:ext cx="4064400" cy="6858000"/>
          </a:xfrm>
          <a:prstGeom prst="rect">
            <a:avLst/>
          </a:prstGeom>
          <a:gradFill>
            <a:gsLst>
              <a:gs pos="0">
                <a:srgbClr val="5B1189">
                  <a:alpha val="52000"/>
                </a:srgbClr>
              </a:gs>
              <a:gs pos="100000">
                <a:schemeClr val="accent2">
                  <a:alpha val="69000"/>
                </a:schemeClr>
              </a:gs>
            </a:gsLst>
            <a:lin ang="3600000" scaled="0"/>
          </a:gra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0" name="Sisällön paikkamerkki 2">
            <a:extLst>
              <a:ext uri="{FF2B5EF4-FFF2-40B4-BE49-F238E27FC236}">
                <a16:creationId xmlns:a16="http://schemas.microsoft.com/office/drawing/2014/main" id="{D1E65969-6677-4733-8085-088A8040A30C}"/>
              </a:ext>
            </a:extLst>
          </p:cNvPr>
          <p:cNvSpPr>
            <a:spLocks noGrp="1"/>
          </p:cNvSpPr>
          <p:nvPr>
            <p:ph sz="half" idx="14" hasCustomPrompt="1"/>
          </p:nvPr>
        </p:nvSpPr>
        <p:spPr>
          <a:xfrm>
            <a:off x="541460" y="1062943"/>
            <a:ext cx="2962540" cy="1070057"/>
          </a:xfrm>
        </p:spPr>
        <p:txBody>
          <a:bodyPr>
            <a:noAutofit/>
          </a:bodyPr>
          <a:lstStyle>
            <a:lvl1pPr marL="0" indent="0" algn="l">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4" name="Tekstin paikkamerkki 5">
            <a:extLst>
              <a:ext uri="{FF2B5EF4-FFF2-40B4-BE49-F238E27FC236}">
                <a16:creationId xmlns:a16="http://schemas.microsoft.com/office/drawing/2014/main" id="{954C5982-C7A5-47BD-9ED8-BD1B204A0FBF}"/>
              </a:ext>
            </a:extLst>
          </p:cNvPr>
          <p:cNvSpPr>
            <a:spLocks noGrp="1"/>
          </p:cNvSpPr>
          <p:nvPr>
            <p:ph type="body" sz="quarter" idx="15" hasCustomPrompt="1"/>
          </p:nvPr>
        </p:nvSpPr>
        <p:spPr>
          <a:xfrm>
            <a:off x="4368000" y="735124"/>
            <a:ext cx="3456000" cy="748731"/>
          </a:xfrm>
        </p:spPr>
        <p:txBody>
          <a:bodyPr anchor="t">
            <a:noAutofit/>
          </a:bodyPr>
          <a:lstStyle>
            <a:lvl1pPr marL="0" indent="0" algn="ctr">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pic>
        <p:nvPicPr>
          <p:cNvPr id="34" name="Kuva 33">
            <a:extLst>
              <a:ext uri="{FF2B5EF4-FFF2-40B4-BE49-F238E27FC236}">
                <a16:creationId xmlns:a16="http://schemas.microsoft.com/office/drawing/2014/main" id="{29883136-0229-4FE2-9C04-B337583DA6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4000" y="347239"/>
            <a:ext cx="214371" cy="317861"/>
          </a:xfrm>
          <a:prstGeom prst="rect">
            <a:avLst/>
          </a:prstGeom>
        </p:spPr>
      </p:pic>
      <p:pic>
        <p:nvPicPr>
          <p:cNvPr id="35" name="Kuva 34">
            <a:extLst>
              <a:ext uri="{FF2B5EF4-FFF2-40B4-BE49-F238E27FC236}">
                <a16:creationId xmlns:a16="http://schemas.microsoft.com/office/drawing/2014/main" id="{3FD64609-1E7D-4584-926E-4ACBF73F231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5845" y="2390118"/>
            <a:ext cx="309036" cy="295301"/>
          </a:xfrm>
          <a:prstGeom prst="rect">
            <a:avLst/>
          </a:prstGeom>
        </p:spPr>
      </p:pic>
      <p:pic>
        <p:nvPicPr>
          <p:cNvPr id="36" name="Kuva 35">
            <a:extLst>
              <a:ext uri="{FF2B5EF4-FFF2-40B4-BE49-F238E27FC236}">
                <a16:creationId xmlns:a16="http://schemas.microsoft.com/office/drawing/2014/main" id="{6A304CDD-0FA0-4CE0-8D93-5195DE82F0F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26105" y="4243229"/>
            <a:ext cx="309037" cy="309037"/>
          </a:xfrm>
          <a:prstGeom prst="rect">
            <a:avLst/>
          </a:prstGeom>
        </p:spPr>
      </p:pic>
      <p:sp>
        <p:nvSpPr>
          <p:cNvPr id="37" name="Sisällön paikkamerkki 2">
            <a:extLst>
              <a:ext uri="{FF2B5EF4-FFF2-40B4-BE49-F238E27FC236}">
                <a16:creationId xmlns:a16="http://schemas.microsoft.com/office/drawing/2014/main" id="{649FDFC4-1A7C-4DE0-A3D3-3AA9F995B7D9}"/>
              </a:ext>
            </a:extLst>
          </p:cNvPr>
          <p:cNvSpPr>
            <a:spLocks noGrp="1"/>
          </p:cNvSpPr>
          <p:nvPr>
            <p:ph sz="half" idx="16" hasCustomPrompt="1"/>
          </p:nvPr>
        </p:nvSpPr>
        <p:spPr>
          <a:xfrm>
            <a:off x="541460" y="735124"/>
            <a:ext cx="2962540" cy="327819"/>
          </a:xfrm>
        </p:spPr>
        <p:txBody>
          <a:bodyPr>
            <a:noAutofit/>
          </a:bodyPr>
          <a:lstStyle>
            <a:lvl1pPr marL="0" indent="0" algn="l">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Otsikko 1</a:t>
            </a:r>
          </a:p>
        </p:txBody>
      </p:sp>
      <p:sp>
        <p:nvSpPr>
          <p:cNvPr id="42" name="Sisällön paikkamerkki 2">
            <a:extLst>
              <a:ext uri="{FF2B5EF4-FFF2-40B4-BE49-F238E27FC236}">
                <a16:creationId xmlns:a16="http://schemas.microsoft.com/office/drawing/2014/main" id="{C6D5D39B-7522-42F2-9D28-0105B9729217}"/>
              </a:ext>
            </a:extLst>
          </p:cNvPr>
          <p:cNvSpPr>
            <a:spLocks noGrp="1"/>
          </p:cNvSpPr>
          <p:nvPr>
            <p:ph sz="half" idx="17" hasCustomPrompt="1"/>
          </p:nvPr>
        </p:nvSpPr>
        <p:spPr>
          <a:xfrm>
            <a:off x="541460" y="3073834"/>
            <a:ext cx="2962540" cy="1070057"/>
          </a:xfrm>
        </p:spPr>
        <p:txBody>
          <a:bodyPr>
            <a:noAutofit/>
          </a:bodyPr>
          <a:lstStyle>
            <a:lvl1pPr marL="0" indent="0" algn="l">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43" name="Sisällön paikkamerkki 2">
            <a:extLst>
              <a:ext uri="{FF2B5EF4-FFF2-40B4-BE49-F238E27FC236}">
                <a16:creationId xmlns:a16="http://schemas.microsoft.com/office/drawing/2014/main" id="{0B1B326C-A163-452F-82BD-F974F607C106}"/>
              </a:ext>
            </a:extLst>
          </p:cNvPr>
          <p:cNvSpPr>
            <a:spLocks noGrp="1"/>
          </p:cNvSpPr>
          <p:nvPr>
            <p:ph sz="half" idx="18" hasCustomPrompt="1"/>
          </p:nvPr>
        </p:nvSpPr>
        <p:spPr>
          <a:xfrm>
            <a:off x="541460" y="2746015"/>
            <a:ext cx="2962540" cy="327819"/>
          </a:xfrm>
        </p:spPr>
        <p:txBody>
          <a:bodyPr>
            <a:noAutofit/>
          </a:bodyPr>
          <a:lstStyle>
            <a:lvl1pPr marL="0" indent="0" algn="l">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Otsikko 2</a:t>
            </a:r>
          </a:p>
        </p:txBody>
      </p:sp>
      <p:sp>
        <p:nvSpPr>
          <p:cNvPr id="44" name="Sisällön paikkamerkki 2">
            <a:extLst>
              <a:ext uri="{FF2B5EF4-FFF2-40B4-BE49-F238E27FC236}">
                <a16:creationId xmlns:a16="http://schemas.microsoft.com/office/drawing/2014/main" id="{BF191E18-4A9B-4C0C-843E-5A4B1508F5C0}"/>
              </a:ext>
            </a:extLst>
          </p:cNvPr>
          <p:cNvSpPr>
            <a:spLocks noGrp="1"/>
          </p:cNvSpPr>
          <p:nvPr>
            <p:ph sz="half" idx="19" hasCustomPrompt="1"/>
          </p:nvPr>
        </p:nvSpPr>
        <p:spPr>
          <a:xfrm>
            <a:off x="541460" y="4982238"/>
            <a:ext cx="2962540" cy="1070057"/>
          </a:xfrm>
        </p:spPr>
        <p:txBody>
          <a:bodyPr>
            <a:noAutofit/>
          </a:bodyPr>
          <a:lstStyle>
            <a:lvl1pPr marL="0" indent="0" algn="l">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45" name="Sisällön paikkamerkki 2">
            <a:extLst>
              <a:ext uri="{FF2B5EF4-FFF2-40B4-BE49-F238E27FC236}">
                <a16:creationId xmlns:a16="http://schemas.microsoft.com/office/drawing/2014/main" id="{F5CA4A32-F1A2-4E5E-BCB1-2C2753E85D73}"/>
              </a:ext>
            </a:extLst>
          </p:cNvPr>
          <p:cNvSpPr>
            <a:spLocks noGrp="1"/>
          </p:cNvSpPr>
          <p:nvPr>
            <p:ph sz="half" idx="20" hasCustomPrompt="1"/>
          </p:nvPr>
        </p:nvSpPr>
        <p:spPr>
          <a:xfrm>
            <a:off x="541460" y="4654419"/>
            <a:ext cx="2962540" cy="327819"/>
          </a:xfrm>
        </p:spPr>
        <p:txBody>
          <a:bodyPr>
            <a:noAutofit/>
          </a:bodyPr>
          <a:lstStyle>
            <a:lvl1pPr marL="0" indent="0" algn="l">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Otsikko 3</a:t>
            </a:r>
          </a:p>
        </p:txBody>
      </p:sp>
      <p:sp>
        <p:nvSpPr>
          <p:cNvPr id="46" name="Sisällön paikkamerkki 2">
            <a:extLst>
              <a:ext uri="{FF2B5EF4-FFF2-40B4-BE49-F238E27FC236}">
                <a16:creationId xmlns:a16="http://schemas.microsoft.com/office/drawing/2014/main" id="{BC7C7665-39A7-43B1-B30B-869A14B97F1C}"/>
              </a:ext>
            </a:extLst>
          </p:cNvPr>
          <p:cNvSpPr>
            <a:spLocks noGrp="1"/>
          </p:cNvSpPr>
          <p:nvPr>
            <p:ph sz="half" idx="21" hasCustomPrompt="1"/>
          </p:nvPr>
        </p:nvSpPr>
        <p:spPr>
          <a:xfrm>
            <a:off x="4367100" y="1806331"/>
            <a:ext cx="3456000" cy="198266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a:p>
            <a:pPr lvl="0"/>
            <a:endParaRPr lang="fi-FI"/>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5" name="Vuokaaviosymboli: Rajoitin 4">
            <a:extLst>
              <a:ext uri="{FF2B5EF4-FFF2-40B4-BE49-F238E27FC236}">
                <a16:creationId xmlns:a16="http://schemas.microsoft.com/office/drawing/2014/main" id="{B3BBFBC4-1046-4D4F-B0BA-C183F1DC0EDC}"/>
              </a:ext>
            </a:extLst>
          </p:cNvPr>
          <p:cNvSpPr/>
          <p:nvPr userDrawn="1"/>
        </p:nvSpPr>
        <p:spPr>
          <a:xfrm>
            <a:off x="4605545" y="5085000"/>
            <a:ext cx="2851177" cy="144000"/>
          </a:xfrm>
          <a:prstGeom prst="flowChartAlternateProcess">
            <a:avLst/>
          </a:prstGeom>
          <a:gradFill>
            <a:gsLst>
              <a:gs pos="77000">
                <a:schemeClr val="bg1"/>
              </a:gs>
              <a:gs pos="77000">
                <a:srgbClr val="5B1189"/>
              </a:gs>
              <a:gs pos="100000">
                <a:srgbClr val="5B1189"/>
              </a:gs>
            </a:gsLst>
            <a:lin ang="0" scaled="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7" name="Vuokaaviosymboli: Rajoitin 4">
            <a:extLst>
              <a:ext uri="{FF2B5EF4-FFF2-40B4-BE49-F238E27FC236}">
                <a16:creationId xmlns:a16="http://schemas.microsoft.com/office/drawing/2014/main" id="{4EEB93EE-E561-45C9-98A4-E5F8438AE1E0}"/>
              </a:ext>
            </a:extLst>
          </p:cNvPr>
          <p:cNvSpPr/>
          <p:nvPr userDrawn="1"/>
        </p:nvSpPr>
        <p:spPr>
          <a:xfrm>
            <a:off x="4605545" y="5595331"/>
            <a:ext cx="2851177" cy="144000"/>
          </a:xfrm>
          <a:prstGeom prst="flowChartAlternateProcess">
            <a:avLst/>
          </a:prstGeom>
          <a:gradFill>
            <a:gsLst>
              <a:gs pos="85000">
                <a:schemeClr val="bg1"/>
              </a:gs>
              <a:gs pos="85000">
                <a:srgbClr val="5B1189"/>
              </a:gs>
              <a:gs pos="100000">
                <a:srgbClr val="5B1189"/>
              </a:gs>
            </a:gsLst>
            <a:lin ang="0" scaled="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8" name="Sisällön paikkamerkki 2">
            <a:extLst>
              <a:ext uri="{FF2B5EF4-FFF2-40B4-BE49-F238E27FC236}">
                <a16:creationId xmlns:a16="http://schemas.microsoft.com/office/drawing/2014/main" id="{6DE9BFA6-10FA-4283-93A1-FE06EA9C073F}"/>
              </a:ext>
            </a:extLst>
          </p:cNvPr>
          <p:cNvSpPr>
            <a:spLocks noGrp="1"/>
          </p:cNvSpPr>
          <p:nvPr>
            <p:ph sz="half" idx="22" hasCustomPrompt="1"/>
          </p:nvPr>
        </p:nvSpPr>
        <p:spPr>
          <a:xfrm>
            <a:off x="4605544" y="4825004"/>
            <a:ext cx="2851177" cy="33277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78 % </a:t>
            </a:r>
          </a:p>
        </p:txBody>
      </p:sp>
      <p:sp>
        <p:nvSpPr>
          <p:cNvPr id="49" name="Sisällön paikkamerkki 2">
            <a:extLst>
              <a:ext uri="{FF2B5EF4-FFF2-40B4-BE49-F238E27FC236}">
                <a16:creationId xmlns:a16="http://schemas.microsoft.com/office/drawing/2014/main" id="{04CD43B1-501A-40C8-BB5C-90D8258A5917}"/>
              </a:ext>
            </a:extLst>
          </p:cNvPr>
          <p:cNvSpPr>
            <a:spLocks noGrp="1"/>
          </p:cNvSpPr>
          <p:nvPr>
            <p:ph sz="half" idx="23" hasCustomPrompt="1"/>
          </p:nvPr>
        </p:nvSpPr>
        <p:spPr>
          <a:xfrm>
            <a:off x="4605544" y="5334561"/>
            <a:ext cx="2851177" cy="33277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85 % </a:t>
            </a:r>
          </a:p>
        </p:txBody>
      </p:sp>
    </p:spTree>
    <p:extLst>
      <p:ext uri="{BB962C8B-B14F-4D97-AF65-F5344CB8AC3E}">
        <p14:creationId xmlns:p14="http://schemas.microsoft.com/office/powerpoint/2010/main" val="1859968214"/>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Kuva+sisältö 2">
    <p:spTree>
      <p:nvGrpSpPr>
        <p:cNvPr id="1" name=""/>
        <p:cNvGrpSpPr/>
        <p:nvPr/>
      </p:nvGrpSpPr>
      <p:grpSpPr>
        <a:xfrm>
          <a:off x="0" y="0"/>
          <a:ext cx="0" cy="0"/>
          <a:chOff x="0" y="0"/>
          <a:chExt cx="0" cy="0"/>
        </a:xfrm>
      </p:grpSpPr>
      <p:sp>
        <p:nvSpPr>
          <p:cNvPr id="12" name="Kuvan paikkamerkki 3">
            <a:extLst>
              <a:ext uri="{FF2B5EF4-FFF2-40B4-BE49-F238E27FC236}">
                <a16:creationId xmlns:a16="http://schemas.microsoft.com/office/drawing/2014/main" id="{23FC8D69-9F18-48D0-84B9-E63E7DAAD302}"/>
              </a:ext>
            </a:extLst>
          </p:cNvPr>
          <p:cNvSpPr>
            <a:spLocks noGrp="1"/>
          </p:cNvSpPr>
          <p:nvPr>
            <p:ph type="pic" sz="quarter" idx="14"/>
          </p:nvPr>
        </p:nvSpPr>
        <p:spPr>
          <a:xfrm>
            <a:off x="6092825" y="0"/>
            <a:ext cx="6099175" cy="6858000"/>
          </a:xfrm>
        </p:spPr>
        <p:txBody>
          <a:bodyPr/>
          <a:lstStyle/>
          <a:p>
            <a:endParaRPr lang="fi-FI"/>
          </a:p>
        </p:txBody>
      </p:sp>
      <p:pic>
        <p:nvPicPr>
          <p:cNvPr id="16" name="Kuva 15" descr="Kuva, joka sisältää kohteen piirtäminen&#10;&#10;Kuvaus luotu automaattisesti">
            <a:extLst>
              <a:ext uri="{FF2B5EF4-FFF2-40B4-BE49-F238E27FC236}">
                <a16:creationId xmlns:a16="http://schemas.microsoft.com/office/drawing/2014/main" id="{C3A27687-1CFE-415B-84D3-A8EB9FFF2E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cxnSp>
        <p:nvCxnSpPr>
          <p:cNvPr id="23" name="Suora yhdysviiva 22">
            <a:extLst>
              <a:ext uri="{FF2B5EF4-FFF2-40B4-BE49-F238E27FC236}">
                <a16:creationId xmlns:a16="http://schemas.microsoft.com/office/drawing/2014/main" id="{252F6519-59D7-4446-A972-1B0CDC84D302}"/>
              </a:ext>
            </a:extLst>
          </p:cNvPr>
          <p:cNvCxnSpPr/>
          <p:nvPr userDrawn="1"/>
        </p:nvCxnSpPr>
        <p:spPr>
          <a:xfrm>
            <a:off x="6093296"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10" name="Sisällön paikkamerkki 2">
            <a:extLst>
              <a:ext uri="{FF2B5EF4-FFF2-40B4-BE49-F238E27FC236}">
                <a16:creationId xmlns:a16="http://schemas.microsoft.com/office/drawing/2014/main" id="{9D6F4E52-65F2-4111-AC81-2930F831289D}"/>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11" name="Sisällön paikkamerkki 2">
            <a:extLst>
              <a:ext uri="{FF2B5EF4-FFF2-40B4-BE49-F238E27FC236}">
                <a16:creationId xmlns:a16="http://schemas.microsoft.com/office/drawing/2014/main" id="{507C52B6-EE57-48B8-B22E-A9B633A8E79E}"/>
              </a:ext>
            </a:extLst>
          </p:cNvPr>
          <p:cNvSpPr>
            <a:spLocks noGrp="1"/>
          </p:cNvSpPr>
          <p:nvPr>
            <p:ph sz="half" idx="17" hasCustomPrompt="1"/>
          </p:nvPr>
        </p:nvSpPr>
        <p:spPr>
          <a:xfrm>
            <a:off x="742581" y="1858475"/>
            <a:ext cx="4633420"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3" name="Tekstin paikkamerkki 5">
            <a:extLst>
              <a:ext uri="{FF2B5EF4-FFF2-40B4-BE49-F238E27FC236}">
                <a16:creationId xmlns:a16="http://schemas.microsoft.com/office/drawing/2014/main" id="{468C421F-98C2-4414-96E5-2544E414CC01}"/>
              </a:ext>
            </a:extLst>
          </p:cNvPr>
          <p:cNvSpPr>
            <a:spLocks noGrp="1"/>
          </p:cNvSpPr>
          <p:nvPr>
            <p:ph type="body" sz="quarter" idx="22" hasCustomPrompt="1"/>
          </p:nvPr>
        </p:nvSpPr>
        <p:spPr>
          <a:xfrm>
            <a:off x="742581" y="646811"/>
            <a:ext cx="3841419"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20562231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Kolme sisältökohdetta">
    <p:spTree>
      <p:nvGrpSpPr>
        <p:cNvPr id="1" name=""/>
        <p:cNvGrpSpPr/>
        <p:nvPr/>
      </p:nvGrpSpPr>
      <p:grpSpPr>
        <a:xfrm>
          <a:off x="0" y="0"/>
          <a:ext cx="0" cy="0"/>
          <a:chOff x="0" y="0"/>
          <a:chExt cx="0" cy="0"/>
        </a:xfrm>
      </p:grpSpPr>
      <p:sp>
        <p:nvSpPr>
          <p:cNvPr id="12" name="Otsikko 2">
            <a:extLst>
              <a:ext uri="{FF2B5EF4-FFF2-40B4-BE49-F238E27FC236}">
                <a16:creationId xmlns:a16="http://schemas.microsoft.com/office/drawing/2014/main" id="{4A2C6EE5-90B6-4D09-AA87-7D4ED5F0B186}"/>
              </a:ext>
            </a:extLst>
          </p:cNvPr>
          <p:cNvSpPr txBox="1">
            <a:spLocks/>
          </p:cNvSpPr>
          <p:nvPr userDrawn="1"/>
        </p:nvSpPr>
        <p:spPr>
          <a:xfrm>
            <a:off x="4063800" y="0"/>
            <a:ext cx="406440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9" name="Sisällön paikkamerkki 2">
            <a:extLst>
              <a:ext uri="{FF2B5EF4-FFF2-40B4-BE49-F238E27FC236}">
                <a16:creationId xmlns:a16="http://schemas.microsoft.com/office/drawing/2014/main" id="{2A1F0344-D787-4B2C-B15B-A4DE61B6A688}"/>
              </a:ext>
            </a:extLst>
          </p:cNvPr>
          <p:cNvSpPr>
            <a:spLocks noGrp="1"/>
          </p:cNvSpPr>
          <p:nvPr>
            <p:ph sz="half" idx="11" hasCustomPrompt="1"/>
          </p:nvPr>
        </p:nvSpPr>
        <p:spPr>
          <a:xfrm>
            <a:off x="313696" y="1125000"/>
            <a:ext cx="3456000" cy="3168000"/>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3" name="Tekstin paikkamerkki 5">
            <a:extLst>
              <a:ext uri="{FF2B5EF4-FFF2-40B4-BE49-F238E27FC236}">
                <a16:creationId xmlns:a16="http://schemas.microsoft.com/office/drawing/2014/main" id="{D21307B1-F508-4B0F-AEF8-2A0BFA591686}"/>
              </a:ext>
            </a:extLst>
          </p:cNvPr>
          <p:cNvSpPr>
            <a:spLocks noGrp="1"/>
          </p:cNvSpPr>
          <p:nvPr>
            <p:ph type="body" sz="quarter" idx="13" hasCustomPrompt="1"/>
          </p:nvPr>
        </p:nvSpPr>
        <p:spPr>
          <a:xfrm>
            <a:off x="313696" y="261000"/>
            <a:ext cx="3456000" cy="748731"/>
          </a:xfrm>
        </p:spPr>
        <p:txBody>
          <a:bodyPr anchor="t">
            <a:noAutofit/>
          </a:bodyPr>
          <a:lstStyle>
            <a:lvl1pPr marL="0" indent="0" algn="ctr">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10" name="Sisällön paikkamerkki 2">
            <a:extLst>
              <a:ext uri="{FF2B5EF4-FFF2-40B4-BE49-F238E27FC236}">
                <a16:creationId xmlns:a16="http://schemas.microsoft.com/office/drawing/2014/main" id="{D1E65969-6677-4733-8085-088A8040A30C}"/>
              </a:ext>
            </a:extLst>
          </p:cNvPr>
          <p:cNvSpPr>
            <a:spLocks noGrp="1"/>
          </p:cNvSpPr>
          <p:nvPr>
            <p:ph sz="half" idx="14" hasCustomPrompt="1"/>
          </p:nvPr>
        </p:nvSpPr>
        <p:spPr>
          <a:xfrm>
            <a:off x="4368000" y="1125000"/>
            <a:ext cx="3456000" cy="3168000"/>
          </a:xfrm>
        </p:spPr>
        <p:txBody>
          <a:bodyP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4" name="Tekstin paikkamerkki 5">
            <a:extLst>
              <a:ext uri="{FF2B5EF4-FFF2-40B4-BE49-F238E27FC236}">
                <a16:creationId xmlns:a16="http://schemas.microsoft.com/office/drawing/2014/main" id="{954C5982-C7A5-47BD-9ED8-BD1B204A0FBF}"/>
              </a:ext>
            </a:extLst>
          </p:cNvPr>
          <p:cNvSpPr>
            <a:spLocks noGrp="1"/>
          </p:cNvSpPr>
          <p:nvPr>
            <p:ph type="body" sz="quarter" idx="15" hasCustomPrompt="1"/>
          </p:nvPr>
        </p:nvSpPr>
        <p:spPr>
          <a:xfrm>
            <a:off x="4368000" y="261000"/>
            <a:ext cx="3456000" cy="748731"/>
          </a:xfrm>
        </p:spPr>
        <p:txBody>
          <a:bodyPr anchor="t">
            <a:noAutofit/>
          </a:bodyPr>
          <a:lstStyle>
            <a:lvl1pPr marL="0" indent="0" algn="ctr">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16" name="Sisällön paikkamerkki 2">
            <a:extLst>
              <a:ext uri="{FF2B5EF4-FFF2-40B4-BE49-F238E27FC236}">
                <a16:creationId xmlns:a16="http://schemas.microsoft.com/office/drawing/2014/main" id="{625D3D42-E0DC-423F-B277-CC01EF77D10C}"/>
              </a:ext>
            </a:extLst>
          </p:cNvPr>
          <p:cNvSpPr>
            <a:spLocks noGrp="1"/>
          </p:cNvSpPr>
          <p:nvPr>
            <p:ph sz="half" idx="16" hasCustomPrompt="1"/>
          </p:nvPr>
        </p:nvSpPr>
        <p:spPr>
          <a:xfrm>
            <a:off x="8422304" y="1125000"/>
            <a:ext cx="3456000" cy="3168000"/>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7" name="Tekstin paikkamerkki 5">
            <a:extLst>
              <a:ext uri="{FF2B5EF4-FFF2-40B4-BE49-F238E27FC236}">
                <a16:creationId xmlns:a16="http://schemas.microsoft.com/office/drawing/2014/main" id="{278D8C90-A3A7-4C5F-BA31-575DB6AA5642}"/>
              </a:ext>
            </a:extLst>
          </p:cNvPr>
          <p:cNvSpPr>
            <a:spLocks noGrp="1"/>
          </p:cNvSpPr>
          <p:nvPr>
            <p:ph type="body" sz="quarter" idx="17" hasCustomPrompt="1"/>
          </p:nvPr>
        </p:nvSpPr>
        <p:spPr>
          <a:xfrm>
            <a:off x="8422304" y="261000"/>
            <a:ext cx="3456000" cy="748731"/>
          </a:xfrm>
        </p:spPr>
        <p:txBody>
          <a:bodyPr anchor="t">
            <a:noAutofit/>
          </a:bodyPr>
          <a:lstStyle>
            <a:lvl1pPr marL="0" indent="0" algn="ctr">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pic>
        <p:nvPicPr>
          <p:cNvPr id="18" name="Kuva 17" descr="Kuva, joka sisältää kohteen piirtäminen&#10;&#10;Kuvaus luotu automaattisesti">
            <a:extLst>
              <a:ext uri="{FF2B5EF4-FFF2-40B4-BE49-F238E27FC236}">
                <a16:creationId xmlns:a16="http://schemas.microsoft.com/office/drawing/2014/main" id="{14CA398C-383C-426F-9CBF-02D823C41F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9548" y="6372225"/>
            <a:ext cx="1531978" cy="477977"/>
          </a:xfrm>
          <a:prstGeom prst="rect">
            <a:avLst/>
          </a:prstGeom>
        </p:spPr>
      </p:pic>
      <p:sp>
        <p:nvSpPr>
          <p:cNvPr id="4" name="Kuvan paikkamerkki 3">
            <a:extLst>
              <a:ext uri="{FF2B5EF4-FFF2-40B4-BE49-F238E27FC236}">
                <a16:creationId xmlns:a16="http://schemas.microsoft.com/office/drawing/2014/main" id="{4C969195-A166-4F02-B0F3-2766B28A6748}"/>
              </a:ext>
            </a:extLst>
          </p:cNvPr>
          <p:cNvSpPr>
            <a:spLocks noGrp="1"/>
          </p:cNvSpPr>
          <p:nvPr>
            <p:ph type="pic" sz="quarter" idx="18"/>
          </p:nvPr>
        </p:nvSpPr>
        <p:spPr>
          <a:xfrm>
            <a:off x="314325" y="4437063"/>
            <a:ext cx="3455988" cy="1871662"/>
          </a:xfrm>
        </p:spPr>
        <p:txBody>
          <a:bodyPr/>
          <a:lstStyle/>
          <a:p>
            <a:endParaRPr lang="fi-FI"/>
          </a:p>
        </p:txBody>
      </p:sp>
      <p:sp>
        <p:nvSpPr>
          <p:cNvPr id="20" name="Kuvan paikkamerkki 3">
            <a:extLst>
              <a:ext uri="{FF2B5EF4-FFF2-40B4-BE49-F238E27FC236}">
                <a16:creationId xmlns:a16="http://schemas.microsoft.com/office/drawing/2014/main" id="{C7D98B23-98B1-44D4-81D1-D3FF82D339AD}"/>
              </a:ext>
            </a:extLst>
          </p:cNvPr>
          <p:cNvSpPr>
            <a:spLocks noGrp="1"/>
          </p:cNvSpPr>
          <p:nvPr>
            <p:ph type="pic" sz="quarter" idx="19"/>
          </p:nvPr>
        </p:nvSpPr>
        <p:spPr>
          <a:xfrm>
            <a:off x="4368012" y="4437063"/>
            <a:ext cx="3455988" cy="1871662"/>
          </a:xfrm>
        </p:spPr>
        <p:txBody>
          <a:bodyPr/>
          <a:lstStyle/>
          <a:p>
            <a:endParaRPr lang="fi-FI"/>
          </a:p>
        </p:txBody>
      </p:sp>
      <p:sp>
        <p:nvSpPr>
          <p:cNvPr id="21" name="Kuvan paikkamerkki 3">
            <a:extLst>
              <a:ext uri="{FF2B5EF4-FFF2-40B4-BE49-F238E27FC236}">
                <a16:creationId xmlns:a16="http://schemas.microsoft.com/office/drawing/2014/main" id="{2CC6BEB3-2AEC-4ED7-A185-9F97C2E82164}"/>
              </a:ext>
            </a:extLst>
          </p:cNvPr>
          <p:cNvSpPr>
            <a:spLocks noGrp="1"/>
          </p:cNvSpPr>
          <p:nvPr>
            <p:ph type="pic" sz="quarter" idx="20"/>
          </p:nvPr>
        </p:nvSpPr>
        <p:spPr>
          <a:xfrm>
            <a:off x="8432412" y="4437063"/>
            <a:ext cx="3455988" cy="1871662"/>
          </a:xfrm>
        </p:spPr>
        <p:txBody>
          <a:bodyPr/>
          <a:lstStyle/>
          <a:p>
            <a:endParaRPr lang="fi-FI"/>
          </a:p>
        </p:txBody>
      </p:sp>
      <p:cxnSp>
        <p:nvCxnSpPr>
          <p:cNvPr id="22" name="Suora yhdysviiva 21">
            <a:extLst>
              <a:ext uri="{FF2B5EF4-FFF2-40B4-BE49-F238E27FC236}">
                <a16:creationId xmlns:a16="http://schemas.microsoft.com/office/drawing/2014/main" id="{AA12A704-2831-4DE8-B17D-582799AD48E2}"/>
              </a:ext>
            </a:extLst>
          </p:cNvPr>
          <p:cNvCxnSpPr/>
          <p:nvPr userDrawn="1"/>
        </p:nvCxnSpPr>
        <p:spPr>
          <a:xfrm>
            <a:off x="406380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23" name="Suora yhdysviiva 22">
            <a:extLst>
              <a:ext uri="{FF2B5EF4-FFF2-40B4-BE49-F238E27FC236}">
                <a16:creationId xmlns:a16="http://schemas.microsoft.com/office/drawing/2014/main" id="{5606A77A-671B-4D87-92B2-734EBB57E8A2}"/>
              </a:ext>
            </a:extLst>
          </p:cNvPr>
          <p:cNvCxnSpPr/>
          <p:nvPr userDrawn="1"/>
        </p:nvCxnSpPr>
        <p:spPr>
          <a:xfrm>
            <a:off x="812820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3247426"/>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Kolme sisältökohdetta vaalea">
    <p:spTree>
      <p:nvGrpSpPr>
        <p:cNvPr id="1" name=""/>
        <p:cNvGrpSpPr/>
        <p:nvPr/>
      </p:nvGrpSpPr>
      <p:grpSpPr>
        <a:xfrm>
          <a:off x="0" y="0"/>
          <a:ext cx="0" cy="0"/>
          <a:chOff x="0" y="0"/>
          <a:chExt cx="0" cy="0"/>
        </a:xfrm>
      </p:grpSpPr>
      <p:sp>
        <p:nvSpPr>
          <p:cNvPr id="12" name="Otsikko 2">
            <a:extLst>
              <a:ext uri="{FF2B5EF4-FFF2-40B4-BE49-F238E27FC236}">
                <a16:creationId xmlns:a16="http://schemas.microsoft.com/office/drawing/2014/main" id="{4A2C6EE5-90B6-4D09-AA87-7D4ED5F0B186}"/>
              </a:ext>
            </a:extLst>
          </p:cNvPr>
          <p:cNvSpPr txBox="1">
            <a:spLocks/>
          </p:cNvSpPr>
          <p:nvPr userDrawn="1"/>
        </p:nvSpPr>
        <p:spPr>
          <a:xfrm>
            <a:off x="4063800" y="0"/>
            <a:ext cx="4064400" cy="6858000"/>
          </a:xfrm>
          <a:prstGeom prst="rect">
            <a:avLst/>
          </a:prstGeom>
          <a:solidFill>
            <a:srgbClr val="E4E4E4"/>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9" name="Sisällön paikkamerkki 2">
            <a:extLst>
              <a:ext uri="{FF2B5EF4-FFF2-40B4-BE49-F238E27FC236}">
                <a16:creationId xmlns:a16="http://schemas.microsoft.com/office/drawing/2014/main" id="{2A1F0344-D787-4B2C-B15B-A4DE61B6A688}"/>
              </a:ext>
            </a:extLst>
          </p:cNvPr>
          <p:cNvSpPr>
            <a:spLocks noGrp="1"/>
          </p:cNvSpPr>
          <p:nvPr>
            <p:ph sz="half" idx="11" hasCustomPrompt="1"/>
          </p:nvPr>
        </p:nvSpPr>
        <p:spPr>
          <a:xfrm>
            <a:off x="313696" y="1125000"/>
            <a:ext cx="3456000" cy="3168000"/>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3" name="Tekstin paikkamerkki 5">
            <a:extLst>
              <a:ext uri="{FF2B5EF4-FFF2-40B4-BE49-F238E27FC236}">
                <a16:creationId xmlns:a16="http://schemas.microsoft.com/office/drawing/2014/main" id="{D21307B1-F508-4B0F-AEF8-2A0BFA591686}"/>
              </a:ext>
            </a:extLst>
          </p:cNvPr>
          <p:cNvSpPr>
            <a:spLocks noGrp="1"/>
          </p:cNvSpPr>
          <p:nvPr>
            <p:ph type="body" sz="quarter" idx="13" hasCustomPrompt="1"/>
          </p:nvPr>
        </p:nvSpPr>
        <p:spPr>
          <a:xfrm>
            <a:off x="313696" y="261000"/>
            <a:ext cx="3456000" cy="748731"/>
          </a:xfrm>
        </p:spPr>
        <p:txBody>
          <a:bodyPr anchor="t">
            <a:noAutofit/>
          </a:bodyPr>
          <a:lstStyle>
            <a:lvl1pPr marL="0" indent="0" algn="ctr">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10" name="Sisällön paikkamerkki 2">
            <a:extLst>
              <a:ext uri="{FF2B5EF4-FFF2-40B4-BE49-F238E27FC236}">
                <a16:creationId xmlns:a16="http://schemas.microsoft.com/office/drawing/2014/main" id="{D1E65969-6677-4733-8085-088A8040A30C}"/>
              </a:ext>
            </a:extLst>
          </p:cNvPr>
          <p:cNvSpPr>
            <a:spLocks noGrp="1"/>
          </p:cNvSpPr>
          <p:nvPr>
            <p:ph sz="half" idx="14" hasCustomPrompt="1"/>
          </p:nvPr>
        </p:nvSpPr>
        <p:spPr>
          <a:xfrm>
            <a:off x="4368000" y="1125000"/>
            <a:ext cx="3456000" cy="3168000"/>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4" name="Tekstin paikkamerkki 5">
            <a:extLst>
              <a:ext uri="{FF2B5EF4-FFF2-40B4-BE49-F238E27FC236}">
                <a16:creationId xmlns:a16="http://schemas.microsoft.com/office/drawing/2014/main" id="{954C5982-C7A5-47BD-9ED8-BD1B204A0FBF}"/>
              </a:ext>
            </a:extLst>
          </p:cNvPr>
          <p:cNvSpPr>
            <a:spLocks noGrp="1"/>
          </p:cNvSpPr>
          <p:nvPr>
            <p:ph type="body" sz="quarter" idx="15" hasCustomPrompt="1"/>
          </p:nvPr>
        </p:nvSpPr>
        <p:spPr>
          <a:xfrm>
            <a:off x="4368000" y="261000"/>
            <a:ext cx="3456000" cy="748731"/>
          </a:xfrm>
        </p:spPr>
        <p:txBody>
          <a:bodyPr anchor="t">
            <a:noAutofit/>
          </a:bodyPr>
          <a:lstStyle>
            <a:lvl1pPr marL="0" indent="0" algn="ctr">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16" name="Sisällön paikkamerkki 2">
            <a:extLst>
              <a:ext uri="{FF2B5EF4-FFF2-40B4-BE49-F238E27FC236}">
                <a16:creationId xmlns:a16="http://schemas.microsoft.com/office/drawing/2014/main" id="{625D3D42-E0DC-423F-B277-CC01EF77D10C}"/>
              </a:ext>
            </a:extLst>
          </p:cNvPr>
          <p:cNvSpPr>
            <a:spLocks noGrp="1"/>
          </p:cNvSpPr>
          <p:nvPr>
            <p:ph sz="half" idx="16" hasCustomPrompt="1"/>
          </p:nvPr>
        </p:nvSpPr>
        <p:spPr>
          <a:xfrm>
            <a:off x="8422304" y="1125000"/>
            <a:ext cx="3456000" cy="3168000"/>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7" name="Tekstin paikkamerkki 5">
            <a:extLst>
              <a:ext uri="{FF2B5EF4-FFF2-40B4-BE49-F238E27FC236}">
                <a16:creationId xmlns:a16="http://schemas.microsoft.com/office/drawing/2014/main" id="{278D8C90-A3A7-4C5F-BA31-575DB6AA5642}"/>
              </a:ext>
            </a:extLst>
          </p:cNvPr>
          <p:cNvSpPr>
            <a:spLocks noGrp="1"/>
          </p:cNvSpPr>
          <p:nvPr>
            <p:ph type="body" sz="quarter" idx="17" hasCustomPrompt="1"/>
          </p:nvPr>
        </p:nvSpPr>
        <p:spPr>
          <a:xfrm>
            <a:off x="8422304" y="261000"/>
            <a:ext cx="3456000" cy="748731"/>
          </a:xfrm>
        </p:spPr>
        <p:txBody>
          <a:bodyPr anchor="t">
            <a:noAutofit/>
          </a:bodyPr>
          <a:lstStyle>
            <a:lvl1pPr marL="0" indent="0" algn="ctr">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pic>
        <p:nvPicPr>
          <p:cNvPr id="18" name="Kuva 17" descr="Kuva, joka sisältää kohteen piirtäminen&#10;&#10;Kuvaus luotu automaattisesti">
            <a:extLst>
              <a:ext uri="{FF2B5EF4-FFF2-40B4-BE49-F238E27FC236}">
                <a16:creationId xmlns:a16="http://schemas.microsoft.com/office/drawing/2014/main" id="{14CA398C-383C-426F-9CBF-02D823C41F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9548" y="6372225"/>
            <a:ext cx="1531978" cy="477977"/>
          </a:xfrm>
          <a:prstGeom prst="rect">
            <a:avLst/>
          </a:prstGeom>
        </p:spPr>
      </p:pic>
      <p:sp>
        <p:nvSpPr>
          <p:cNvPr id="4" name="Kuvan paikkamerkki 3">
            <a:extLst>
              <a:ext uri="{FF2B5EF4-FFF2-40B4-BE49-F238E27FC236}">
                <a16:creationId xmlns:a16="http://schemas.microsoft.com/office/drawing/2014/main" id="{4C969195-A166-4F02-B0F3-2766B28A6748}"/>
              </a:ext>
            </a:extLst>
          </p:cNvPr>
          <p:cNvSpPr>
            <a:spLocks noGrp="1"/>
          </p:cNvSpPr>
          <p:nvPr>
            <p:ph type="pic" sz="quarter" idx="18"/>
          </p:nvPr>
        </p:nvSpPr>
        <p:spPr>
          <a:xfrm>
            <a:off x="314325" y="4437063"/>
            <a:ext cx="3455988" cy="1871662"/>
          </a:xfrm>
        </p:spPr>
        <p:txBody>
          <a:bodyPr/>
          <a:lstStyle/>
          <a:p>
            <a:endParaRPr lang="fi-FI"/>
          </a:p>
        </p:txBody>
      </p:sp>
      <p:sp>
        <p:nvSpPr>
          <p:cNvPr id="20" name="Kuvan paikkamerkki 3">
            <a:extLst>
              <a:ext uri="{FF2B5EF4-FFF2-40B4-BE49-F238E27FC236}">
                <a16:creationId xmlns:a16="http://schemas.microsoft.com/office/drawing/2014/main" id="{C7D98B23-98B1-44D4-81D1-D3FF82D339AD}"/>
              </a:ext>
            </a:extLst>
          </p:cNvPr>
          <p:cNvSpPr>
            <a:spLocks noGrp="1"/>
          </p:cNvSpPr>
          <p:nvPr>
            <p:ph type="pic" sz="quarter" idx="19"/>
          </p:nvPr>
        </p:nvSpPr>
        <p:spPr>
          <a:xfrm>
            <a:off x="4368012" y="4437063"/>
            <a:ext cx="3455988" cy="1871662"/>
          </a:xfrm>
        </p:spPr>
        <p:txBody>
          <a:bodyPr/>
          <a:lstStyle/>
          <a:p>
            <a:endParaRPr lang="fi-FI"/>
          </a:p>
        </p:txBody>
      </p:sp>
      <p:sp>
        <p:nvSpPr>
          <p:cNvPr id="21" name="Kuvan paikkamerkki 3">
            <a:extLst>
              <a:ext uri="{FF2B5EF4-FFF2-40B4-BE49-F238E27FC236}">
                <a16:creationId xmlns:a16="http://schemas.microsoft.com/office/drawing/2014/main" id="{2CC6BEB3-2AEC-4ED7-A185-9F97C2E82164}"/>
              </a:ext>
            </a:extLst>
          </p:cNvPr>
          <p:cNvSpPr>
            <a:spLocks noGrp="1"/>
          </p:cNvSpPr>
          <p:nvPr>
            <p:ph type="pic" sz="quarter" idx="20"/>
          </p:nvPr>
        </p:nvSpPr>
        <p:spPr>
          <a:xfrm>
            <a:off x="8432412" y="4437063"/>
            <a:ext cx="3455988" cy="1871662"/>
          </a:xfrm>
        </p:spPr>
        <p:txBody>
          <a:bodyPr/>
          <a:lstStyle/>
          <a:p>
            <a:endParaRPr lang="fi-FI"/>
          </a:p>
        </p:txBody>
      </p:sp>
    </p:spTree>
    <p:extLst>
      <p:ext uri="{BB962C8B-B14F-4D97-AF65-F5344CB8AC3E}">
        <p14:creationId xmlns:p14="http://schemas.microsoft.com/office/powerpoint/2010/main" val="4183614925"/>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Neljä sisältökohdetta + teksti">
    <p:spTree>
      <p:nvGrpSpPr>
        <p:cNvPr id="1" name=""/>
        <p:cNvGrpSpPr/>
        <p:nvPr/>
      </p:nvGrpSpPr>
      <p:grpSpPr>
        <a:xfrm>
          <a:off x="0" y="0"/>
          <a:ext cx="0" cy="0"/>
          <a:chOff x="0" y="0"/>
          <a:chExt cx="0" cy="0"/>
        </a:xfrm>
      </p:grpSpPr>
      <p:sp>
        <p:nvSpPr>
          <p:cNvPr id="12" name="Otsikko 2">
            <a:extLst>
              <a:ext uri="{FF2B5EF4-FFF2-40B4-BE49-F238E27FC236}">
                <a16:creationId xmlns:a16="http://schemas.microsoft.com/office/drawing/2014/main" id="{4A2C6EE5-90B6-4D09-AA87-7D4ED5F0B186}"/>
              </a:ext>
            </a:extLst>
          </p:cNvPr>
          <p:cNvSpPr txBox="1">
            <a:spLocks/>
          </p:cNvSpPr>
          <p:nvPr userDrawn="1"/>
        </p:nvSpPr>
        <p:spPr>
          <a:xfrm>
            <a:off x="4272000" y="0"/>
            <a:ext cx="792000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2" name="Suorakulmio 1">
            <a:extLst>
              <a:ext uri="{FF2B5EF4-FFF2-40B4-BE49-F238E27FC236}">
                <a16:creationId xmlns:a16="http://schemas.microsoft.com/office/drawing/2014/main" id="{34864D4B-3ED4-457F-85E4-1156979F019D}"/>
              </a:ext>
            </a:extLst>
          </p:cNvPr>
          <p:cNvSpPr/>
          <p:nvPr userDrawn="1"/>
        </p:nvSpPr>
        <p:spPr>
          <a:xfrm>
            <a:off x="4268350" y="0"/>
            <a:ext cx="3960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14">
            <a:extLst>
              <a:ext uri="{FF2B5EF4-FFF2-40B4-BE49-F238E27FC236}">
                <a16:creationId xmlns:a16="http://schemas.microsoft.com/office/drawing/2014/main" id="{B3655417-53E3-48DD-8440-1A44CD2E390C}"/>
              </a:ext>
            </a:extLst>
          </p:cNvPr>
          <p:cNvSpPr/>
          <p:nvPr userDrawn="1"/>
        </p:nvSpPr>
        <p:spPr>
          <a:xfrm>
            <a:off x="8233861" y="3429000"/>
            <a:ext cx="3960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Sisällön paikkamerkki 2">
            <a:extLst>
              <a:ext uri="{FF2B5EF4-FFF2-40B4-BE49-F238E27FC236}">
                <a16:creationId xmlns:a16="http://schemas.microsoft.com/office/drawing/2014/main" id="{2A1F0344-D787-4B2C-B15B-A4DE61B6A688}"/>
              </a:ext>
            </a:extLst>
          </p:cNvPr>
          <p:cNvSpPr>
            <a:spLocks noGrp="1"/>
          </p:cNvSpPr>
          <p:nvPr>
            <p:ph sz="half" idx="11" hasCustomPrompt="1"/>
          </p:nvPr>
        </p:nvSpPr>
        <p:spPr>
          <a:xfrm>
            <a:off x="593368" y="1485000"/>
            <a:ext cx="3414632" cy="4762618"/>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pic>
        <p:nvPicPr>
          <p:cNvPr id="10" name="Kuva 9" descr="Kuva, joka sisältää kohteen piirtäminen&#10;&#10;Kuvaus luotu automaattisesti">
            <a:extLst>
              <a:ext uri="{FF2B5EF4-FFF2-40B4-BE49-F238E27FC236}">
                <a16:creationId xmlns:a16="http://schemas.microsoft.com/office/drawing/2014/main" id="{C70C8607-449B-4ECF-AD59-2BCD6122A1B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16" name="Sisällön paikkamerkki 2">
            <a:extLst>
              <a:ext uri="{FF2B5EF4-FFF2-40B4-BE49-F238E27FC236}">
                <a16:creationId xmlns:a16="http://schemas.microsoft.com/office/drawing/2014/main" id="{8EBFC311-85EA-424D-A8DC-2A07CEC85451}"/>
              </a:ext>
            </a:extLst>
          </p:cNvPr>
          <p:cNvSpPr>
            <a:spLocks noGrp="1"/>
          </p:cNvSpPr>
          <p:nvPr>
            <p:ph sz="half" idx="12" hasCustomPrompt="1"/>
          </p:nvPr>
        </p:nvSpPr>
        <p:spPr>
          <a:xfrm>
            <a:off x="4658326" y="767513"/>
            <a:ext cx="3198245" cy="2316599"/>
          </a:xfrm>
        </p:spPr>
        <p:txBody>
          <a:bodyP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7" name="Sisällön paikkamerkki 2">
            <a:extLst>
              <a:ext uri="{FF2B5EF4-FFF2-40B4-BE49-F238E27FC236}">
                <a16:creationId xmlns:a16="http://schemas.microsoft.com/office/drawing/2014/main" id="{24FFDE87-7881-4D8D-B0D6-3BD1A22161BE}"/>
              </a:ext>
            </a:extLst>
          </p:cNvPr>
          <p:cNvSpPr>
            <a:spLocks noGrp="1"/>
          </p:cNvSpPr>
          <p:nvPr>
            <p:ph sz="half" idx="14" hasCustomPrompt="1"/>
          </p:nvPr>
        </p:nvSpPr>
        <p:spPr>
          <a:xfrm>
            <a:off x="8614675" y="767513"/>
            <a:ext cx="3203266" cy="2316599"/>
          </a:xfrm>
        </p:spPr>
        <p:txBody>
          <a:bodyP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8" name="Sisällön paikkamerkki 2">
            <a:extLst>
              <a:ext uri="{FF2B5EF4-FFF2-40B4-BE49-F238E27FC236}">
                <a16:creationId xmlns:a16="http://schemas.microsoft.com/office/drawing/2014/main" id="{9F3B7EEE-43FF-4D10-958F-30CC59FDBFAA}"/>
              </a:ext>
            </a:extLst>
          </p:cNvPr>
          <p:cNvSpPr>
            <a:spLocks noGrp="1"/>
          </p:cNvSpPr>
          <p:nvPr>
            <p:ph sz="half" idx="15" hasCustomPrompt="1"/>
          </p:nvPr>
        </p:nvSpPr>
        <p:spPr>
          <a:xfrm>
            <a:off x="4658326" y="4196513"/>
            <a:ext cx="3198229" cy="2316599"/>
          </a:xfrm>
        </p:spPr>
        <p:txBody>
          <a:bodyP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20" name="Sisällön paikkamerkki 2">
            <a:extLst>
              <a:ext uri="{FF2B5EF4-FFF2-40B4-BE49-F238E27FC236}">
                <a16:creationId xmlns:a16="http://schemas.microsoft.com/office/drawing/2014/main" id="{CE4B01F1-FB72-421D-AF92-F7A5B1C1E879}"/>
              </a:ext>
            </a:extLst>
          </p:cNvPr>
          <p:cNvSpPr>
            <a:spLocks noGrp="1"/>
          </p:cNvSpPr>
          <p:nvPr>
            <p:ph sz="half" idx="16" hasCustomPrompt="1"/>
          </p:nvPr>
        </p:nvSpPr>
        <p:spPr>
          <a:xfrm>
            <a:off x="8612109" y="4196513"/>
            <a:ext cx="3205832" cy="2316599"/>
          </a:xfrm>
        </p:spPr>
        <p:txBody>
          <a:bodyP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21" name="Sisällön paikkamerkki 2">
            <a:extLst>
              <a:ext uri="{FF2B5EF4-FFF2-40B4-BE49-F238E27FC236}">
                <a16:creationId xmlns:a16="http://schemas.microsoft.com/office/drawing/2014/main" id="{8123E953-CFDC-41FC-9251-B968C076F682}"/>
              </a:ext>
            </a:extLst>
          </p:cNvPr>
          <p:cNvSpPr>
            <a:spLocks noGrp="1"/>
          </p:cNvSpPr>
          <p:nvPr>
            <p:ph sz="half" idx="17" hasCustomPrompt="1"/>
          </p:nvPr>
        </p:nvSpPr>
        <p:spPr>
          <a:xfrm>
            <a:off x="4658326" y="330930"/>
            <a:ext cx="3198245" cy="436583"/>
          </a:xfrm>
        </p:spPr>
        <p:txBody>
          <a:bodyPr>
            <a:noAutofit/>
          </a:bodyPr>
          <a:lstStyle>
            <a:lvl1pPr marL="0" indent="0" algn="l">
              <a:buNone/>
              <a:defRPr sz="1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Palvelu 1</a:t>
            </a:r>
          </a:p>
        </p:txBody>
      </p:sp>
      <p:sp>
        <p:nvSpPr>
          <p:cNvPr id="22" name="Sisällön paikkamerkki 2">
            <a:extLst>
              <a:ext uri="{FF2B5EF4-FFF2-40B4-BE49-F238E27FC236}">
                <a16:creationId xmlns:a16="http://schemas.microsoft.com/office/drawing/2014/main" id="{6D62DA42-9F98-42E6-A706-3E165B3A08DA}"/>
              </a:ext>
            </a:extLst>
          </p:cNvPr>
          <p:cNvSpPr>
            <a:spLocks noGrp="1"/>
          </p:cNvSpPr>
          <p:nvPr>
            <p:ph sz="half" idx="18" hasCustomPrompt="1"/>
          </p:nvPr>
        </p:nvSpPr>
        <p:spPr>
          <a:xfrm>
            <a:off x="8605394" y="330930"/>
            <a:ext cx="3198245" cy="436583"/>
          </a:xfrm>
        </p:spPr>
        <p:txBody>
          <a:bodyPr>
            <a:noAutofit/>
          </a:bodyPr>
          <a:lstStyle>
            <a:lvl1pPr marL="0" indent="0" algn="l">
              <a:buNone/>
              <a:defRPr sz="1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Palvelu 2</a:t>
            </a:r>
          </a:p>
        </p:txBody>
      </p:sp>
      <p:sp>
        <p:nvSpPr>
          <p:cNvPr id="23" name="Sisällön paikkamerkki 2">
            <a:extLst>
              <a:ext uri="{FF2B5EF4-FFF2-40B4-BE49-F238E27FC236}">
                <a16:creationId xmlns:a16="http://schemas.microsoft.com/office/drawing/2014/main" id="{71D71061-9605-4AE5-9A6E-1FC114CF77D8}"/>
              </a:ext>
            </a:extLst>
          </p:cNvPr>
          <p:cNvSpPr>
            <a:spLocks noGrp="1"/>
          </p:cNvSpPr>
          <p:nvPr>
            <p:ph sz="half" idx="19" hasCustomPrompt="1"/>
          </p:nvPr>
        </p:nvSpPr>
        <p:spPr>
          <a:xfrm>
            <a:off x="4658326" y="3759930"/>
            <a:ext cx="3198245" cy="436583"/>
          </a:xfrm>
        </p:spPr>
        <p:txBody>
          <a:bodyPr>
            <a:noAutofit/>
          </a:bodyPr>
          <a:lstStyle>
            <a:lvl1pPr marL="0" indent="0" algn="l">
              <a:buNone/>
              <a:defRPr sz="1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Palvelu 3</a:t>
            </a:r>
          </a:p>
        </p:txBody>
      </p:sp>
      <p:sp>
        <p:nvSpPr>
          <p:cNvPr id="24" name="Sisällön paikkamerkki 2">
            <a:extLst>
              <a:ext uri="{FF2B5EF4-FFF2-40B4-BE49-F238E27FC236}">
                <a16:creationId xmlns:a16="http://schemas.microsoft.com/office/drawing/2014/main" id="{77AF4F61-3ED6-4F9B-B179-703B67612D2A}"/>
              </a:ext>
            </a:extLst>
          </p:cNvPr>
          <p:cNvSpPr>
            <a:spLocks noGrp="1"/>
          </p:cNvSpPr>
          <p:nvPr>
            <p:ph sz="half" idx="20" hasCustomPrompt="1"/>
          </p:nvPr>
        </p:nvSpPr>
        <p:spPr>
          <a:xfrm>
            <a:off x="8605394" y="3759930"/>
            <a:ext cx="3198245" cy="436583"/>
          </a:xfrm>
        </p:spPr>
        <p:txBody>
          <a:bodyPr>
            <a:noAutofit/>
          </a:bodyPr>
          <a:lstStyle>
            <a:lvl1pPr marL="0" indent="0" algn="l">
              <a:buNone/>
              <a:defRPr sz="1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Palvelu 4</a:t>
            </a:r>
          </a:p>
        </p:txBody>
      </p:sp>
      <p:cxnSp>
        <p:nvCxnSpPr>
          <p:cNvPr id="25" name="Suora yhdysviiva 24">
            <a:extLst>
              <a:ext uri="{FF2B5EF4-FFF2-40B4-BE49-F238E27FC236}">
                <a16:creationId xmlns:a16="http://schemas.microsoft.com/office/drawing/2014/main" id="{53375F68-F610-44BE-AAF4-5ABA3E035B18}"/>
              </a:ext>
            </a:extLst>
          </p:cNvPr>
          <p:cNvCxnSpPr>
            <a:cxnSpLocks/>
          </p:cNvCxnSpPr>
          <p:nvPr userDrawn="1"/>
        </p:nvCxnSpPr>
        <p:spPr>
          <a:xfrm flipH="1">
            <a:off x="4268350" y="3429000"/>
            <a:ext cx="7923650" cy="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9" name="Suora yhdysviiva 8">
            <a:extLst>
              <a:ext uri="{FF2B5EF4-FFF2-40B4-BE49-F238E27FC236}">
                <a16:creationId xmlns:a16="http://schemas.microsoft.com/office/drawing/2014/main" id="{ECC5E112-0F5D-4A07-9DC6-933A3C86C7E6}"/>
              </a:ext>
            </a:extLst>
          </p:cNvPr>
          <p:cNvCxnSpPr/>
          <p:nvPr userDrawn="1"/>
        </p:nvCxnSpPr>
        <p:spPr>
          <a:xfrm>
            <a:off x="82283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28" name="Tekstin paikkamerkki 5">
            <a:extLst>
              <a:ext uri="{FF2B5EF4-FFF2-40B4-BE49-F238E27FC236}">
                <a16:creationId xmlns:a16="http://schemas.microsoft.com/office/drawing/2014/main" id="{2FE0AE29-DD16-442A-99E6-2C62BD4A3D60}"/>
              </a:ext>
            </a:extLst>
          </p:cNvPr>
          <p:cNvSpPr>
            <a:spLocks noGrp="1"/>
          </p:cNvSpPr>
          <p:nvPr>
            <p:ph type="body" sz="quarter" idx="13" hasCustomPrompt="1"/>
          </p:nvPr>
        </p:nvSpPr>
        <p:spPr>
          <a:xfrm>
            <a:off x="593368" y="400219"/>
            <a:ext cx="5056388" cy="962087"/>
          </a:xfrm>
        </p:spPr>
        <p:txBody>
          <a:bodyPr anchor="t">
            <a:noAutofit/>
          </a:bodyPr>
          <a:lstStyle>
            <a:lvl1pPr marL="0" indent="0">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21432738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Kaksi sisältökohdetta ilman otsikkoa">
    <p:spTree>
      <p:nvGrpSpPr>
        <p:cNvPr id="1" name=""/>
        <p:cNvGrpSpPr/>
        <p:nvPr/>
      </p:nvGrpSpPr>
      <p:grpSpPr>
        <a:xfrm>
          <a:off x="0" y="0"/>
          <a:ext cx="0" cy="0"/>
          <a:chOff x="0" y="0"/>
          <a:chExt cx="0" cy="0"/>
        </a:xfrm>
      </p:grpSpPr>
      <p:sp>
        <p:nvSpPr>
          <p:cNvPr id="12" name="Otsikko 2">
            <a:extLst>
              <a:ext uri="{FF2B5EF4-FFF2-40B4-BE49-F238E27FC236}">
                <a16:creationId xmlns:a16="http://schemas.microsoft.com/office/drawing/2014/main" id="{4A2C6EE5-90B6-4D09-AA87-7D4ED5F0B186}"/>
              </a:ext>
            </a:extLst>
          </p:cNvPr>
          <p:cNvSpPr txBox="1">
            <a:spLocks/>
          </p:cNvSpPr>
          <p:nvPr userDrawn="1"/>
        </p:nvSpPr>
        <p:spPr>
          <a:xfrm>
            <a:off x="6096000" y="0"/>
            <a:ext cx="609600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 name="Sisällön paikkamerkki 2">
            <a:extLst>
              <a:ext uri="{FF2B5EF4-FFF2-40B4-BE49-F238E27FC236}">
                <a16:creationId xmlns:a16="http://schemas.microsoft.com/office/drawing/2014/main" id="{BE44F684-EB39-4CF1-8977-A60F4CC24970}"/>
              </a:ext>
            </a:extLst>
          </p:cNvPr>
          <p:cNvSpPr>
            <a:spLocks noGrp="1"/>
          </p:cNvSpPr>
          <p:nvPr>
            <p:ph sz="half" idx="1" hasCustomPrompt="1"/>
          </p:nvPr>
        </p:nvSpPr>
        <p:spPr>
          <a:xfrm>
            <a:off x="6960854" y="2210003"/>
            <a:ext cx="4378742" cy="3528000"/>
          </a:xfrm>
        </p:spPr>
        <p:txBody>
          <a:bodyP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 </a:t>
            </a:r>
            <a:r>
              <a:rPr lang="fi-FI" err="1"/>
              <a:t>quis</a:t>
            </a:r>
            <a:r>
              <a:rPr lang="fi-FI"/>
              <a:t> </a:t>
            </a:r>
            <a:r>
              <a:rPr lang="fi-FI" err="1"/>
              <a:t>nostrud</a:t>
            </a:r>
            <a:r>
              <a:rPr lang="fi-FI"/>
              <a:t> </a:t>
            </a:r>
            <a:r>
              <a:rPr lang="fi-FI" err="1"/>
              <a:t>exercitation</a:t>
            </a:r>
            <a:r>
              <a:rPr lang="fi-FI"/>
              <a:t> </a:t>
            </a:r>
            <a:r>
              <a:rPr lang="fi-FI" err="1"/>
              <a:t>ullamco</a:t>
            </a:r>
            <a:r>
              <a:rPr lang="fi-FI"/>
              <a:t> </a:t>
            </a:r>
            <a:r>
              <a:rPr lang="fi-FI" err="1"/>
              <a:t>laboris</a:t>
            </a:r>
            <a:r>
              <a:rPr lang="fi-FI"/>
              <a:t> </a:t>
            </a:r>
            <a:r>
              <a:rPr lang="fi-FI" err="1"/>
              <a:t>nisi</a:t>
            </a:r>
            <a:r>
              <a:rPr lang="fi-FI"/>
              <a:t> </a:t>
            </a:r>
            <a:r>
              <a:rPr lang="fi-FI" err="1"/>
              <a:t>ut</a:t>
            </a:r>
            <a:r>
              <a:rPr lang="fi-FI"/>
              <a:t> </a:t>
            </a:r>
            <a:r>
              <a:rPr lang="fi-FI" err="1"/>
              <a:t>aliquip</a:t>
            </a:r>
            <a:r>
              <a:rPr lang="fi-FI"/>
              <a:t> ex </a:t>
            </a:r>
            <a:r>
              <a:rPr lang="fi-FI" err="1"/>
              <a:t>ea</a:t>
            </a:r>
            <a:r>
              <a:rPr lang="fi-FI"/>
              <a:t> </a:t>
            </a:r>
            <a:r>
              <a:rPr lang="fi-FI" err="1"/>
              <a:t>commodo</a:t>
            </a:r>
            <a:r>
              <a:rPr lang="fi-FI"/>
              <a:t> </a:t>
            </a:r>
            <a:r>
              <a:rPr lang="fi-FI" err="1"/>
              <a:t>consequat</a:t>
            </a:r>
            <a:r>
              <a:rPr lang="fi-FI"/>
              <a:t>. </a:t>
            </a:r>
            <a:r>
              <a:rPr lang="fi-FI" err="1"/>
              <a:t>Duis</a:t>
            </a:r>
            <a:r>
              <a:rPr lang="fi-FI"/>
              <a:t> </a:t>
            </a:r>
            <a:r>
              <a:rPr lang="fi-FI" err="1"/>
              <a:t>aute</a:t>
            </a:r>
            <a:r>
              <a:rPr lang="fi-FI"/>
              <a:t> </a:t>
            </a:r>
            <a:r>
              <a:rPr lang="fi-FI" err="1"/>
              <a:t>irure</a:t>
            </a:r>
            <a:r>
              <a:rPr lang="fi-FI"/>
              <a:t> </a:t>
            </a:r>
            <a:r>
              <a:rPr lang="fi-FI" err="1"/>
              <a:t>dolor</a:t>
            </a:r>
            <a:r>
              <a:rPr lang="fi-FI"/>
              <a:t> in </a:t>
            </a:r>
            <a:r>
              <a:rPr lang="fi-FI" err="1"/>
              <a:t>reprehenderit</a:t>
            </a:r>
            <a:r>
              <a:rPr lang="fi-FI"/>
              <a:t> in </a:t>
            </a:r>
            <a:r>
              <a:rPr lang="fi-FI" err="1"/>
              <a:t>voluptate</a:t>
            </a:r>
            <a:r>
              <a:rPr lang="fi-FI"/>
              <a:t> </a:t>
            </a:r>
            <a:r>
              <a:rPr lang="fi-FI" err="1"/>
              <a:t>velit</a:t>
            </a:r>
            <a:r>
              <a:rPr lang="fi-FI"/>
              <a:t> </a:t>
            </a:r>
            <a:r>
              <a:rPr lang="fi-FI" err="1"/>
              <a:t>esse</a:t>
            </a:r>
            <a:r>
              <a:rPr lang="fi-FI"/>
              <a:t> </a:t>
            </a:r>
            <a:r>
              <a:rPr lang="fi-FI" err="1"/>
              <a:t>cillum</a:t>
            </a:r>
            <a:r>
              <a:rPr lang="fi-FI"/>
              <a:t> </a:t>
            </a:r>
            <a:r>
              <a:rPr lang="fi-FI" err="1"/>
              <a:t>dolore</a:t>
            </a:r>
            <a:r>
              <a:rPr lang="fi-FI"/>
              <a:t> </a:t>
            </a:r>
            <a:r>
              <a:rPr lang="fi-FI" err="1"/>
              <a:t>eu</a:t>
            </a:r>
            <a:r>
              <a:rPr lang="fi-FI"/>
              <a:t> </a:t>
            </a:r>
            <a:r>
              <a:rPr lang="fi-FI" err="1"/>
              <a:t>fugiat</a:t>
            </a:r>
            <a:r>
              <a:rPr lang="fi-FI"/>
              <a:t> </a:t>
            </a:r>
            <a:r>
              <a:rPr lang="fi-FI" err="1"/>
              <a:t>nulla</a:t>
            </a:r>
            <a:r>
              <a:rPr lang="fi-FI"/>
              <a:t> </a:t>
            </a:r>
            <a:r>
              <a:rPr lang="fi-FI" err="1"/>
              <a:t>pariatur</a:t>
            </a:r>
            <a:r>
              <a:rPr lang="fi-FI"/>
              <a:t>. </a:t>
            </a:r>
            <a:r>
              <a:rPr lang="fi-FI" err="1"/>
              <a:t>Excepteur</a:t>
            </a:r>
            <a:r>
              <a:rPr lang="fi-FI"/>
              <a:t> </a:t>
            </a:r>
            <a:r>
              <a:rPr lang="fi-FI" err="1"/>
              <a:t>sint</a:t>
            </a:r>
            <a:r>
              <a:rPr lang="fi-FI"/>
              <a:t> </a:t>
            </a:r>
            <a:r>
              <a:rPr lang="fi-FI" err="1"/>
              <a:t>occaecat</a:t>
            </a:r>
            <a:r>
              <a:rPr lang="fi-FI"/>
              <a:t> </a:t>
            </a:r>
            <a:r>
              <a:rPr lang="fi-FI" err="1"/>
              <a:t>cupidatat</a:t>
            </a:r>
            <a:r>
              <a:rPr lang="fi-FI"/>
              <a:t> </a:t>
            </a:r>
            <a:r>
              <a:rPr lang="fi-FI" err="1"/>
              <a:t>non</a:t>
            </a:r>
            <a:r>
              <a:rPr lang="fi-FI"/>
              <a:t> </a:t>
            </a:r>
            <a:r>
              <a:rPr lang="fi-FI" err="1"/>
              <a:t>proident</a:t>
            </a:r>
            <a:r>
              <a:rPr lang="fi-FI"/>
              <a:t>, </a:t>
            </a:r>
            <a:r>
              <a:rPr lang="fi-FI" err="1"/>
              <a:t>sunt</a:t>
            </a:r>
            <a:r>
              <a:rPr lang="fi-FI"/>
              <a:t> in </a:t>
            </a:r>
            <a:r>
              <a:rPr lang="fi-FI" err="1"/>
              <a:t>culpa</a:t>
            </a:r>
            <a:r>
              <a:rPr lang="fi-FI"/>
              <a:t> </a:t>
            </a:r>
            <a:r>
              <a:rPr lang="fi-FI" err="1"/>
              <a:t>qui</a:t>
            </a:r>
            <a:r>
              <a:rPr lang="fi-FI"/>
              <a:t> </a:t>
            </a:r>
            <a:r>
              <a:rPr lang="fi-FI" err="1"/>
              <a:t>officia</a:t>
            </a:r>
            <a:r>
              <a:rPr lang="fi-FI"/>
              <a:t> </a:t>
            </a:r>
            <a:r>
              <a:rPr lang="fi-FI" err="1"/>
              <a:t>deserunt</a:t>
            </a:r>
            <a:r>
              <a:rPr lang="fi-FI"/>
              <a:t> mollit </a:t>
            </a:r>
            <a:r>
              <a:rPr lang="fi-FI" err="1"/>
              <a:t>anim</a:t>
            </a:r>
            <a:r>
              <a:rPr lang="fi-FI"/>
              <a:t> id </a:t>
            </a:r>
            <a:r>
              <a:rPr lang="fi-FI" err="1"/>
              <a:t>est</a:t>
            </a:r>
            <a:r>
              <a:rPr lang="fi-FI"/>
              <a:t> </a:t>
            </a:r>
            <a:r>
              <a:rPr lang="fi-FI" err="1"/>
              <a:t>laborum</a:t>
            </a:r>
            <a:r>
              <a:rPr lang="fi-FI"/>
              <a:t>.</a:t>
            </a:r>
          </a:p>
        </p:txBody>
      </p:sp>
      <p:sp>
        <p:nvSpPr>
          <p:cNvPr id="8" name="Sisällön paikkamerkki 2">
            <a:extLst>
              <a:ext uri="{FF2B5EF4-FFF2-40B4-BE49-F238E27FC236}">
                <a16:creationId xmlns:a16="http://schemas.microsoft.com/office/drawing/2014/main" id="{5F278AD5-83AF-4F15-B5B7-1503076E858E}"/>
              </a:ext>
            </a:extLst>
          </p:cNvPr>
          <p:cNvSpPr>
            <a:spLocks noGrp="1"/>
          </p:cNvSpPr>
          <p:nvPr>
            <p:ph sz="half" idx="10" hasCustomPrompt="1"/>
          </p:nvPr>
        </p:nvSpPr>
        <p:spPr>
          <a:xfrm>
            <a:off x="6960854" y="1485000"/>
            <a:ext cx="4378742" cy="725003"/>
          </a:xfrm>
        </p:spPr>
        <p:txBody>
          <a:bodyPr>
            <a:noAutofit/>
          </a:bodyPr>
          <a:lstStyle>
            <a:lvl1pPr marL="0" indent="0" algn="l">
              <a:buNone/>
              <a:defRPr sz="1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a:t>
            </a:r>
          </a:p>
        </p:txBody>
      </p:sp>
      <p:sp>
        <p:nvSpPr>
          <p:cNvPr id="19" name="Sisällön paikkamerkki 2">
            <a:extLst>
              <a:ext uri="{FF2B5EF4-FFF2-40B4-BE49-F238E27FC236}">
                <a16:creationId xmlns:a16="http://schemas.microsoft.com/office/drawing/2014/main" id="{2A1F0344-D787-4B2C-B15B-A4DE61B6A688}"/>
              </a:ext>
            </a:extLst>
          </p:cNvPr>
          <p:cNvSpPr>
            <a:spLocks noGrp="1"/>
          </p:cNvSpPr>
          <p:nvPr>
            <p:ph sz="half" idx="11" hasCustomPrompt="1"/>
          </p:nvPr>
        </p:nvSpPr>
        <p:spPr>
          <a:xfrm>
            <a:off x="507583" y="1485000"/>
            <a:ext cx="5045492" cy="3129053"/>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cxnSp>
        <p:nvCxnSpPr>
          <p:cNvPr id="9" name="Suora yhdysviiva 8">
            <a:extLst>
              <a:ext uri="{FF2B5EF4-FFF2-40B4-BE49-F238E27FC236}">
                <a16:creationId xmlns:a16="http://schemas.microsoft.com/office/drawing/2014/main" id="{ECC5E112-0F5D-4A07-9DC6-933A3C86C7E6}"/>
              </a:ext>
            </a:extLst>
          </p:cNvPr>
          <p:cNvCxnSpPr/>
          <p:nvPr userDrawn="1"/>
        </p:nvCxnSpPr>
        <p:spPr>
          <a:xfrm>
            <a:off x="6093296"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pic>
        <p:nvPicPr>
          <p:cNvPr id="10" name="Kuva 9" descr="Kuva, joka sisältää kohteen piirtäminen&#10;&#10;Kuvaus luotu automaattisesti">
            <a:extLst>
              <a:ext uri="{FF2B5EF4-FFF2-40B4-BE49-F238E27FC236}">
                <a16:creationId xmlns:a16="http://schemas.microsoft.com/office/drawing/2014/main" id="{538FF0E8-B642-4375-9A64-4970E1201DF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Tree>
    <p:extLst>
      <p:ext uri="{BB962C8B-B14F-4D97-AF65-F5344CB8AC3E}">
        <p14:creationId xmlns:p14="http://schemas.microsoft.com/office/powerpoint/2010/main" val="16363787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Kaaviopohja">
    <p:spTree>
      <p:nvGrpSpPr>
        <p:cNvPr id="1" name=""/>
        <p:cNvGrpSpPr/>
        <p:nvPr/>
      </p:nvGrpSpPr>
      <p:grpSpPr>
        <a:xfrm>
          <a:off x="0" y="0"/>
          <a:ext cx="0" cy="0"/>
          <a:chOff x="0" y="0"/>
          <a:chExt cx="0" cy="0"/>
        </a:xfrm>
      </p:grpSpPr>
      <p:sp>
        <p:nvSpPr>
          <p:cNvPr id="12" name="Kuva 1">
            <a:extLst>
              <a:ext uri="{FF2B5EF4-FFF2-40B4-BE49-F238E27FC236}">
                <a16:creationId xmlns:a16="http://schemas.microsoft.com/office/drawing/2014/main" id="{DF91856E-FC71-42EF-9B0E-5B13CDC34256}"/>
              </a:ext>
            </a:extLst>
          </p:cNvPr>
          <p:cNvSpPr/>
          <p:nvPr userDrawn="1"/>
        </p:nvSpPr>
        <p:spPr>
          <a:xfrm>
            <a:off x="7664755" y="0"/>
            <a:ext cx="4495052" cy="6861015"/>
          </a:xfrm>
          <a:custGeom>
            <a:avLst/>
            <a:gdLst>
              <a:gd name="connsiteX0" fmla="*/ 899640 w 6135843"/>
              <a:gd name="connsiteY0" fmla="*/ 5513711 h 6861015"/>
              <a:gd name="connsiteX1" fmla="*/ 1878542 w 6135843"/>
              <a:gd name="connsiteY1" fmla="*/ 6861015 h 6861015"/>
              <a:gd name="connsiteX2" fmla="*/ 6135844 w 6135843"/>
              <a:gd name="connsiteY2" fmla="*/ 6861015 h 6861015"/>
              <a:gd name="connsiteX3" fmla="*/ 6135844 w 6135843"/>
              <a:gd name="connsiteY3" fmla="*/ 0 h 6861015"/>
              <a:gd name="connsiteX4" fmla="*/ 881375 w 6135843"/>
              <a:gd name="connsiteY4" fmla="*/ 0 h 6861015"/>
              <a:gd name="connsiteX5" fmla="*/ 899640 w 6135843"/>
              <a:gd name="connsiteY5" fmla="*/ 5513711 h 6861015"/>
              <a:gd name="connsiteX0" fmla="*/ 899640 w 6135844"/>
              <a:gd name="connsiteY0" fmla="*/ 5513711 h 6861015"/>
              <a:gd name="connsiteX1" fmla="*/ 1878542 w 6135844"/>
              <a:gd name="connsiteY1" fmla="*/ 6861015 h 6861015"/>
              <a:gd name="connsiteX2" fmla="*/ 6135844 w 6135844"/>
              <a:gd name="connsiteY2" fmla="*/ 6861015 h 6861015"/>
              <a:gd name="connsiteX3" fmla="*/ 4136128 w 6135844"/>
              <a:gd name="connsiteY3" fmla="*/ 59821 h 6861015"/>
              <a:gd name="connsiteX4" fmla="*/ 881375 w 6135844"/>
              <a:gd name="connsiteY4" fmla="*/ 0 h 6861015"/>
              <a:gd name="connsiteX5" fmla="*/ 899640 w 6135844"/>
              <a:gd name="connsiteY5" fmla="*/ 5513711 h 6861015"/>
              <a:gd name="connsiteX0" fmla="*/ 899640 w 6135844"/>
              <a:gd name="connsiteY0" fmla="*/ 5513711 h 6861015"/>
              <a:gd name="connsiteX1" fmla="*/ 1878542 w 6135844"/>
              <a:gd name="connsiteY1" fmla="*/ 6861015 h 6861015"/>
              <a:gd name="connsiteX2" fmla="*/ 6135844 w 6135844"/>
              <a:gd name="connsiteY2" fmla="*/ 6861015 h 6861015"/>
              <a:gd name="connsiteX3" fmla="*/ 4495052 w 6135844"/>
              <a:gd name="connsiteY3" fmla="*/ 0 h 6861015"/>
              <a:gd name="connsiteX4" fmla="*/ 881375 w 6135844"/>
              <a:gd name="connsiteY4" fmla="*/ 0 h 6861015"/>
              <a:gd name="connsiteX5" fmla="*/ 899640 w 6135844"/>
              <a:gd name="connsiteY5" fmla="*/ 5513711 h 6861015"/>
              <a:gd name="connsiteX0" fmla="*/ 899640 w 4606147"/>
              <a:gd name="connsiteY0" fmla="*/ 5513711 h 6861015"/>
              <a:gd name="connsiteX1" fmla="*/ 1878542 w 4606147"/>
              <a:gd name="connsiteY1" fmla="*/ 6861015 h 6861015"/>
              <a:gd name="connsiteX2" fmla="*/ 4606147 w 4606147"/>
              <a:gd name="connsiteY2" fmla="*/ 6519183 h 6861015"/>
              <a:gd name="connsiteX3" fmla="*/ 4495052 w 4606147"/>
              <a:gd name="connsiteY3" fmla="*/ 0 h 6861015"/>
              <a:gd name="connsiteX4" fmla="*/ 881375 w 4606147"/>
              <a:gd name="connsiteY4" fmla="*/ 0 h 6861015"/>
              <a:gd name="connsiteX5" fmla="*/ 899640 w 4606147"/>
              <a:gd name="connsiteY5" fmla="*/ 5513711 h 6861015"/>
              <a:gd name="connsiteX0" fmla="*/ 899640 w 4495052"/>
              <a:gd name="connsiteY0" fmla="*/ 5513711 h 6861015"/>
              <a:gd name="connsiteX1" fmla="*/ 1878542 w 4495052"/>
              <a:gd name="connsiteY1" fmla="*/ 6861015 h 6861015"/>
              <a:gd name="connsiteX2" fmla="*/ 4489769 w 4495052"/>
              <a:gd name="connsiteY2" fmla="*/ 6860004 h 6861015"/>
              <a:gd name="connsiteX3" fmla="*/ 4495052 w 4495052"/>
              <a:gd name="connsiteY3" fmla="*/ 0 h 6861015"/>
              <a:gd name="connsiteX4" fmla="*/ 881375 w 4495052"/>
              <a:gd name="connsiteY4" fmla="*/ 0 h 6861015"/>
              <a:gd name="connsiteX5" fmla="*/ 899640 w 4495052"/>
              <a:gd name="connsiteY5" fmla="*/ 5513711 h 686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5052" h="6861015">
                <a:moveTo>
                  <a:pt x="899640" y="5513711"/>
                </a:moveTo>
                <a:lnTo>
                  <a:pt x="1878542" y="6861015"/>
                </a:lnTo>
                <a:lnTo>
                  <a:pt x="4489769" y="6860004"/>
                </a:lnTo>
                <a:lnTo>
                  <a:pt x="4495052" y="0"/>
                </a:lnTo>
                <a:lnTo>
                  <a:pt x="881375" y="0"/>
                </a:lnTo>
                <a:cubicBezTo>
                  <a:pt x="-268891" y="1605082"/>
                  <a:pt x="-324633" y="3828591"/>
                  <a:pt x="899640" y="5513711"/>
                </a:cubicBezTo>
                <a:close/>
              </a:path>
            </a:pathLst>
          </a:custGeom>
          <a:gradFill>
            <a:gsLst>
              <a:gs pos="0">
                <a:schemeClr val="accent2"/>
              </a:gs>
              <a:gs pos="46000">
                <a:schemeClr val="accent4"/>
              </a:gs>
              <a:gs pos="100000">
                <a:schemeClr val="accent2"/>
              </a:gs>
            </a:gsLst>
            <a:lin ang="0" scaled="0"/>
          </a:gradFill>
          <a:ln w="8615" cap="flat">
            <a:noFill/>
            <a:prstDash val="solid"/>
            <a:miter/>
          </a:ln>
        </p:spPr>
        <p:txBody>
          <a:bodyPr rtlCol="0" anchor="ctr"/>
          <a:lstStyle/>
          <a:p>
            <a:endParaRPr lang="fi-FI"/>
          </a:p>
        </p:txBody>
      </p:sp>
      <p:sp>
        <p:nvSpPr>
          <p:cNvPr id="11" name="Kuva 1">
            <a:extLst>
              <a:ext uri="{FF2B5EF4-FFF2-40B4-BE49-F238E27FC236}">
                <a16:creationId xmlns:a16="http://schemas.microsoft.com/office/drawing/2014/main" id="{663FCDAE-2CD4-4F50-9C34-046450A4AD53}"/>
              </a:ext>
            </a:extLst>
          </p:cNvPr>
          <p:cNvSpPr/>
          <p:nvPr userDrawn="1"/>
        </p:nvSpPr>
        <p:spPr>
          <a:xfrm>
            <a:off x="7702077" y="0"/>
            <a:ext cx="4495052" cy="6861015"/>
          </a:xfrm>
          <a:custGeom>
            <a:avLst/>
            <a:gdLst>
              <a:gd name="connsiteX0" fmla="*/ 899640 w 6135843"/>
              <a:gd name="connsiteY0" fmla="*/ 5513711 h 6861015"/>
              <a:gd name="connsiteX1" fmla="*/ 1878542 w 6135843"/>
              <a:gd name="connsiteY1" fmla="*/ 6861015 h 6861015"/>
              <a:gd name="connsiteX2" fmla="*/ 6135844 w 6135843"/>
              <a:gd name="connsiteY2" fmla="*/ 6861015 h 6861015"/>
              <a:gd name="connsiteX3" fmla="*/ 6135844 w 6135843"/>
              <a:gd name="connsiteY3" fmla="*/ 0 h 6861015"/>
              <a:gd name="connsiteX4" fmla="*/ 881375 w 6135843"/>
              <a:gd name="connsiteY4" fmla="*/ 0 h 6861015"/>
              <a:gd name="connsiteX5" fmla="*/ 899640 w 6135843"/>
              <a:gd name="connsiteY5" fmla="*/ 5513711 h 6861015"/>
              <a:gd name="connsiteX0" fmla="*/ 899640 w 6135844"/>
              <a:gd name="connsiteY0" fmla="*/ 5513711 h 6861015"/>
              <a:gd name="connsiteX1" fmla="*/ 1878542 w 6135844"/>
              <a:gd name="connsiteY1" fmla="*/ 6861015 h 6861015"/>
              <a:gd name="connsiteX2" fmla="*/ 6135844 w 6135844"/>
              <a:gd name="connsiteY2" fmla="*/ 6861015 h 6861015"/>
              <a:gd name="connsiteX3" fmla="*/ 4136128 w 6135844"/>
              <a:gd name="connsiteY3" fmla="*/ 59821 h 6861015"/>
              <a:gd name="connsiteX4" fmla="*/ 881375 w 6135844"/>
              <a:gd name="connsiteY4" fmla="*/ 0 h 6861015"/>
              <a:gd name="connsiteX5" fmla="*/ 899640 w 6135844"/>
              <a:gd name="connsiteY5" fmla="*/ 5513711 h 6861015"/>
              <a:gd name="connsiteX0" fmla="*/ 899640 w 6135844"/>
              <a:gd name="connsiteY0" fmla="*/ 5513711 h 6861015"/>
              <a:gd name="connsiteX1" fmla="*/ 1878542 w 6135844"/>
              <a:gd name="connsiteY1" fmla="*/ 6861015 h 6861015"/>
              <a:gd name="connsiteX2" fmla="*/ 6135844 w 6135844"/>
              <a:gd name="connsiteY2" fmla="*/ 6861015 h 6861015"/>
              <a:gd name="connsiteX3" fmla="*/ 4495052 w 6135844"/>
              <a:gd name="connsiteY3" fmla="*/ 0 h 6861015"/>
              <a:gd name="connsiteX4" fmla="*/ 881375 w 6135844"/>
              <a:gd name="connsiteY4" fmla="*/ 0 h 6861015"/>
              <a:gd name="connsiteX5" fmla="*/ 899640 w 6135844"/>
              <a:gd name="connsiteY5" fmla="*/ 5513711 h 6861015"/>
              <a:gd name="connsiteX0" fmla="*/ 899640 w 4606147"/>
              <a:gd name="connsiteY0" fmla="*/ 5513711 h 6861015"/>
              <a:gd name="connsiteX1" fmla="*/ 1878542 w 4606147"/>
              <a:gd name="connsiteY1" fmla="*/ 6861015 h 6861015"/>
              <a:gd name="connsiteX2" fmla="*/ 4606147 w 4606147"/>
              <a:gd name="connsiteY2" fmla="*/ 6519183 h 6861015"/>
              <a:gd name="connsiteX3" fmla="*/ 4495052 w 4606147"/>
              <a:gd name="connsiteY3" fmla="*/ 0 h 6861015"/>
              <a:gd name="connsiteX4" fmla="*/ 881375 w 4606147"/>
              <a:gd name="connsiteY4" fmla="*/ 0 h 6861015"/>
              <a:gd name="connsiteX5" fmla="*/ 899640 w 4606147"/>
              <a:gd name="connsiteY5" fmla="*/ 5513711 h 6861015"/>
              <a:gd name="connsiteX0" fmla="*/ 899640 w 4495052"/>
              <a:gd name="connsiteY0" fmla="*/ 5513711 h 6861015"/>
              <a:gd name="connsiteX1" fmla="*/ 1878542 w 4495052"/>
              <a:gd name="connsiteY1" fmla="*/ 6861015 h 6861015"/>
              <a:gd name="connsiteX2" fmla="*/ 4489769 w 4495052"/>
              <a:gd name="connsiteY2" fmla="*/ 6860004 h 6861015"/>
              <a:gd name="connsiteX3" fmla="*/ 4495052 w 4495052"/>
              <a:gd name="connsiteY3" fmla="*/ 0 h 6861015"/>
              <a:gd name="connsiteX4" fmla="*/ 881375 w 4495052"/>
              <a:gd name="connsiteY4" fmla="*/ 0 h 6861015"/>
              <a:gd name="connsiteX5" fmla="*/ 899640 w 4495052"/>
              <a:gd name="connsiteY5" fmla="*/ 5513711 h 686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5052" h="6861015">
                <a:moveTo>
                  <a:pt x="899640" y="5513711"/>
                </a:moveTo>
                <a:lnTo>
                  <a:pt x="1878542" y="6861015"/>
                </a:lnTo>
                <a:lnTo>
                  <a:pt x="4489769" y="6860004"/>
                </a:lnTo>
                <a:lnTo>
                  <a:pt x="4495052" y="0"/>
                </a:lnTo>
                <a:lnTo>
                  <a:pt x="881375" y="0"/>
                </a:lnTo>
                <a:cubicBezTo>
                  <a:pt x="-268891" y="1605082"/>
                  <a:pt x="-324633" y="3828591"/>
                  <a:pt x="899640" y="5513711"/>
                </a:cubicBezTo>
                <a:close/>
              </a:path>
            </a:pathLst>
          </a:custGeom>
          <a:solidFill>
            <a:schemeClr val="tx1"/>
          </a:solidFill>
          <a:ln w="8615" cap="flat">
            <a:noFill/>
            <a:prstDash val="solid"/>
            <a:miter/>
          </a:ln>
        </p:spPr>
        <p:txBody>
          <a:bodyPr rtlCol="0" anchor="ctr"/>
          <a:lstStyle/>
          <a:p>
            <a:endParaRPr lang="fi-FI"/>
          </a:p>
        </p:txBody>
      </p:sp>
      <p:sp>
        <p:nvSpPr>
          <p:cNvPr id="31" name="Sisällön paikkamerkki 2">
            <a:extLst>
              <a:ext uri="{FF2B5EF4-FFF2-40B4-BE49-F238E27FC236}">
                <a16:creationId xmlns:a16="http://schemas.microsoft.com/office/drawing/2014/main" id="{3A4FC616-F90E-4759-8F7A-2DDD8EB9C1A7}"/>
              </a:ext>
            </a:extLst>
          </p:cNvPr>
          <p:cNvSpPr>
            <a:spLocks noGrp="1"/>
          </p:cNvSpPr>
          <p:nvPr userDrawn="1">
            <p:ph sz="half" idx="12" hasCustomPrompt="1"/>
          </p:nvPr>
        </p:nvSpPr>
        <p:spPr>
          <a:xfrm>
            <a:off x="8635013" y="549000"/>
            <a:ext cx="2875346" cy="4464000"/>
          </a:xfrm>
        </p:spPr>
        <p:txBody>
          <a:bodyPr anchor="ct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pic>
        <p:nvPicPr>
          <p:cNvPr id="15" name="Kuva 14" descr="Kuva, joka sisältää kohteen piirtäminen&#10;&#10;Kuvaus luotu automaattisesti">
            <a:extLst>
              <a:ext uri="{FF2B5EF4-FFF2-40B4-BE49-F238E27FC236}">
                <a16:creationId xmlns:a16="http://schemas.microsoft.com/office/drawing/2014/main" id="{D1B75458-4834-4E1C-8A49-C14FAFD401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13" name="Sisällön paikkamerkki 2">
            <a:extLst>
              <a:ext uri="{FF2B5EF4-FFF2-40B4-BE49-F238E27FC236}">
                <a16:creationId xmlns:a16="http://schemas.microsoft.com/office/drawing/2014/main" id="{9775B3DD-0E72-4AD9-8F17-491396C25E86}"/>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14" name="Sisällön paikkamerkki 2">
            <a:extLst>
              <a:ext uri="{FF2B5EF4-FFF2-40B4-BE49-F238E27FC236}">
                <a16:creationId xmlns:a16="http://schemas.microsoft.com/office/drawing/2014/main" id="{0470E6DA-22A9-40F2-9DC2-67D2930AE270}"/>
              </a:ext>
            </a:extLst>
          </p:cNvPr>
          <p:cNvSpPr>
            <a:spLocks noGrp="1"/>
          </p:cNvSpPr>
          <p:nvPr>
            <p:ph sz="half" idx="14" hasCustomPrompt="1"/>
          </p:nvPr>
        </p:nvSpPr>
        <p:spPr>
          <a:xfrm>
            <a:off x="742581" y="1858475"/>
            <a:ext cx="4633420"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6" name="Tekstin paikkamerkki 5">
            <a:extLst>
              <a:ext uri="{FF2B5EF4-FFF2-40B4-BE49-F238E27FC236}">
                <a16:creationId xmlns:a16="http://schemas.microsoft.com/office/drawing/2014/main" id="{EAF5999F-DF2C-4B4C-8AE8-0FBE5DDB62A1}"/>
              </a:ext>
            </a:extLst>
          </p:cNvPr>
          <p:cNvSpPr>
            <a:spLocks noGrp="1"/>
          </p:cNvSpPr>
          <p:nvPr>
            <p:ph type="body" sz="quarter" idx="22" hasCustomPrompt="1"/>
          </p:nvPr>
        </p:nvSpPr>
        <p:spPr>
          <a:xfrm>
            <a:off x="742581" y="646811"/>
            <a:ext cx="3841419"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217816893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Sisältöpohja">
    <p:spTree>
      <p:nvGrpSpPr>
        <p:cNvPr id="1" name=""/>
        <p:cNvGrpSpPr/>
        <p:nvPr/>
      </p:nvGrpSpPr>
      <p:grpSpPr>
        <a:xfrm>
          <a:off x="0" y="0"/>
          <a:ext cx="0" cy="0"/>
          <a:chOff x="0" y="0"/>
          <a:chExt cx="0" cy="0"/>
        </a:xfrm>
      </p:grpSpPr>
      <p:sp>
        <p:nvSpPr>
          <p:cNvPr id="12" name="Kuva 1">
            <a:extLst>
              <a:ext uri="{FF2B5EF4-FFF2-40B4-BE49-F238E27FC236}">
                <a16:creationId xmlns:a16="http://schemas.microsoft.com/office/drawing/2014/main" id="{E505CAF8-476D-4D1B-8CA8-D25DC635B8B7}"/>
              </a:ext>
            </a:extLst>
          </p:cNvPr>
          <p:cNvSpPr/>
          <p:nvPr userDrawn="1"/>
        </p:nvSpPr>
        <p:spPr>
          <a:xfrm>
            <a:off x="6022906" y="0"/>
            <a:ext cx="6135843" cy="6861015"/>
          </a:xfrm>
          <a:custGeom>
            <a:avLst/>
            <a:gdLst>
              <a:gd name="connsiteX0" fmla="*/ 899640 w 6135843"/>
              <a:gd name="connsiteY0" fmla="*/ 5513711 h 6861015"/>
              <a:gd name="connsiteX1" fmla="*/ 1878542 w 6135843"/>
              <a:gd name="connsiteY1" fmla="*/ 6861015 h 6861015"/>
              <a:gd name="connsiteX2" fmla="*/ 6135844 w 6135843"/>
              <a:gd name="connsiteY2" fmla="*/ 6861015 h 6861015"/>
              <a:gd name="connsiteX3" fmla="*/ 6135844 w 6135843"/>
              <a:gd name="connsiteY3" fmla="*/ 0 h 6861015"/>
              <a:gd name="connsiteX4" fmla="*/ 881375 w 6135843"/>
              <a:gd name="connsiteY4" fmla="*/ 0 h 6861015"/>
              <a:gd name="connsiteX5" fmla="*/ 899640 w 6135843"/>
              <a:gd name="connsiteY5" fmla="*/ 5513711 h 686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5843" h="6861015">
                <a:moveTo>
                  <a:pt x="899640" y="5513711"/>
                </a:moveTo>
                <a:lnTo>
                  <a:pt x="1878542" y="6861015"/>
                </a:lnTo>
                <a:lnTo>
                  <a:pt x="6135844" y="6861015"/>
                </a:lnTo>
                <a:lnTo>
                  <a:pt x="6135844" y="0"/>
                </a:lnTo>
                <a:lnTo>
                  <a:pt x="881375" y="0"/>
                </a:lnTo>
                <a:cubicBezTo>
                  <a:pt x="-268891" y="1605082"/>
                  <a:pt x="-324633" y="3828591"/>
                  <a:pt x="899640" y="5513711"/>
                </a:cubicBezTo>
                <a:close/>
              </a:path>
            </a:pathLst>
          </a:custGeom>
          <a:gradFill>
            <a:gsLst>
              <a:gs pos="0">
                <a:schemeClr val="accent2"/>
              </a:gs>
              <a:gs pos="46000">
                <a:schemeClr val="accent4"/>
              </a:gs>
              <a:gs pos="100000">
                <a:schemeClr val="accent2"/>
              </a:gs>
            </a:gsLst>
            <a:lin ang="0" scaled="0"/>
          </a:gradFill>
          <a:ln w="8615" cap="flat">
            <a:noFill/>
            <a:prstDash val="solid"/>
            <a:miter/>
          </a:ln>
        </p:spPr>
        <p:txBody>
          <a:bodyPr rtlCol="0" anchor="ctr"/>
          <a:lstStyle/>
          <a:p>
            <a:endParaRPr lang="fi-FI"/>
          </a:p>
        </p:txBody>
      </p:sp>
      <p:sp>
        <p:nvSpPr>
          <p:cNvPr id="13" name="Kuva 1">
            <a:extLst>
              <a:ext uri="{FF2B5EF4-FFF2-40B4-BE49-F238E27FC236}">
                <a16:creationId xmlns:a16="http://schemas.microsoft.com/office/drawing/2014/main" id="{B148257C-0CE9-4E67-BCAC-CEE02AC96C81}"/>
              </a:ext>
            </a:extLst>
          </p:cNvPr>
          <p:cNvSpPr/>
          <p:nvPr userDrawn="1"/>
        </p:nvSpPr>
        <p:spPr>
          <a:xfrm>
            <a:off x="6056157" y="0"/>
            <a:ext cx="6135843" cy="6861015"/>
          </a:xfrm>
          <a:custGeom>
            <a:avLst/>
            <a:gdLst>
              <a:gd name="connsiteX0" fmla="*/ 899640 w 6135843"/>
              <a:gd name="connsiteY0" fmla="*/ 5513711 h 6861015"/>
              <a:gd name="connsiteX1" fmla="*/ 1878542 w 6135843"/>
              <a:gd name="connsiteY1" fmla="*/ 6861015 h 6861015"/>
              <a:gd name="connsiteX2" fmla="*/ 6135844 w 6135843"/>
              <a:gd name="connsiteY2" fmla="*/ 6861015 h 6861015"/>
              <a:gd name="connsiteX3" fmla="*/ 6135844 w 6135843"/>
              <a:gd name="connsiteY3" fmla="*/ 0 h 6861015"/>
              <a:gd name="connsiteX4" fmla="*/ 881375 w 6135843"/>
              <a:gd name="connsiteY4" fmla="*/ 0 h 6861015"/>
              <a:gd name="connsiteX5" fmla="*/ 899640 w 6135843"/>
              <a:gd name="connsiteY5" fmla="*/ 5513711 h 686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5843" h="6861015">
                <a:moveTo>
                  <a:pt x="899640" y="5513711"/>
                </a:moveTo>
                <a:lnTo>
                  <a:pt x="1878542" y="6861015"/>
                </a:lnTo>
                <a:lnTo>
                  <a:pt x="6135844" y="6861015"/>
                </a:lnTo>
                <a:lnTo>
                  <a:pt x="6135844" y="0"/>
                </a:lnTo>
                <a:lnTo>
                  <a:pt x="881375" y="0"/>
                </a:lnTo>
                <a:cubicBezTo>
                  <a:pt x="-268891" y="1605082"/>
                  <a:pt x="-324633" y="3828591"/>
                  <a:pt x="899640" y="5513711"/>
                </a:cubicBezTo>
                <a:close/>
              </a:path>
            </a:pathLst>
          </a:custGeom>
          <a:solidFill>
            <a:schemeClr val="tx1"/>
          </a:solidFill>
          <a:ln w="8615" cap="flat">
            <a:noFill/>
            <a:prstDash val="solid"/>
            <a:miter/>
          </a:ln>
        </p:spPr>
        <p:txBody>
          <a:bodyPr rtlCol="0" anchor="ctr"/>
          <a:lstStyle/>
          <a:p>
            <a:endParaRPr lang="fi-FI"/>
          </a:p>
        </p:txBody>
      </p:sp>
      <p:sp>
        <p:nvSpPr>
          <p:cNvPr id="19" name="Sisällön paikkamerkki 2">
            <a:extLst>
              <a:ext uri="{FF2B5EF4-FFF2-40B4-BE49-F238E27FC236}">
                <a16:creationId xmlns:a16="http://schemas.microsoft.com/office/drawing/2014/main" id="{2A1F0344-D787-4B2C-B15B-A4DE61B6A688}"/>
              </a:ext>
            </a:extLst>
          </p:cNvPr>
          <p:cNvSpPr>
            <a:spLocks noGrp="1"/>
          </p:cNvSpPr>
          <p:nvPr userDrawn="1">
            <p:ph sz="half" idx="11" hasCustomPrompt="1"/>
          </p:nvPr>
        </p:nvSpPr>
        <p:spPr>
          <a:xfrm>
            <a:off x="7719478" y="774560"/>
            <a:ext cx="3200522" cy="4382440"/>
          </a:xfrm>
        </p:spPr>
        <p:txBody>
          <a:bodyPr anchor="ct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pic>
        <p:nvPicPr>
          <p:cNvPr id="16" name="Kuva 15" descr="Kuva, joka sisältää kohteen piirtäminen&#10;&#10;Kuvaus luotu automaattisesti">
            <a:extLst>
              <a:ext uri="{FF2B5EF4-FFF2-40B4-BE49-F238E27FC236}">
                <a16:creationId xmlns:a16="http://schemas.microsoft.com/office/drawing/2014/main" id="{8D460F18-BE55-4ACC-B558-BC859E8843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10" name="Sisällön paikkamerkki 2">
            <a:extLst>
              <a:ext uri="{FF2B5EF4-FFF2-40B4-BE49-F238E27FC236}">
                <a16:creationId xmlns:a16="http://schemas.microsoft.com/office/drawing/2014/main" id="{B950A117-D768-4328-9385-C6DBCEF856C7}"/>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11" name="Sisällön paikkamerkki 2">
            <a:extLst>
              <a:ext uri="{FF2B5EF4-FFF2-40B4-BE49-F238E27FC236}">
                <a16:creationId xmlns:a16="http://schemas.microsoft.com/office/drawing/2014/main" id="{70D452C1-D165-4B7E-AE9C-904B7517ECED}"/>
              </a:ext>
            </a:extLst>
          </p:cNvPr>
          <p:cNvSpPr>
            <a:spLocks noGrp="1"/>
          </p:cNvSpPr>
          <p:nvPr>
            <p:ph sz="half" idx="14" hasCustomPrompt="1"/>
          </p:nvPr>
        </p:nvSpPr>
        <p:spPr>
          <a:xfrm>
            <a:off x="742581" y="1858475"/>
            <a:ext cx="4633420"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4" name="Tekstin paikkamerkki 5">
            <a:extLst>
              <a:ext uri="{FF2B5EF4-FFF2-40B4-BE49-F238E27FC236}">
                <a16:creationId xmlns:a16="http://schemas.microsoft.com/office/drawing/2014/main" id="{E56C7B22-C42C-4FBF-8D99-8CC5EA54AC25}"/>
              </a:ext>
            </a:extLst>
          </p:cNvPr>
          <p:cNvSpPr>
            <a:spLocks noGrp="1"/>
          </p:cNvSpPr>
          <p:nvPr>
            <p:ph type="body" sz="quarter" idx="22" hasCustomPrompt="1"/>
          </p:nvPr>
        </p:nvSpPr>
        <p:spPr>
          <a:xfrm>
            <a:off x="742581" y="646811"/>
            <a:ext cx="3841419"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4138401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Kolme sisältökohdetta">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41DC3EE6-44C4-4E7B-AE76-DC2CC0A095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52000" y="-1"/>
            <a:ext cx="8040000" cy="6858001"/>
          </a:xfrm>
          <a:prstGeom prst="rect">
            <a:avLst/>
          </a:prstGeom>
        </p:spPr>
      </p:pic>
      <p:sp>
        <p:nvSpPr>
          <p:cNvPr id="4" name="Kuva 2">
            <a:extLst>
              <a:ext uri="{FF2B5EF4-FFF2-40B4-BE49-F238E27FC236}">
                <a16:creationId xmlns:a16="http://schemas.microsoft.com/office/drawing/2014/main" id="{A0811EFD-BD50-4E3A-9E1F-2CEE6019C362}"/>
              </a:ext>
            </a:extLst>
          </p:cNvPr>
          <p:cNvSpPr/>
          <p:nvPr userDrawn="1"/>
        </p:nvSpPr>
        <p:spPr>
          <a:xfrm>
            <a:off x="0" y="0"/>
            <a:ext cx="7471350" cy="6858000"/>
          </a:xfrm>
          <a:custGeom>
            <a:avLst/>
            <a:gdLst>
              <a:gd name="connsiteX0" fmla="*/ 6991350 w 6991350"/>
              <a:gd name="connsiteY0" fmla="*/ 6858000 h 6858000"/>
              <a:gd name="connsiteX1" fmla="*/ 0 w 6991350"/>
              <a:gd name="connsiteY1" fmla="*/ 6858000 h 6858000"/>
              <a:gd name="connsiteX2" fmla="*/ 0 w 6991350"/>
              <a:gd name="connsiteY2" fmla="*/ 0 h 6858000"/>
              <a:gd name="connsiteX3" fmla="*/ 4869180 w 6991350"/>
              <a:gd name="connsiteY3" fmla="*/ 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6991350" y="6858000"/>
                </a:moveTo>
                <a:lnTo>
                  <a:pt x="0" y="6858000"/>
                </a:lnTo>
                <a:lnTo>
                  <a:pt x="0" y="0"/>
                </a:lnTo>
                <a:lnTo>
                  <a:pt x="4869180" y="0"/>
                </a:lnTo>
                <a:close/>
              </a:path>
            </a:pathLst>
          </a:custGeom>
          <a:solidFill>
            <a:schemeClr val="bg1"/>
          </a:solidFill>
          <a:ln w="9525" cap="flat">
            <a:noFill/>
            <a:prstDash val="solid"/>
            <a:miter/>
          </a:ln>
        </p:spPr>
        <p:txBody>
          <a:bodyPr rtlCol="0" anchor="ctr"/>
          <a:lstStyle/>
          <a:p>
            <a:endParaRPr lang="fi-FI"/>
          </a:p>
        </p:txBody>
      </p:sp>
      <p:sp>
        <p:nvSpPr>
          <p:cNvPr id="26" name="Tekstin paikkamerkki 5">
            <a:extLst>
              <a:ext uri="{FF2B5EF4-FFF2-40B4-BE49-F238E27FC236}">
                <a16:creationId xmlns:a16="http://schemas.microsoft.com/office/drawing/2014/main" id="{8116BA7C-3F5A-4B3E-B3AB-3832EF21FE2D}"/>
              </a:ext>
            </a:extLst>
          </p:cNvPr>
          <p:cNvSpPr>
            <a:spLocks noGrp="1"/>
          </p:cNvSpPr>
          <p:nvPr>
            <p:ph type="body" sz="quarter" idx="22" hasCustomPrompt="1"/>
          </p:nvPr>
        </p:nvSpPr>
        <p:spPr>
          <a:xfrm>
            <a:off x="742581" y="646811"/>
            <a:ext cx="3841419" cy="1630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1" name="Sisällön paikkamerkki 2">
            <a:extLst>
              <a:ext uri="{FF2B5EF4-FFF2-40B4-BE49-F238E27FC236}">
                <a16:creationId xmlns:a16="http://schemas.microsoft.com/office/drawing/2014/main" id="{64C10FB5-B9F3-4AF7-AF3B-4CD017030FE4}"/>
              </a:ext>
            </a:extLst>
          </p:cNvPr>
          <p:cNvSpPr>
            <a:spLocks noGrp="1"/>
          </p:cNvSpPr>
          <p:nvPr>
            <p:ph sz="half" idx="16" hasCustomPrompt="1"/>
          </p:nvPr>
        </p:nvSpPr>
        <p:spPr>
          <a:xfrm>
            <a:off x="742580" y="3265089"/>
            <a:ext cx="5065419" cy="327819"/>
          </a:xfrm>
        </p:spPr>
        <p:txBody>
          <a:bodyPr>
            <a:noAutofit/>
          </a:bodyPr>
          <a:lstStyle>
            <a:lvl1pPr marL="0" indent="0" algn="r">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 1</a:t>
            </a:r>
          </a:p>
        </p:txBody>
      </p:sp>
      <p:sp>
        <p:nvSpPr>
          <p:cNvPr id="32" name="Sisällön paikkamerkki 2">
            <a:extLst>
              <a:ext uri="{FF2B5EF4-FFF2-40B4-BE49-F238E27FC236}">
                <a16:creationId xmlns:a16="http://schemas.microsoft.com/office/drawing/2014/main" id="{891CB7BD-AF18-49BD-8CEA-99ABB6D6A9B9}"/>
              </a:ext>
            </a:extLst>
          </p:cNvPr>
          <p:cNvSpPr>
            <a:spLocks noGrp="1"/>
          </p:cNvSpPr>
          <p:nvPr>
            <p:ph sz="half" idx="27" hasCustomPrompt="1"/>
          </p:nvPr>
        </p:nvSpPr>
        <p:spPr>
          <a:xfrm>
            <a:off x="1240222" y="4910431"/>
            <a:ext cx="5065417" cy="327819"/>
          </a:xfrm>
        </p:spPr>
        <p:txBody>
          <a:bodyPr>
            <a:noAutofit/>
          </a:bodyPr>
          <a:lstStyle>
            <a:lvl1pPr marL="0" indent="0" algn="r">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 2</a:t>
            </a:r>
          </a:p>
        </p:txBody>
      </p:sp>
      <p:sp>
        <p:nvSpPr>
          <p:cNvPr id="33" name="Sisällön paikkamerkki 2">
            <a:extLst>
              <a:ext uri="{FF2B5EF4-FFF2-40B4-BE49-F238E27FC236}">
                <a16:creationId xmlns:a16="http://schemas.microsoft.com/office/drawing/2014/main" id="{2A65588E-AA04-4F61-8DA5-D40BCAF182A3}"/>
              </a:ext>
            </a:extLst>
          </p:cNvPr>
          <p:cNvSpPr>
            <a:spLocks noGrp="1"/>
          </p:cNvSpPr>
          <p:nvPr>
            <p:ph sz="half" idx="14" hasCustomPrompt="1"/>
          </p:nvPr>
        </p:nvSpPr>
        <p:spPr>
          <a:xfrm>
            <a:off x="742581" y="3633165"/>
            <a:ext cx="5065418" cy="1070057"/>
          </a:xfrm>
        </p:spPr>
        <p:txBody>
          <a:bodyPr>
            <a:noAutofit/>
          </a:bodyPr>
          <a:lstStyle>
            <a:lvl1pPr marL="0" indent="0" algn="r">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38" name="Sisällön paikkamerkki 2">
            <a:extLst>
              <a:ext uri="{FF2B5EF4-FFF2-40B4-BE49-F238E27FC236}">
                <a16:creationId xmlns:a16="http://schemas.microsoft.com/office/drawing/2014/main" id="{AD10DA5C-6544-4EAE-BE5F-C5A7600CAAE3}"/>
              </a:ext>
            </a:extLst>
          </p:cNvPr>
          <p:cNvSpPr>
            <a:spLocks noGrp="1"/>
          </p:cNvSpPr>
          <p:nvPr>
            <p:ph sz="half" idx="28" hasCustomPrompt="1"/>
          </p:nvPr>
        </p:nvSpPr>
        <p:spPr>
          <a:xfrm>
            <a:off x="1240220" y="5273043"/>
            <a:ext cx="5065418" cy="1070057"/>
          </a:xfrm>
        </p:spPr>
        <p:txBody>
          <a:bodyPr>
            <a:noAutofit/>
          </a:bodyPr>
          <a:lstStyle>
            <a:lvl1pPr marL="0" indent="0" algn="r">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pic>
        <p:nvPicPr>
          <p:cNvPr id="13" name="Kuva 12" descr="Kuva, joka sisältää kohteen piirtäminen&#10;&#10;Kuvaus luotu automaattisesti">
            <a:extLst>
              <a:ext uri="{FF2B5EF4-FFF2-40B4-BE49-F238E27FC236}">
                <a16:creationId xmlns:a16="http://schemas.microsoft.com/office/drawing/2014/main" id="{6CF10A16-0B18-46A5-8F36-5F1D54BCC4F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Tree>
    <p:extLst>
      <p:ext uri="{BB962C8B-B14F-4D97-AF65-F5344CB8AC3E}">
        <p14:creationId xmlns:p14="http://schemas.microsoft.com/office/powerpoint/2010/main" val="2082761571"/>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Extra1">
    <p:spTree>
      <p:nvGrpSpPr>
        <p:cNvPr id="1" name=""/>
        <p:cNvGrpSpPr/>
        <p:nvPr/>
      </p:nvGrpSpPr>
      <p:grpSpPr>
        <a:xfrm>
          <a:off x="0" y="0"/>
          <a:ext cx="0" cy="0"/>
          <a:chOff x="0" y="0"/>
          <a:chExt cx="0" cy="0"/>
        </a:xfrm>
      </p:grpSpPr>
      <p:sp>
        <p:nvSpPr>
          <p:cNvPr id="15" name="Kuva 1">
            <a:extLst>
              <a:ext uri="{FF2B5EF4-FFF2-40B4-BE49-F238E27FC236}">
                <a16:creationId xmlns:a16="http://schemas.microsoft.com/office/drawing/2014/main" id="{AE6CFF59-985A-4798-842C-D26D3669EC6D}"/>
              </a:ext>
            </a:extLst>
          </p:cNvPr>
          <p:cNvSpPr/>
          <p:nvPr userDrawn="1"/>
        </p:nvSpPr>
        <p:spPr>
          <a:xfrm>
            <a:off x="0" y="293420"/>
            <a:ext cx="12189675" cy="6525187"/>
          </a:xfrm>
          <a:custGeom>
            <a:avLst/>
            <a:gdLst>
              <a:gd name="connsiteX0" fmla="*/ 12189675 w 12189675"/>
              <a:gd name="connsiteY0" fmla="*/ 2131763 h 6525187"/>
              <a:gd name="connsiteX1" fmla="*/ 12051482 w 12189675"/>
              <a:gd name="connsiteY1" fmla="*/ 1941564 h 6525187"/>
              <a:gd name="connsiteX2" fmla="*/ 5474002 w 12189675"/>
              <a:gd name="connsiteY2" fmla="*/ 899648 h 6525187"/>
              <a:gd name="connsiteX3" fmla="*/ 0 w 12189675"/>
              <a:gd name="connsiteY3" fmla="*/ 4876685 h 6525187"/>
              <a:gd name="connsiteX4" fmla="*/ 0 w 12189675"/>
              <a:gd name="connsiteY4" fmla="*/ 6525188 h 6525187"/>
              <a:gd name="connsiteX5" fmla="*/ 12189675 w 12189675"/>
              <a:gd name="connsiteY5" fmla="*/ 6525188 h 6525187"/>
              <a:gd name="connsiteX6" fmla="*/ 12189675 w 12189675"/>
              <a:gd name="connsiteY6" fmla="*/ 2131763 h 652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525187">
                <a:moveTo>
                  <a:pt x="12189675" y="2131763"/>
                </a:moveTo>
                <a:lnTo>
                  <a:pt x="12051482" y="1941564"/>
                </a:lnTo>
                <a:cubicBezTo>
                  <a:pt x="10522660" y="-162675"/>
                  <a:pt x="7577983" y="-628916"/>
                  <a:pt x="5474002" y="899648"/>
                </a:cubicBezTo>
                <a:lnTo>
                  <a:pt x="0" y="4876685"/>
                </a:lnTo>
                <a:lnTo>
                  <a:pt x="0" y="6525188"/>
                </a:lnTo>
                <a:lnTo>
                  <a:pt x="12189675" y="6525188"/>
                </a:lnTo>
                <a:lnTo>
                  <a:pt x="12189675" y="2131763"/>
                </a:lnTo>
                <a:close/>
              </a:path>
            </a:pathLst>
          </a:custGeom>
          <a:gradFill>
            <a:gsLst>
              <a:gs pos="15000">
                <a:schemeClr val="accent1"/>
              </a:gs>
              <a:gs pos="50000">
                <a:schemeClr val="accent4"/>
              </a:gs>
              <a:gs pos="86000">
                <a:schemeClr val="accent1"/>
              </a:gs>
            </a:gsLst>
            <a:lin ang="16200000" scaled="1"/>
          </a:gradFill>
          <a:ln w="8610" cap="flat">
            <a:noFill/>
            <a:prstDash val="solid"/>
            <a:miter/>
          </a:ln>
        </p:spPr>
        <p:txBody>
          <a:bodyPr rtlCol="0" anchor="ctr"/>
          <a:lstStyle/>
          <a:p>
            <a:endParaRPr lang="fi-FI"/>
          </a:p>
        </p:txBody>
      </p:sp>
      <p:sp>
        <p:nvSpPr>
          <p:cNvPr id="4" name="Kuva 1">
            <a:extLst>
              <a:ext uri="{FF2B5EF4-FFF2-40B4-BE49-F238E27FC236}">
                <a16:creationId xmlns:a16="http://schemas.microsoft.com/office/drawing/2014/main" id="{5FF6F94E-BD35-454A-AB70-78905872FE3D}"/>
              </a:ext>
            </a:extLst>
          </p:cNvPr>
          <p:cNvSpPr/>
          <p:nvPr/>
        </p:nvSpPr>
        <p:spPr>
          <a:xfrm>
            <a:off x="0" y="331520"/>
            <a:ext cx="12189675" cy="6525187"/>
          </a:xfrm>
          <a:custGeom>
            <a:avLst/>
            <a:gdLst>
              <a:gd name="connsiteX0" fmla="*/ 12189675 w 12189675"/>
              <a:gd name="connsiteY0" fmla="*/ 2131763 h 6525187"/>
              <a:gd name="connsiteX1" fmla="*/ 12051482 w 12189675"/>
              <a:gd name="connsiteY1" fmla="*/ 1941564 h 6525187"/>
              <a:gd name="connsiteX2" fmla="*/ 5474002 w 12189675"/>
              <a:gd name="connsiteY2" fmla="*/ 899648 h 6525187"/>
              <a:gd name="connsiteX3" fmla="*/ 0 w 12189675"/>
              <a:gd name="connsiteY3" fmla="*/ 4876685 h 6525187"/>
              <a:gd name="connsiteX4" fmla="*/ 0 w 12189675"/>
              <a:gd name="connsiteY4" fmla="*/ 6525188 h 6525187"/>
              <a:gd name="connsiteX5" fmla="*/ 12189675 w 12189675"/>
              <a:gd name="connsiteY5" fmla="*/ 6525188 h 6525187"/>
              <a:gd name="connsiteX6" fmla="*/ 12189675 w 12189675"/>
              <a:gd name="connsiteY6" fmla="*/ 2131763 h 652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525187">
                <a:moveTo>
                  <a:pt x="12189675" y="2131763"/>
                </a:moveTo>
                <a:lnTo>
                  <a:pt x="12051482" y="1941564"/>
                </a:lnTo>
                <a:cubicBezTo>
                  <a:pt x="10522660" y="-162675"/>
                  <a:pt x="7577983" y="-628916"/>
                  <a:pt x="5474002" y="899648"/>
                </a:cubicBezTo>
                <a:lnTo>
                  <a:pt x="0" y="4876685"/>
                </a:lnTo>
                <a:lnTo>
                  <a:pt x="0" y="6525188"/>
                </a:lnTo>
                <a:lnTo>
                  <a:pt x="12189675" y="6525188"/>
                </a:lnTo>
                <a:lnTo>
                  <a:pt x="12189675" y="2131763"/>
                </a:lnTo>
                <a:close/>
              </a:path>
            </a:pathLst>
          </a:custGeom>
          <a:solidFill>
            <a:schemeClr val="tx1"/>
          </a:solidFill>
          <a:ln w="8610" cap="flat">
            <a:noFill/>
            <a:prstDash val="solid"/>
            <a:miter/>
          </a:ln>
        </p:spPr>
        <p:txBody>
          <a:bodyPr rtlCol="0" anchor="ctr"/>
          <a:lstStyle/>
          <a:p>
            <a:endParaRPr lang="fi-FI"/>
          </a:p>
        </p:txBody>
      </p:sp>
      <p:sp>
        <p:nvSpPr>
          <p:cNvPr id="17" name="Sisällön paikkamerkki 2">
            <a:extLst>
              <a:ext uri="{FF2B5EF4-FFF2-40B4-BE49-F238E27FC236}">
                <a16:creationId xmlns:a16="http://schemas.microsoft.com/office/drawing/2014/main" id="{B154FBF9-C819-4477-9EFA-652174001A40}"/>
              </a:ext>
            </a:extLst>
          </p:cNvPr>
          <p:cNvSpPr>
            <a:spLocks noGrp="1"/>
          </p:cNvSpPr>
          <p:nvPr>
            <p:ph sz="half" idx="24" hasCustomPrompt="1"/>
          </p:nvPr>
        </p:nvSpPr>
        <p:spPr>
          <a:xfrm>
            <a:off x="5520000" y="2637000"/>
            <a:ext cx="4536134" cy="2485966"/>
          </a:xfrm>
        </p:spPr>
        <p:txBody>
          <a:bodyPr>
            <a:noAutofit/>
          </a:bodyPr>
          <a:lstStyle>
            <a:lvl1pPr marL="0" marR="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 </a:t>
            </a:r>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pic>
        <p:nvPicPr>
          <p:cNvPr id="18" name="Kuva 17" descr="Kuva, joka sisältää kohteen piirtäminen&#10;&#10;Kuvaus luotu automaattisesti">
            <a:extLst>
              <a:ext uri="{FF2B5EF4-FFF2-40B4-BE49-F238E27FC236}">
                <a16:creationId xmlns:a16="http://schemas.microsoft.com/office/drawing/2014/main" id="{09871E29-1306-427F-B0A7-4E2E0245D3F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Tree>
    <p:extLst>
      <p:ext uri="{BB962C8B-B14F-4D97-AF65-F5344CB8AC3E}">
        <p14:creationId xmlns:p14="http://schemas.microsoft.com/office/powerpoint/2010/main" val="421234205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Kolme extra">
    <p:spTree>
      <p:nvGrpSpPr>
        <p:cNvPr id="1" name=""/>
        <p:cNvGrpSpPr/>
        <p:nvPr/>
      </p:nvGrpSpPr>
      <p:grpSpPr>
        <a:xfrm>
          <a:off x="0" y="0"/>
          <a:ext cx="0" cy="0"/>
          <a:chOff x="0" y="0"/>
          <a:chExt cx="0" cy="0"/>
        </a:xfrm>
      </p:grpSpPr>
      <p:sp>
        <p:nvSpPr>
          <p:cNvPr id="30" name="Otsikko 2">
            <a:extLst>
              <a:ext uri="{FF2B5EF4-FFF2-40B4-BE49-F238E27FC236}">
                <a16:creationId xmlns:a16="http://schemas.microsoft.com/office/drawing/2014/main" id="{6B7F1617-8E7B-46ED-982A-41DA861F47FD}"/>
              </a:ext>
            </a:extLst>
          </p:cNvPr>
          <p:cNvSpPr txBox="1">
            <a:spLocks/>
          </p:cNvSpPr>
          <p:nvPr userDrawn="1"/>
        </p:nvSpPr>
        <p:spPr>
          <a:xfrm>
            <a:off x="4056763" y="0"/>
            <a:ext cx="8135237"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1" name="Otsikko 2">
            <a:extLst>
              <a:ext uri="{FF2B5EF4-FFF2-40B4-BE49-F238E27FC236}">
                <a16:creationId xmlns:a16="http://schemas.microsoft.com/office/drawing/2014/main" id="{C699CC34-816D-47BE-8E7B-7DA13C7C86EE}"/>
              </a:ext>
            </a:extLst>
          </p:cNvPr>
          <p:cNvSpPr txBox="1">
            <a:spLocks/>
          </p:cNvSpPr>
          <p:nvPr userDrawn="1"/>
        </p:nvSpPr>
        <p:spPr>
          <a:xfrm>
            <a:off x="0" y="0"/>
            <a:ext cx="405765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4" name="Otsikko 2">
            <a:extLst>
              <a:ext uri="{FF2B5EF4-FFF2-40B4-BE49-F238E27FC236}">
                <a16:creationId xmlns:a16="http://schemas.microsoft.com/office/drawing/2014/main" id="{7F207580-5924-4E74-9106-5B90B16FACFD}"/>
              </a:ext>
            </a:extLst>
          </p:cNvPr>
          <p:cNvSpPr txBox="1">
            <a:spLocks/>
          </p:cNvSpPr>
          <p:nvPr userDrawn="1"/>
        </p:nvSpPr>
        <p:spPr>
          <a:xfrm>
            <a:off x="4057650" y="57150"/>
            <a:ext cx="4076700" cy="6743700"/>
          </a:xfrm>
          <a:prstGeom prst="rect">
            <a:avLst/>
          </a:prstGeom>
          <a:solidFill>
            <a:srgbClr val="303030"/>
          </a:solidFill>
          <a:ln w="19050">
            <a:noFill/>
          </a:ln>
          <a:effectLst>
            <a:outerShdw blurRad="152400" sx="101000" sy="101000" algn="ctr" rotWithShape="0">
              <a:schemeClr val="tx1">
                <a:lumMod val="50000"/>
                <a:alpha val="88000"/>
              </a:schemeClr>
            </a:outerShdw>
          </a:effectLst>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6" name="Tekstin paikkamerkki 5">
            <a:extLst>
              <a:ext uri="{FF2B5EF4-FFF2-40B4-BE49-F238E27FC236}">
                <a16:creationId xmlns:a16="http://schemas.microsoft.com/office/drawing/2014/main" id="{7174A771-CD19-42E7-9490-68182DA5C5CD}"/>
              </a:ext>
            </a:extLst>
          </p:cNvPr>
          <p:cNvSpPr>
            <a:spLocks noGrp="1"/>
          </p:cNvSpPr>
          <p:nvPr>
            <p:ph type="body" sz="quarter" idx="13" hasCustomPrompt="1"/>
          </p:nvPr>
        </p:nvSpPr>
        <p:spPr>
          <a:xfrm>
            <a:off x="264763"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7" name="Tekstin paikkamerkki 5">
            <a:extLst>
              <a:ext uri="{FF2B5EF4-FFF2-40B4-BE49-F238E27FC236}">
                <a16:creationId xmlns:a16="http://schemas.microsoft.com/office/drawing/2014/main" id="{390C2BD9-9383-4369-9224-A977FD3F71F7}"/>
              </a:ext>
            </a:extLst>
          </p:cNvPr>
          <p:cNvSpPr>
            <a:spLocks noGrp="1"/>
          </p:cNvSpPr>
          <p:nvPr>
            <p:ph type="body" sz="quarter" idx="14" hasCustomPrompt="1"/>
          </p:nvPr>
        </p:nvSpPr>
        <p:spPr>
          <a:xfrm>
            <a:off x="4331563"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8" name="Tekstin paikkamerkki 5">
            <a:extLst>
              <a:ext uri="{FF2B5EF4-FFF2-40B4-BE49-F238E27FC236}">
                <a16:creationId xmlns:a16="http://schemas.microsoft.com/office/drawing/2014/main" id="{26D2CA6F-CD5A-4845-8BD2-857B3FC97BDF}"/>
              </a:ext>
            </a:extLst>
          </p:cNvPr>
          <p:cNvSpPr>
            <a:spLocks noGrp="1"/>
          </p:cNvSpPr>
          <p:nvPr>
            <p:ph type="body" sz="quarter" idx="15" hasCustomPrompt="1"/>
          </p:nvPr>
        </p:nvSpPr>
        <p:spPr>
          <a:xfrm>
            <a:off x="8399556"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pic>
        <p:nvPicPr>
          <p:cNvPr id="18" name="Kuva 17" descr="Kuva, joka sisältää kohteen piirtäminen&#10;&#10;Kuvaus luotu automaattisesti">
            <a:extLst>
              <a:ext uri="{FF2B5EF4-FFF2-40B4-BE49-F238E27FC236}">
                <a16:creationId xmlns:a16="http://schemas.microsoft.com/office/drawing/2014/main" id="{6E88C5F8-9B83-4CB3-935F-2AA25CD0E9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Tree>
    <p:extLst>
      <p:ext uri="{BB962C8B-B14F-4D97-AF65-F5344CB8AC3E}">
        <p14:creationId xmlns:p14="http://schemas.microsoft.com/office/powerpoint/2010/main" val="3082293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Neljä laatikkoa tumma">
    <p:spTree>
      <p:nvGrpSpPr>
        <p:cNvPr id="1" name=""/>
        <p:cNvGrpSpPr/>
        <p:nvPr/>
      </p:nvGrpSpPr>
      <p:grpSpPr>
        <a:xfrm>
          <a:off x="0" y="0"/>
          <a:ext cx="0" cy="0"/>
          <a:chOff x="0" y="0"/>
          <a:chExt cx="0" cy="0"/>
        </a:xfrm>
      </p:grpSpPr>
      <p:sp>
        <p:nvSpPr>
          <p:cNvPr id="15" name="Otsikko 2">
            <a:extLst>
              <a:ext uri="{FF2B5EF4-FFF2-40B4-BE49-F238E27FC236}">
                <a16:creationId xmlns:a16="http://schemas.microsoft.com/office/drawing/2014/main" id="{EDA596AE-C41B-4856-9F0B-9E26E609DC50}"/>
              </a:ext>
            </a:extLst>
          </p:cNvPr>
          <p:cNvSpPr txBox="1">
            <a:spLocks/>
          </p:cNvSpPr>
          <p:nvPr userDrawn="1"/>
        </p:nvSpPr>
        <p:spPr>
          <a:xfrm>
            <a:off x="0" y="0"/>
            <a:ext cx="6103451" cy="3429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6" name="Otsikko 2">
            <a:extLst>
              <a:ext uri="{FF2B5EF4-FFF2-40B4-BE49-F238E27FC236}">
                <a16:creationId xmlns:a16="http://schemas.microsoft.com/office/drawing/2014/main" id="{17DFA8AD-15BF-462A-ACDC-4924C89F25C0}"/>
              </a:ext>
            </a:extLst>
          </p:cNvPr>
          <p:cNvSpPr txBox="1">
            <a:spLocks/>
          </p:cNvSpPr>
          <p:nvPr userDrawn="1"/>
        </p:nvSpPr>
        <p:spPr>
          <a:xfrm>
            <a:off x="6100695" y="3421202"/>
            <a:ext cx="6091305" cy="3436797"/>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7" name="Otsikko 2">
            <a:extLst>
              <a:ext uri="{FF2B5EF4-FFF2-40B4-BE49-F238E27FC236}">
                <a16:creationId xmlns:a16="http://schemas.microsoft.com/office/drawing/2014/main" id="{7FC329E0-747D-46FF-843C-A9EE5AFC01D3}"/>
              </a:ext>
            </a:extLst>
          </p:cNvPr>
          <p:cNvSpPr txBox="1">
            <a:spLocks/>
          </p:cNvSpPr>
          <p:nvPr userDrawn="1"/>
        </p:nvSpPr>
        <p:spPr>
          <a:xfrm>
            <a:off x="6100695" y="0"/>
            <a:ext cx="6086714" cy="3429000"/>
          </a:xfrm>
          <a:prstGeom prst="rect">
            <a:avLst/>
          </a:prstGeom>
          <a:solidFill>
            <a:srgbClr val="303030"/>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8" name="Otsikko 2">
            <a:extLst>
              <a:ext uri="{FF2B5EF4-FFF2-40B4-BE49-F238E27FC236}">
                <a16:creationId xmlns:a16="http://schemas.microsoft.com/office/drawing/2014/main" id="{6D66D50B-6814-4297-85F4-A86D435C7AA4}"/>
              </a:ext>
            </a:extLst>
          </p:cNvPr>
          <p:cNvSpPr txBox="1">
            <a:spLocks/>
          </p:cNvSpPr>
          <p:nvPr userDrawn="1"/>
        </p:nvSpPr>
        <p:spPr>
          <a:xfrm>
            <a:off x="-2714" y="3421230"/>
            <a:ext cx="6103544" cy="3436769"/>
          </a:xfrm>
          <a:prstGeom prst="rect">
            <a:avLst/>
          </a:prstGeom>
          <a:solidFill>
            <a:srgbClr val="303030"/>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3" name="Tekstin paikkamerkki 5">
            <a:extLst>
              <a:ext uri="{FF2B5EF4-FFF2-40B4-BE49-F238E27FC236}">
                <a16:creationId xmlns:a16="http://schemas.microsoft.com/office/drawing/2014/main" id="{D6CB9D87-8EED-4375-9A8F-D5F925B9006C}"/>
              </a:ext>
            </a:extLst>
          </p:cNvPr>
          <p:cNvSpPr>
            <a:spLocks noGrp="1"/>
          </p:cNvSpPr>
          <p:nvPr>
            <p:ph type="body" sz="quarter" idx="13" hasCustomPrompt="1"/>
          </p:nvPr>
        </p:nvSpPr>
        <p:spPr>
          <a:xfrm>
            <a:off x="264763" y="154411"/>
            <a:ext cx="5574062"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20" name="Tekstin paikkamerkki 5">
            <a:extLst>
              <a:ext uri="{FF2B5EF4-FFF2-40B4-BE49-F238E27FC236}">
                <a16:creationId xmlns:a16="http://schemas.microsoft.com/office/drawing/2014/main" id="{E72F5FDC-C44D-4F37-9432-552F05389256}"/>
              </a:ext>
            </a:extLst>
          </p:cNvPr>
          <p:cNvSpPr>
            <a:spLocks noGrp="1"/>
          </p:cNvSpPr>
          <p:nvPr>
            <p:ph type="body" sz="quarter" idx="14" hasCustomPrompt="1"/>
          </p:nvPr>
        </p:nvSpPr>
        <p:spPr>
          <a:xfrm>
            <a:off x="6365457" y="154411"/>
            <a:ext cx="5574062"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21" name="Tekstin paikkamerkki 5">
            <a:extLst>
              <a:ext uri="{FF2B5EF4-FFF2-40B4-BE49-F238E27FC236}">
                <a16:creationId xmlns:a16="http://schemas.microsoft.com/office/drawing/2014/main" id="{7BA0674F-168D-46D9-902A-2DD8B92CC593}"/>
              </a:ext>
            </a:extLst>
          </p:cNvPr>
          <p:cNvSpPr>
            <a:spLocks noGrp="1"/>
          </p:cNvSpPr>
          <p:nvPr>
            <p:ph type="body" sz="quarter" idx="15" hasCustomPrompt="1"/>
          </p:nvPr>
        </p:nvSpPr>
        <p:spPr>
          <a:xfrm>
            <a:off x="264763" y="3585138"/>
            <a:ext cx="5574062"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22" name="Tekstin paikkamerkki 5">
            <a:extLst>
              <a:ext uri="{FF2B5EF4-FFF2-40B4-BE49-F238E27FC236}">
                <a16:creationId xmlns:a16="http://schemas.microsoft.com/office/drawing/2014/main" id="{92F50BF1-1279-4F09-B8D7-79DBB2C5297A}"/>
              </a:ext>
            </a:extLst>
          </p:cNvPr>
          <p:cNvSpPr>
            <a:spLocks noGrp="1"/>
          </p:cNvSpPr>
          <p:nvPr>
            <p:ph type="body" sz="quarter" idx="16" hasCustomPrompt="1"/>
          </p:nvPr>
        </p:nvSpPr>
        <p:spPr>
          <a:xfrm>
            <a:off x="6365457" y="3585138"/>
            <a:ext cx="5574062"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cxnSp>
        <p:nvCxnSpPr>
          <p:cNvPr id="4" name="Suora yhdysviiva 3">
            <a:extLst>
              <a:ext uri="{FF2B5EF4-FFF2-40B4-BE49-F238E27FC236}">
                <a16:creationId xmlns:a16="http://schemas.microsoft.com/office/drawing/2014/main" id="{019CBD49-CDB1-40CF-9A5C-BE1148029F87}"/>
              </a:ext>
            </a:extLst>
          </p:cNvPr>
          <p:cNvCxnSpPr/>
          <p:nvPr userDrawn="1"/>
        </p:nvCxnSpPr>
        <p:spPr>
          <a:xfrm>
            <a:off x="609600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7" name="Suora yhdysviiva 6">
            <a:extLst>
              <a:ext uri="{FF2B5EF4-FFF2-40B4-BE49-F238E27FC236}">
                <a16:creationId xmlns:a16="http://schemas.microsoft.com/office/drawing/2014/main" id="{522615E9-2D16-48E0-A540-299742BCEA33}"/>
              </a:ext>
            </a:extLst>
          </p:cNvPr>
          <p:cNvCxnSpPr/>
          <p:nvPr userDrawn="1"/>
        </p:nvCxnSpPr>
        <p:spPr>
          <a:xfrm flipH="1">
            <a:off x="0" y="3429000"/>
            <a:ext cx="12192000" cy="0"/>
          </a:xfrm>
          <a:prstGeom prst="line">
            <a:avLst/>
          </a:prstGeom>
          <a:ln w="19050">
            <a:gradFill flip="none" rotWithShape="1">
              <a:gsLst>
                <a:gs pos="23000">
                  <a:schemeClr val="accent1"/>
                </a:gs>
                <a:gs pos="54000">
                  <a:schemeClr val="accent4"/>
                </a:gs>
                <a:gs pos="82000">
                  <a:schemeClr val="accent1"/>
                </a:gs>
              </a:gsLst>
              <a:lin ang="0" scaled="0"/>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23275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Kuusi laatikkoa tumma">
    <p:spTree>
      <p:nvGrpSpPr>
        <p:cNvPr id="1" name=""/>
        <p:cNvGrpSpPr/>
        <p:nvPr/>
      </p:nvGrpSpPr>
      <p:grpSpPr>
        <a:xfrm>
          <a:off x="0" y="0"/>
          <a:ext cx="0" cy="0"/>
          <a:chOff x="0" y="0"/>
          <a:chExt cx="0" cy="0"/>
        </a:xfrm>
      </p:grpSpPr>
      <p:sp>
        <p:nvSpPr>
          <p:cNvPr id="14" name="Otsikko 2">
            <a:extLst>
              <a:ext uri="{FF2B5EF4-FFF2-40B4-BE49-F238E27FC236}">
                <a16:creationId xmlns:a16="http://schemas.microsoft.com/office/drawing/2014/main" id="{7F207580-5924-4E74-9106-5B90B16FACFD}"/>
              </a:ext>
            </a:extLst>
          </p:cNvPr>
          <p:cNvSpPr txBox="1">
            <a:spLocks/>
          </p:cNvSpPr>
          <p:nvPr userDrawn="1"/>
        </p:nvSpPr>
        <p:spPr>
          <a:xfrm>
            <a:off x="4057650" y="0"/>
            <a:ext cx="4076700" cy="3429000"/>
          </a:xfrm>
          <a:prstGeom prst="rect">
            <a:avLst/>
          </a:prstGeom>
          <a:solidFill>
            <a:srgbClr val="303030"/>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0" name="Otsikko 2">
            <a:extLst>
              <a:ext uri="{FF2B5EF4-FFF2-40B4-BE49-F238E27FC236}">
                <a16:creationId xmlns:a16="http://schemas.microsoft.com/office/drawing/2014/main" id="{6B7F1617-8E7B-46ED-982A-41DA861F47FD}"/>
              </a:ext>
            </a:extLst>
          </p:cNvPr>
          <p:cNvSpPr txBox="1">
            <a:spLocks/>
          </p:cNvSpPr>
          <p:nvPr userDrawn="1"/>
        </p:nvSpPr>
        <p:spPr>
          <a:xfrm>
            <a:off x="8134350" y="0"/>
            <a:ext cx="4057650" cy="3429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1" name="Otsikko 2">
            <a:extLst>
              <a:ext uri="{FF2B5EF4-FFF2-40B4-BE49-F238E27FC236}">
                <a16:creationId xmlns:a16="http://schemas.microsoft.com/office/drawing/2014/main" id="{C699CC34-816D-47BE-8E7B-7DA13C7C86EE}"/>
              </a:ext>
            </a:extLst>
          </p:cNvPr>
          <p:cNvSpPr txBox="1">
            <a:spLocks/>
          </p:cNvSpPr>
          <p:nvPr userDrawn="1"/>
        </p:nvSpPr>
        <p:spPr>
          <a:xfrm>
            <a:off x="0" y="0"/>
            <a:ext cx="4057650" cy="3429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2" name="Otsikko 2">
            <a:extLst>
              <a:ext uri="{FF2B5EF4-FFF2-40B4-BE49-F238E27FC236}">
                <a16:creationId xmlns:a16="http://schemas.microsoft.com/office/drawing/2014/main" id="{F6845140-1838-4829-921D-AB1D34999D7C}"/>
              </a:ext>
            </a:extLst>
          </p:cNvPr>
          <p:cNvSpPr txBox="1">
            <a:spLocks/>
          </p:cNvSpPr>
          <p:nvPr userDrawn="1"/>
        </p:nvSpPr>
        <p:spPr>
          <a:xfrm>
            <a:off x="4057650" y="3429000"/>
            <a:ext cx="4076700" cy="3429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4" name="Otsikko 2">
            <a:extLst>
              <a:ext uri="{FF2B5EF4-FFF2-40B4-BE49-F238E27FC236}">
                <a16:creationId xmlns:a16="http://schemas.microsoft.com/office/drawing/2014/main" id="{54DF3BD7-7E35-4D4A-94D1-E531F7BC6317}"/>
              </a:ext>
            </a:extLst>
          </p:cNvPr>
          <p:cNvSpPr txBox="1">
            <a:spLocks/>
          </p:cNvSpPr>
          <p:nvPr userDrawn="1"/>
        </p:nvSpPr>
        <p:spPr>
          <a:xfrm>
            <a:off x="8134350" y="3429000"/>
            <a:ext cx="4057650" cy="3429000"/>
          </a:xfrm>
          <a:prstGeom prst="rect">
            <a:avLst/>
          </a:prstGeom>
          <a:solidFill>
            <a:srgbClr val="303030"/>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5" name="Otsikko 2">
            <a:extLst>
              <a:ext uri="{FF2B5EF4-FFF2-40B4-BE49-F238E27FC236}">
                <a16:creationId xmlns:a16="http://schemas.microsoft.com/office/drawing/2014/main" id="{D340C7F1-7F41-4BB4-A7EE-F1406C132ADE}"/>
              </a:ext>
            </a:extLst>
          </p:cNvPr>
          <p:cNvSpPr txBox="1">
            <a:spLocks/>
          </p:cNvSpPr>
          <p:nvPr userDrawn="1"/>
        </p:nvSpPr>
        <p:spPr>
          <a:xfrm>
            <a:off x="0" y="3429000"/>
            <a:ext cx="4057650" cy="3429000"/>
          </a:xfrm>
          <a:prstGeom prst="rect">
            <a:avLst/>
          </a:prstGeom>
          <a:solidFill>
            <a:srgbClr val="303030"/>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6" name="Tekstin paikkamerkki 5">
            <a:extLst>
              <a:ext uri="{FF2B5EF4-FFF2-40B4-BE49-F238E27FC236}">
                <a16:creationId xmlns:a16="http://schemas.microsoft.com/office/drawing/2014/main" id="{7174A771-CD19-42E7-9490-68182DA5C5CD}"/>
              </a:ext>
            </a:extLst>
          </p:cNvPr>
          <p:cNvSpPr>
            <a:spLocks noGrp="1"/>
          </p:cNvSpPr>
          <p:nvPr>
            <p:ph type="body" sz="quarter" idx="13" hasCustomPrompt="1"/>
          </p:nvPr>
        </p:nvSpPr>
        <p:spPr>
          <a:xfrm>
            <a:off x="264763" y="154411"/>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7" name="Tekstin paikkamerkki 5">
            <a:extLst>
              <a:ext uri="{FF2B5EF4-FFF2-40B4-BE49-F238E27FC236}">
                <a16:creationId xmlns:a16="http://schemas.microsoft.com/office/drawing/2014/main" id="{390C2BD9-9383-4369-9224-A977FD3F71F7}"/>
              </a:ext>
            </a:extLst>
          </p:cNvPr>
          <p:cNvSpPr>
            <a:spLocks noGrp="1"/>
          </p:cNvSpPr>
          <p:nvPr>
            <p:ph type="body" sz="quarter" idx="14" hasCustomPrompt="1"/>
          </p:nvPr>
        </p:nvSpPr>
        <p:spPr>
          <a:xfrm>
            <a:off x="4331563" y="154411"/>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8" name="Tekstin paikkamerkki 5">
            <a:extLst>
              <a:ext uri="{FF2B5EF4-FFF2-40B4-BE49-F238E27FC236}">
                <a16:creationId xmlns:a16="http://schemas.microsoft.com/office/drawing/2014/main" id="{26D2CA6F-CD5A-4845-8BD2-857B3FC97BDF}"/>
              </a:ext>
            </a:extLst>
          </p:cNvPr>
          <p:cNvSpPr>
            <a:spLocks noGrp="1"/>
          </p:cNvSpPr>
          <p:nvPr>
            <p:ph type="body" sz="quarter" idx="15" hasCustomPrompt="1"/>
          </p:nvPr>
        </p:nvSpPr>
        <p:spPr>
          <a:xfrm>
            <a:off x="8399556" y="154411"/>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9" name="Tekstin paikkamerkki 5">
            <a:extLst>
              <a:ext uri="{FF2B5EF4-FFF2-40B4-BE49-F238E27FC236}">
                <a16:creationId xmlns:a16="http://schemas.microsoft.com/office/drawing/2014/main" id="{CFAD0C14-887B-460E-9302-DF8868444E2A}"/>
              </a:ext>
            </a:extLst>
          </p:cNvPr>
          <p:cNvSpPr>
            <a:spLocks noGrp="1"/>
          </p:cNvSpPr>
          <p:nvPr>
            <p:ph type="body" sz="quarter" idx="16" hasCustomPrompt="1"/>
          </p:nvPr>
        </p:nvSpPr>
        <p:spPr>
          <a:xfrm>
            <a:off x="264763" y="3583411"/>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40" name="Tekstin paikkamerkki 5">
            <a:extLst>
              <a:ext uri="{FF2B5EF4-FFF2-40B4-BE49-F238E27FC236}">
                <a16:creationId xmlns:a16="http://schemas.microsoft.com/office/drawing/2014/main" id="{124F2C6D-6CD0-4407-B10E-513066D14B9A}"/>
              </a:ext>
            </a:extLst>
          </p:cNvPr>
          <p:cNvSpPr>
            <a:spLocks noGrp="1"/>
          </p:cNvSpPr>
          <p:nvPr>
            <p:ph type="body" sz="quarter" idx="17" hasCustomPrompt="1"/>
          </p:nvPr>
        </p:nvSpPr>
        <p:spPr>
          <a:xfrm>
            <a:off x="4331563" y="3583411"/>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41" name="Tekstin paikkamerkki 5">
            <a:extLst>
              <a:ext uri="{FF2B5EF4-FFF2-40B4-BE49-F238E27FC236}">
                <a16:creationId xmlns:a16="http://schemas.microsoft.com/office/drawing/2014/main" id="{D77F6655-F58A-4412-830A-F23EF04E8846}"/>
              </a:ext>
            </a:extLst>
          </p:cNvPr>
          <p:cNvSpPr>
            <a:spLocks noGrp="1"/>
          </p:cNvSpPr>
          <p:nvPr>
            <p:ph type="body" sz="quarter" idx="18" hasCustomPrompt="1"/>
          </p:nvPr>
        </p:nvSpPr>
        <p:spPr>
          <a:xfrm>
            <a:off x="8399556" y="3583411"/>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cxnSp>
        <p:nvCxnSpPr>
          <p:cNvPr id="42" name="Suora yhdysviiva 41">
            <a:extLst>
              <a:ext uri="{FF2B5EF4-FFF2-40B4-BE49-F238E27FC236}">
                <a16:creationId xmlns:a16="http://schemas.microsoft.com/office/drawing/2014/main" id="{51E7423D-BD99-40C6-8C61-66B70FDC11CE}"/>
              </a:ext>
            </a:extLst>
          </p:cNvPr>
          <p:cNvCxnSpPr/>
          <p:nvPr userDrawn="1"/>
        </p:nvCxnSpPr>
        <p:spPr>
          <a:xfrm>
            <a:off x="4067175"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43" name="Suora yhdysviiva 42">
            <a:extLst>
              <a:ext uri="{FF2B5EF4-FFF2-40B4-BE49-F238E27FC236}">
                <a16:creationId xmlns:a16="http://schemas.microsoft.com/office/drawing/2014/main" id="{64B3D3F8-5FC6-429A-BC89-CFDCBFD08799}"/>
              </a:ext>
            </a:extLst>
          </p:cNvPr>
          <p:cNvCxnSpPr/>
          <p:nvPr userDrawn="1"/>
        </p:nvCxnSpPr>
        <p:spPr>
          <a:xfrm>
            <a:off x="81343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44" name="Suora yhdysviiva 43">
            <a:extLst>
              <a:ext uri="{FF2B5EF4-FFF2-40B4-BE49-F238E27FC236}">
                <a16:creationId xmlns:a16="http://schemas.microsoft.com/office/drawing/2014/main" id="{98A49B2B-88E5-4082-B0F8-0AA6FAE43F66}"/>
              </a:ext>
            </a:extLst>
          </p:cNvPr>
          <p:cNvCxnSpPr/>
          <p:nvPr userDrawn="1"/>
        </p:nvCxnSpPr>
        <p:spPr>
          <a:xfrm flipH="1">
            <a:off x="0" y="3429000"/>
            <a:ext cx="12192000" cy="0"/>
          </a:xfrm>
          <a:prstGeom prst="line">
            <a:avLst/>
          </a:prstGeom>
          <a:ln w="19050">
            <a:gradFill flip="none" rotWithShape="1">
              <a:gsLst>
                <a:gs pos="0">
                  <a:schemeClr val="accent1"/>
                </a:gs>
                <a:gs pos="50000">
                  <a:schemeClr val="accent1"/>
                </a:gs>
                <a:gs pos="25000">
                  <a:schemeClr val="accent4"/>
                </a:gs>
                <a:gs pos="75000">
                  <a:schemeClr val="accent4"/>
                </a:gs>
                <a:gs pos="100000">
                  <a:schemeClr val="accent1"/>
                </a:gs>
              </a:gsLst>
              <a:lin ang="0" scaled="0"/>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05650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Neljä laatikkoa vaalea">
    <p:spTree>
      <p:nvGrpSpPr>
        <p:cNvPr id="1" name=""/>
        <p:cNvGrpSpPr/>
        <p:nvPr/>
      </p:nvGrpSpPr>
      <p:grpSpPr>
        <a:xfrm>
          <a:off x="0" y="0"/>
          <a:ext cx="0" cy="0"/>
          <a:chOff x="0" y="0"/>
          <a:chExt cx="0" cy="0"/>
        </a:xfrm>
      </p:grpSpPr>
      <p:sp>
        <p:nvSpPr>
          <p:cNvPr id="15" name="Otsikko 2">
            <a:extLst>
              <a:ext uri="{FF2B5EF4-FFF2-40B4-BE49-F238E27FC236}">
                <a16:creationId xmlns:a16="http://schemas.microsoft.com/office/drawing/2014/main" id="{EDA596AE-C41B-4856-9F0B-9E26E609DC50}"/>
              </a:ext>
            </a:extLst>
          </p:cNvPr>
          <p:cNvSpPr txBox="1">
            <a:spLocks/>
          </p:cNvSpPr>
          <p:nvPr userDrawn="1"/>
        </p:nvSpPr>
        <p:spPr>
          <a:xfrm>
            <a:off x="0" y="0"/>
            <a:ext cx="6103451" cy="3429000"/>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6" name="Otsikko 2">
            <a:extLst>
              <a:ext uri="{FF2B5EF4-FFF2-40B4-BE49-F238E27FC236}">
                <a16:creationId xmlns:a16="http://schemas.microsoft.com/office/drawing/2014/main" id="{17DFA8AD-15BF-462A-ACDC-4924C89F25C0}"/>
              </a:ext>
            </a:extLst>
          </p:cNvPr>
          <p:cNvSpPr txBox="1">
            <a:spLocks/>
          </p:cNvSpPr>
          <p:nvPr userDrawn="1"/>
        </p:nvSpPr>
        <p:spPr>
          <a:xfrm>
            <a:off x="6100695" y="3421202"/>
            <a:ext cx="6091305" cy="3436797"/>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7" name="Otsikko 2">
            <a:extLst>
              <a:ext uri="{FF2B5EF4-FFF2-40B4-BE49-F238E27FC236}">
                <a16:creationId xmlns:a16="http://schemas.microsoft.com/office/drawing/2014/main" id="{7FC329E0-747D-46FF-843C-A9EE5AFC01D3}"/>
              </a:ext>
            </a:extLst>
          </p:cNvPr>
          <p:cNvSpPr txBox="1">
            <a:spLocks/>
          </p:cNvSpPr>
          <p:nvPr userDrawn="1"/>
        </p:nvSpPr>
        <p:spPr>
          <a:xfrm>
            <a:off x="6100695" y="0"/>
            <a:ext cx="6086714" cy="3429000"/>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8" name="Otsikko 2">
            <a:extLst>
              <a:ext uri="{FF2B5EF4-FFF2-40B4-BE49-F238E27FC236}">
                <a16:creationId xmlns:a16="http://schemas.microsoft.com/office/drawing/2014/main" id="{6D66D50B-6814-4297-85F4-A86D435C7AA4}"/>
              </a:ext>
            </a:extLst>
          </p:cNvPr>
          <p:cNvSpPr txBox="1">
            <a:spLocks/>
          </p:cNvSpPr>
          <p:nvPr userDrawn="1"/>
        </p:nvSpPr>
        <p:spPr>
          <a:xfrm>
            <a:off x="-2714" y="3421230"/>
            <a:ext cx="6103544" cy="3436769"/>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3" name="Tekstin paikkamerkki 5">
            <a:extLst>
              <a:ext uri="{FF2B5EF4-FFF2-40B4-BE49-F238E27FC236}">
                <a16:creationId xmlns:a16="http://schemas.microsoft.com/office/drawing/2014/main" id="{D6CB9D87-8EED-4375-9A8F-D5F925B9006C}"/>
              </a:ext>
            </a:extLst>
          </p:cNvPr>
          <p:cNvSpPr>
            <a:spLocks noGrp="1"/>
          </p:cNvSpPr>
          <p:nvPr>
            <p:ph type="body" sz="quarter" idx="13" hasCustomPrompt="1"/>
          </p:nvPr>
        </p:nvSpPr>
        <p:spPr>
          <a:xfrm>
            <a:off x="264763" y="154411"/>
            <a:ext cx="5574062"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20" name="Tekstin paikkamerkki 5">
            <a:extLst>
              <a:ext uri="{FF2B5EF4-FFF2-40B4-BE49-F238E27FC236}">
                <a16:creationId xmlns:a16="http://schemas.microsoft.com/office/drawing/2014/main" id="{E72F5FDC-C44D-4F37-9432-552F05389256}"/>
              </a:ext>
            </a:extLst>
          </p:cNvPr>
          <p:cNvSpPr>
            <a:spLocks noGrp="1"/>
          </p:cNvSpPr>
          <p:nvPr>
            <p:ph type="body" sz="quarter" idx="14" hasCustomPrompt="1"/>
          </p:nvPr>
        </p:nvSpPr>
        <p:spPr>
          <a:xfrm>
            <a:off x="6365457" y="154411"/>
            <a:ext cx="5574062"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21" name="Tekstin paikkamerkki 5">
            <a:extLst>
              <a:ext uri="{FF2B5EF4-FFF2-40B4-BE49-F238E27FC236}">
                <a16:creationId xmlns:a16="http://schemas.microsoft.com/office/drawing/2014/main" id="{7BA0674F-168D-46D9-902A-2DD8B92CC593}"/>
              </a:ext>
            </a:extLst>
          </p:cNvPr>
          <p:cNvSpPr>
            <a:spLocks noGrp="1"/>
          </p:cNvSpPr>
          <p:nvPr>
            <p:ph type="body" sz="quarter" idx="15" hasCustomPrompt="1"/>
          </p:nvPr>
        </p:nvSpPr>
        <p:spPr>
          <a:xfrm>
            <a:off x="264763" y="3585138"/>
            <a:ext cx="5574062"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22" name="Tekstin paikkamerkki 5">
            <a:extLst>
              <a:ext uri="{FF2B5EF4-FFF2-40B4-BE49-F238E27FC236}">
                <a16:creationId xmlns:a16="http://schemas.microsoft.com/office/drawing/2014/main" id="{92F50BF1-1279-4F09-B8D7-79DBB2C5297A}"/>
              </a:ext>
            </a:extLst>
          </p:cNvPr>
          <p:cNvSpPr>
            <a:spLocks noGrp="1"/>
          </p:cNvSpPr>
          <p:nvPr>
            <p:ph type="body" sz="quarter" idx="16" hasCustomPrompt="1"/>
          </p:nvPr>
        </p:nvSpPr>
        <p:spPr>
          <a:xfrm>
            <a:off x="6365457" y="3585138"/>
            <a:ext cx="5574062"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cxnSp>
        <p:nvCxnSpPr>
          <p:cNvPr id="4" name="Suora yhdysviiva 3">
            <a:extLst>
              <a:ext uri="{FF2B5EF4-FFF2-40B4-BE49-F238E27FC236}">
                <a16:creationId xmlns:a16="http://schemas.microsoft.com/office/drawing/2014/main" id="{019CBD49-CDB1-40CF-9A5C-BE1148029F87}"/>
              </a:ext>
            </a:extLst>
          </p:cNvPr>
          <p:cNvCxnSpPr/>
          <p:nvPr userDrawn="1"/>
        </p:nvCxnSpPr>
        <p:spPr>
          <a:xfrm>
            <a:off x="6096000" y="0"/>
            <a:ext cx="0" cy="6858000"/>
          </a:xfrm>
          <a:prstGeom prst="line">
            <a:avLst/>
          </a:prstGeom>
          <a:ln w="19050">
            <a:gradFill flip="none" rotWithShape="1">
              <a:gsLst>
                <a:gs pos="0">
                  <a:schemeClr val="accent4"/>
                </a:gs>
                <a:gs pos="100000">
                  <a:schemeClr val="accent4"/>
                </a:gs>
                <a:gs pos="50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7" name="Suora yhdysviiva 6">
            <a:extLst>
              <a:ext uri="{FF2B5EF4-FFF2-40B4-BE49-F238E27FC236}">
                <a16:creationId xmlns:a16="http://schemas.microsoft.com/office/drawing/2014/main" id="{522615E9-2D16-48E0-A540-299742BCEA33}"/>
              </a:ext>
            </a:extLst>
          </p:cNvPr>
          <p:cNvCxnSpPr/>
          <p:nvPr userDrawn="1"/>
        </p:nvCxnSpPr>
        <p:spPr>
          <a:xfrm flipH="1">
            <a:off x="0" y="3429000"/>
            <a:ext cx="12192000" cy="0"/>
          </a:xfrm>
          <a:prstGeom prst="line">
            <a:avLst/>
          </a:prstGeom>
          <a:ln w="19050">
            <a:gradFill flip="none" rotWithShape="1">
              <a:gsLst>
                <a:gs pos="0">
                  <a:schemeClr val="accent4"/>
                </a:gs>
                <a:gs pos="54000">
                  <a:schemeClr val="accent1"/>
                </a:gs>
                <a:gs pos="100000">
                  <a:schemeClr val="accent4"/>
                </a:gs>
              </a:gsLst>
              <a:lin ang="0" scaled="0"/>
              <a:tileRect/>
            </a:gradFill>
          </a:ln>
        </p:spPr>
        <p:style>
          <a:lnRef idx="1">
            <a:schemeClr val="accent1"/>
          </a:lnRef>
          <a:fillRef idx="0">
            <a:schemeClr val="accent1"/>
          </a:fillRef>
          <a:effectRef idx="0">
            <a:schemeClr val="accent1"/>
          </a:effectRef>
          <a:fontRef idx="minor">
            <a:schemeClr val="tx1"/>
          </a:fontRef>
        </p:style>
      </p:cxnSp>
      <p:pic>
        <p:nvPicPr>
          <p:cNvPr id="3" name="Kuva 2" descr="Kuva, joka sisältää kohteen piirtäminen&#10;&#10;Kuvaus luotu automaattisesti">
            <a:extLst>
              <a:ext uri="{FF2B5EF4-FFF2-40B4-BE49-F238E27FC236}">
                <a16:creationId xmlns:a16="http://schemas.microsoft.com/office/drawing/2014/main" id="{BC35CC07-42B1-439E-9ECC-763D4C3057F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9548" y="6372225"/>
            <a:ext cx="1531978" cy="477977"/>
          </a:xfrm>
          <a:prstGeom prst="rect">
            <a:avLst/>
          </a:prstGeom>
        </p:spPr>
      </p:pic>
    </p:spTree>
    <p:extLst>
      <p:ext uri="{BB962C8B-B14F-4D97-AF65-F5344CB8AC3E}">
        <p14:creationId xmlns:p14="http://schemas.microsoft.com/office/powerpoint/2010/main" val="27979442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Neljä ilman otsikoita">
    <p:spTree>
      <p:nvGrpSpPr>
        <p:cNvPr id="1" name=""/>
        <p:cNvGrpSpPr/>
        <p:nvPr/>
      </p:nvGrpSpPr>
      <p:grpSpPr>
        <a:xfrm>
          <a:off x="0" y="0"/>
          <a:ext cx="0" cy="0"/>
          <a:chOff x="0" y="0"/>
          <a:chExt cx="0" cy="0"/>
        </a:xfrm>
      </p:grpSpPr>
      <p:sp>
        <p:nvSpPr>
          <p:cNvPr id="15" name="Otsikko 2">
            <a:extLst>
              <a:ext uri="{FF2B5EF4-FFF2-40B4-BE49-F238E27FC236}">
                <a16:creationId xmlns:a16="http://schemas.microsoft.com/office/drawing/2014/main" id="{EDA596AE-C41B-4856-9F0B-9E26E609DC50}"/>
              </a:ext>
            </a:extLst>
          </p:cNvPr>
          <p:cNvSpPr txBox="1">
            <a:spLocks/>
          </p:cNvSpPr>
          <p:nvPr userDrawn="1"/>
        </p:nvSpPr>
        <p:spPr>
          <a:xfrm>
            <a:off x="0" y="0"/>
            <a:ext cx="6103451" cy="3429000"/>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6" name="Otsikko 2">
            <a:extLst>
              <a:ext uri="{FF2B5EF4-FFF2-40B4-BE49-F238E27FC236}">
                <a16:creationId xmlns:a16="http://schemas.microsoft.com/office/drawing/2014/main" id="{17DFA8AD-15BF-462A-ACDC-4924C89F25C0}"/>
              </a:ext>
            </a:extLst>
          </p:cNvPr>
          <p:cNvSpPr txBox="1">
            <a:spLocks/>
          </p:cNvSpPr>
          <p:nvPr userDrawn="1"/>
        </p:nvSpPr>
        <p:spPr>
          <a:xfrm>
            <a:off x="6100695" y="3421202"/>
            <a:ext cx="6091305" cy="3436797"/>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7" name="Otsikko 2">
            <a:extLst>
              <a:ext uri="{FF2B5EF4-FFF2-40B4-BE49-F238E27FC236}">
                <a16:creationId xmlns:a16="http://schemas.microsoft.com/office/drawing/2014/main" id="{7FC329E0-747D-46FF-843C-A9EE5AFC01D3}"/>
              </a:ext>
            </a:extLst>
          </p:cNvPr>
          <p:cNvSpPr txBox="1">
            <a:spLocks/>
          </p:cNvSpPr>
          <p:nvPr userDrawn="1"/>
        </p:nvSpPr>
        <p:spPr>
          <a:xfrm>
            <a:off x="6100695" y="0"/>
            <a:ext cx="6086714" cy="3429000"/>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8" name="Otsikko 2">
            <a:extLst>
              <a:ext uri="{FF2B5EF4-FFF2-40B4-BE49-F238E27FC236}">
                <a16:creationId xmlns:a16="http://schemas.microsoft.com/office/drawing/2014/main" id="{6D66D50B-6814-4297-85F4-A86D435C7AA4}"/>
              </a:ext>
            </a:extLst>
          </p:cNvPr>
          <p:cNvSpPr txBox="1">
            <a:spLocks/>
          </p:cNvSpPr>
          <p:nvPr userDrawn="1"/>
        </p:nvSpPr>
        <p:spPr>
          <a:xfrm>
            <a:off x="-2714" y="3421230"/>
            <a:ext cx="6103544" cy="3436769"/>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cxnSp>
        <p:nvCxnSpPr>
          <p:cNvPr id="4" name="Suora yhdysviiva 3">
            <a:extLst>
              <a:ext uri="{FF2B5EF4-FFF2-40B4-BE49-F238E27FC236}">
                <a16:creationId xmlns:a16="http://schemas.microsoft.com/office/drawing/2014/main" id="{019CBD49-CDB1-40CF-9A5C-BE1148029F87}"/>
              </a:ext>
            </a:extLst>
          </p:cNvPr>
          <p:cNvCxnSpPr/>
          <p:nvPr userDrawn="1"/>
        </p:nvCxnSpPr>
        <p:spPr>
          <a:xfrm>
            <a:off x="6096000" y="0"/>
            <a:ext cx="0" cy="6858000"/>
          </a:xfrm>
          <a:prstGeom prst="line">
            <a:avLst/>
          </a:prstGeom>
          <a:ln w="19050">
            <a:gradFill flip="none" rotWithShape="1">
              <a:gsLst>
                <a:gs pos="0">
                  <a:schemeClr val="accent4"/>
                </a:gs>
                <a:gs pos="100000">
                  <a:schemeClr val="accent4"/>
                </a:gs>
                <a:gs pos="50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7" name="Suora yhdysviiva 6">
            <a:extLst>
              <a:ext uri="{FF2B5EF4-FFF2-40B4-BE49-F238E27FC236}">
                <a16:creationId xmlns:a16="http://schemas.microsoft.com/office/drawing/2014/main" id="{522615E9-2D16-48E0-A540-299742BCEA33}"/>
              </a:ext>
            </a:extLst>
          </p:cNvPr>
          <p:cNvCxnSpPr/>
          <p:nvPr userDrawn="1"/>
        </p:nvCxnSpPr>
        <p:spPr>
          <a:xfrm flipH="1">
            <a:off x="0" y="3429000"/>
            <a:ext cx="12192000" cy="0"/>
          </a:xfrm>
          <a:prstGeom prst="line">
            <a:avLst/>
          </a:prstGeom>
          <a:ln w="19050">
            <a:gradFill flip="none" rotWithShape="1">
              <a:gsLst>
                <a:gs pos="0">
                  <a:schemeClr val="accent4"/>
                </a:gs>
                <a:gs pos="54000">
                  <a:schemeClr val="accent1"/>
                </a:gs>
                <a:gs pos="100000">
                  <a:schemeClr val="accent4"/>
                </a:gs>
              </a:gsLst>
              <a:lin ang="0" scaled="0"/>
              <a:tileRect/>
            </a:gradFill>
          </a:ln>
        </p:spPr>
        <p:style>
          <a:lnRef idx="1">
            <a:schemeClr val="accent1"/>
          </a:lnRef>
          <a:fillRef idx="0">
            <a:schemeClr val="accent1"/>
          </a:fillRef>
          <a:effectRef idx="0">
            <a:schemeClr val="accent1"/>
          </a:effectRef>
          <a:fontRef idx="minor">
            <a:schemeClr val="tx1"/>
          </a:fontRef>
        </p:style>
      </p:cxnSp>
      <p:pic>
        <p:nvPicPr>
          <p:cNvPr id="3" name="Kuva 2" descr="Kuva, joka sisältää kohteen piirtäminen&#10;&#10;Kuvaus luotu automaattisesti">
            <a:extLst>
              <a:ext uri="{FF2B5EF4-FFF2-40B4-BE49-F238E27FC236}">
                <a16:creationId xmlns:a16="http://schemas.microsoft.com/office/drawing/2014/main" id="{BC35CC07-42B1-439E-9ECC-763D4C3057F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9548" y="6372225"/>
            <a:ext cx="1531978" cy="477977"/>
          </a:xfrm>
          <a:prstGeom prst="rect">
            <a:avLst/>
          </a:prstGeom>
        </p:spPr>
      </p:pic>
    </p:spTree>
    <p:extLst>
      <p:ext uri="{BB962C8B-B14F-4D97-AF65-F5344CB8AC3E}">
        <p14:creationId xmlns:p14="http://schemas.microsoft.com/office/powerpoint/2010/main" val="7145491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Kuusi laatikkoa vaalea">
    <p:spTree>
      <p:nvGrpSpPr>
        <p:cNvPr id="1" name=""/>
        <p:cNvGrpSpPr/>
        <p:nvPr/>
      </p:nvGrpSpPr>
      <p:grpSpPr>
        <a:xfrm>
          <a:off x="0" y="0"/>
          <a:ext cx="0" cy="0"/>
          <a:chOff x="0" y="0"/>
          <a:chExt cx="0" cy="0"/>
        </a:xfrm>
      </p:grpSpPr>
      <p:sp>
        <p:nvSpPr>
          <p:cNvPr id="14" name="Otsikko 2">
            <a:extLst>
              <a:ext uri="{FF2B5EF4-FFF2-40B4-BE49-F238E27FC236}">
                <a16:creationId xmlns:a16="http://schemas.microsoft.com/office/drawing/2014/main" id="{7F207580-5924-4E74-9106-5B90B16FACFD}"/>
              </a:ext>
            </a:extLst>
          </p:cNvPr>
          <p:cNvSpPr txBox="1">
            <a:spLocks/>
          </p:cNvSpPr>
          <p:nvPr userDrawn="1"/>
        </p:nvSpPr>
        <p:spPr>
          <a:xfrm>
            <a:off x="4057650" y="0"/>
            <a:ext cx="4076700" cy="3429000"/>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0" name="Otsikko 2">
            <a:extLst>
              <a:ext uri="{FF2B5EF4-FFF2-40B4-BE49-F238E27FC236}">
                <a16:creationId xmlns:a16="http://schemas.microsoft.com/office/drawing/2014/main" id="{6B7F1617-8E7B-46ED-982A-41DA861F47FD}"/>
              </a:ext>
            </a:extLst>
          </p:cNvPr>
          <p:cNvSpPr txBox="1">
            <a:spLocks/>
          </p:cNvSpPr>
          <p:nvPr userDrawn="1"/>
        </p:nvSpPr>
        <p:spPr>
          <a:xfrm>
            <a:off x="8134350" y="0"/>
            <a:ext cx="4057650" cy="3429000"/>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1" name="Otsikko 2">
            <a:extLst>
              <a:ext uri="{FF2B5EF4-FFF2-40B4-BE49-F238E27FC236}">
                <a16:creationId xmlns:a16="http://schemas.microsoft.com/office/drawing/2014/main" id="{C699CC34-816D-47BE-8E7B-7DA13C7C86EE}"/>
              </a:ext>
            </a:extLst>
          </p:cNvPr>
          <p:cNvSpPr txBox="1">
            <a:spLocks/>
          </p:cNvSpPr>
          <p:nvPr userDrawn="1"/>
        </p:nvSpPr>
        <p:spPr>
          <a:xfrm>
            <a:off x="0" y="0"/>
            <a:ext cx="4057650" cy="3429000"/>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2" name="Otsikko 2">
            <a:extLst>
              <a:ext uri="{FF2B5EF4-FFF2-40B4-BE49-F238E27FC236}">
                <a16:creationId xmlns:a16="http://schemas.microsoft.com/office/drawing/2014/main" id="{F6845140-1838-4829-921D-AB1D34999D7C}"/>
              </a:ext>
            </a:extLst>
          </p:cNvPr>
          <p:cNvSpPr txBox="1">
            <a:spLocks/>
          </p:cNvSpPr>
          <p:nvPr userDrawn="1"/>
        </p:nvSpPr>
        <p:spPr>
          <a:xfrm>
            <a:off x="4057650" y="3429000"/>
            <a:ext cx="4076700" cy="3429000"/>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4" name="Otsikko 2">
            <a:extLst>
              <a:ext uri="{FF2B5EF4-FFF2-40B4-BE49-F238E27FC236}">
                <a16:creationId xmlns:a16="http://schemas.microsoft.com/office/drawing/2014/main" id="{54DF3BD7-7E35-4D4A-94D1-E531F7BC6317}"/>
              </a:ext>
            </a:extLst>
          </p:cNvPr>
          <p:cNvSpPr txBox="1">
            <a:spLocks/>
          </p:cNvSpPr>
          <p:nvPr userDrawn="1"/>
        </p:nvSpPr>
        <p:spPr>
          <a:xfrm>
            <a:off x="8134350" y="3429000"/>
            <a:ext cx="4057650" cy="3429000"/>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5" name="Otsikko 2">
            <a:extLst>
              <a:ext uri="{FF2B5EF4-FFF2-40B4-BE49-F238E27FC236}">
                <a16:creationId xmlns:a16="http://schemas.microsoft.com/office/drawing/2014/main" id="{D340C7F1-7F41-4BB4-A7EE-F1406C132ADE}"/>
              </a:ext>
            </a:extLst>
          </p:cNvPr>
          <p:cNvSpPr txBox="1">
            <a:spLocks/>
          </p:cNvSpPr>
          <p:nvPr userDrawn="1"/>
        </p:nvSpPr>
        <p:spPr>
          <a:xfrm>
            <a:off x="0" y="3429000"/>
            <a:ext cx="4057650" cy="3429000"/>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6" name="Tekstin paikkamerkki 5">
            <a:extLst>
              <a:ext uri="{FF2B5EF4-FFF2-40B4-BE49-F238E27FC236}">
                <a16:creationId xmlns:a16="http://schemas.microsoft.com/office/drawing/2014/main" id="{7174A771-CD19-42E7-9490-68182DA5C5CD}"/>
              </a:ext>
            </a:extLst>
          </p:cNvPr>
          <p:cNvSpPr>
            <a:spLocks noGrp="1"/>
          </p:cNvSpPr>
          <p:nvPr>
            <p:ph type="body" sz="quarter" idx="13" hasCustomPrompt="1"/>
          </p:nvPr>
        </p:nvSpPr>
        <p:spPr>
          <a:xfrm>
            <a:off x="264763" y="154411"/>
            <a:ext cx="3527237"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7" name="Tekstin paikkamerkki 5">
            <a:extLst>
              <a:ext uri="{FF2B5EF4-FFF2-40B4-BE49-F238E27FC236}">
                <a16:creationId xmlns:a16="http://schemas.microsoft.com/office/drawing/2014/main" id="{390C2BD9-9383-4369-9224-A977FD3F71F7}"/>
              </a:ext>
            </a:extLst>
          </p:cNvPr>
          <p:cNvSpPr>
            <a:spLocks noGrp="1"/>
          </p:cNvSpPr>
          <p:nvPr>
            <p:ph type="body" sz="quarter" idx="14" hasCustomPrompt="1"/>
          </p:nvPr>
        </p:nvSpPr>
        <p:spPr>
          <a:xfrm>
            <a:off x="4331563" y="154411"/>
            <a:ext cx="3527237"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8" name="Tekstin paikkamerkki 5">
            <a:extLst>
              <a:ext uri="{FF2B5EF4-FFF2-40B4-BE49-F238E27FC236}">
                <a16:creationId xmlns:a16="http://schemas.microsoft.com/office/drawing/2014/main" id="{26D2CA6F-CD5A-4845-8BD2-857B3FC97BDF}"/>
              </a:ext>
            </a:extLst>
          </p:cNvPr>
          <p:cNvSpPr>
            <a:spLocks noGrp="1"/>
          </p:cNvSpPr>
          <p:nvPr>
            <p:ph type="body" sz="quarter" idx="15" hasCustomPrompt="1"/>
          </p:nvPr>
        </p:nvSpPr>
        <p:spPr>
          <a:xfrm>
            <a:off x="8399556" y="154411"/>
            <a:ext cx="3527237"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9" name="Tekstin paikkamerkki 5">
            <a:extLst>
              <a:ext uri="{FF2B5EF4-FFF2-40B4-BE49-F238E27FC236}">
                <a16:creationId xmlns:a16="http://schemas.microsoft.com/office/drawing/2014/main" id="{CFAD0C14-887B-460E-9302-DF8868444E2A}"/>
              </a:ext>
            </a:extLst>
          </p:cNvPr>
          <p:cNvSpPr>
            <a:spLocks noGrp="1"/>
          </p:cNvSpPr>
          <p:nvPr>
            <p:ph type="body" sz="quarter" idx="16" hasCustomPrompt="1"/>
          </p:nvPr>
        </p:nvSpPr>
        <p:spPr>
          <a:xfrm>
            <a:off x="264763" y="3583411"/>
            <a:ext cx="3527237"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40" name="Tekstin paikkamerkki 5">
            <a:extLst>
              <a:ext uri="{FF2B5EF4-FFF2-40B4-BE49-F238E27FC236}">
                <a16:creationId xmlns:a16="http://schemas.microsoft.com/office/drawing/2014/main" id="{124F2C6D-6CD0-4407-B10E-513066D14B9A}"/>
              </a:ext>
            </a:extLst>
          </p:cNvPr>
          <p:cNvSpPr>
            <a:spLocks noGrp="1"/>
          </p:cNvSpPr>
          <p:nvPr>
            <p:ph type="body" sz="quarter" idx="17" hasCustomPrompt="1"/>
          </p:nvPr>
        </p:nvSpPr>
        <p:spPr>
          <a:xfrm>
            <a:off x="4331563" y="3583411"/>
            <a:ext cx="3527237"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41" name="Tekstin paikkamerkki 5">
            <a:extLst>
              <a:ext uri="{FF2B5EF4-FFF2-40B4-BE49-F238E27FC236}">
                <a16:creationId xmlns:a16="http://schemas.microsoft.com/office/drawing/2014/main" id="{D77F6655-F58A-4412-830A-F23EF04E8846}"/>
              </a:ext>
            </a:extLst>
          </p:cNvPr>
          <p:cNvSpPr>
            <a:spLocks noGrp="1"/>
          </p:cNvSpPr>
          <p:nvPr>
            <p:ph type="body" sz="quarter" idx="18" hasCustomPrompt="1"/>
          </p:nvPr>
        </p:nvSpPr>
        <p:spPr>
          <a:xfrm>
            <a:off x="8399556" y="3583411"/>
            <a:ext cx="3527237"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cxnSp>
        <p:nvCxnSpPr>
          <p:cNvPr id="42" name="Suora yhdysviiva 41">
            <a:extLst>
              <a:ext uri="{FF2B5EF4-FFF2-40B4-BE49-F238E27FC236}">
                <a16:creationId xmlns:a16="http://schemas.microsoft.com/office/drawing/2014/main" id="{51E7423D-BD99-40C6-8C61-66B70FDC11CE}"/>
              </a:ext>
            </a:extLst>
          </p:cNvPr>
          <p:cNvCxnSpPr/>
          <p:nvPr userDrawn="1"/>
        </p:nvCxnSpPr>
        <p:spPr>
          <a:xfrm>
            <a:off x="4067175"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43" name="Suora yhdysviiva 42">
            <a:extLst>
              <a:ext uri="{FF2B5EF4-FFF2-40B4-BE49-F238E27FC236}">
                <a16:creationId xmlns:a16="http://schemas.microsoft.com/office/drawing/2014/main" id="{64B3D3F8-5FC6-429A-BC89-CFDCBFD08799}"/>
              </a:ext>
            </a:extLst>
          </p:cNvPr>
          <p:cNvCxnSpPr/>
          <p:nvPr userDrawn="1"/>
        </p:nvCxnSpPr>
        <p:spPr>
          <a:xfrm>
            <a:off x="81343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44" name="Suora yhdysviiva 43">
            <a:extLst>
              <a:ext uri="{FF2B5EF4-FFF2-40B4-BE49-F238E27FC236}">
                <a16:creationId xmlns:a16="http://schemas.microsoft.com/office/drawing/2014/main" id="{98A49B2B-88E5-4082-B0F8-0AA6FAE43F66}"/>
              </a:ext>
            </a:extLst>
          </p:cNvPr>
          <p:cNvCxnSpPr/>
          <p:nvPr userDrawn="1"/>
        </p:nvCxnSpPr>
        <p:spPr>
          <a:xfrm flipH="1">
            <a:off x="0" y="3429000"/>
            <a:ext cx="12192000" cy="0"/>
          </a:xfrm>
          <a:prstGeom prst="line">
            <a:avLst/>
          </a:prstGeom>
          <a:ln w="19050">
            <a:gradFill flip="none" rotWithShape="1">
              <a:gsLst>
                <a:gs pos="0">
                  <a:schemeClr val="accent1"/>
                </a:gs>
                <a:gs pos="50000">
                  <a:schemeClr val="accent1"/>
                </a:gs>
                <a:gs pos="25000">
                  <a:schemeClr val="accent4"/>
                </a:gs>
                <a:gs pos="75000">
                  <a:schemeClr val="accent4"/>
                </a:gs>
                <a:gs pos="100000">
                  <a:schemeClr val="accent1"/>
                </a:gs>
              </a:gsLst>
              <a:lin ang="0" scaled="0"/>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1730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Kuusi ilman otsikoita">
    <p:spTree>
      <p:nvGrpSpPr>
        <p:cNvPr id="1" name=""/>
        <p:cNvGrpSpPr/>
        <p:nvPr/>
      </p:nvGrpSpPr>
      <p:grpSpPr>
        <a:xfrm>
          <a:off x="0" y="0"/>
          <a:ext cx="0" cy="0"/>
          <a:chOff x="0" y="0"/>
          <a:chExt cx="0" cy="0"/>
        </a:xfrm>
      </p:grpSpPr>
      <p:sp>
        <p:nvSpPr>
          <p:cNvPr id="14" name="Otsikko 2">
            <a:extLst>
              <a:ext uri="{FF2B5EF4-FFF2-40B4-BE49-F238E27FC236}">
                <a16:creationId xmlns:a16="http://schemas.microsoft.com/office/drawing/2014/main" id="{7F207580-5924-4E74-9106-5B90B16FACFD}"/>
              </a:ext>
            </a:extLst>
          </p:cNvPr>
          <p:cNvSpPr txBox="1">
            <a:spLocks/>
          </p:cNvSpPr>
          <p:nvPr userDrawn="1"/>
        </p:nvSpPr>
        <p:spPr>
          <a:xfrm>
            <a:off x="4057650" y="0"/>
            <a:ext cx="4076700" cy="3429000"/>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0" name="Otsikko 2">
            <a:extLst>
              <a:ext uri="{FF2B5EF4-FFF2-40B4-BE49-F238E27FC236}">
                <a16:creationId xmlns:a16="http://schemas.microsoft.com/office/drawing/2014/main" id="{6B7F1617-8E7B-46ED-982A-41DA861F47FD}"/>
              </a:ext>
            </a:extLst>
          </p:cNvPr>
          <p:cNvSpPr txBox="1">
            <a:spLocks/>
          </p:cNvSpPr>
          <p:nvPr userDrawn="1"/>
        </p:nvSpPr>
        <p:spPr>
          <a:xfrm>
            <a:off x="8134350" y="0"/>
            <a:ext cx="4057650" cy="3429000"/>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1" name="Otsikko 2">
            <a:extLst>
              <a:ext uri="{FF2B5EF4-FFF2-40B4-BE49-F238E27FC236}">
                <a16:creationId xmlns:a16="http://schemas.microsoft.com/office/drawing/2014/main" id="{C699CC34-816D-47BE-8E7B-7DA13C7C86EE}"/>
              </a:ext>
            </a:extLst>
          </p:cNvPr>
          <p:cNvSpPr txBox="1">
            <a:spLocks/>
          </p:cNvSpPr>
          <p:nvPr userDrawn="1"/>
        </p:nvSpPr>
        <p:spPr>
          <a:xfrm>
            <a:off x="0" y="0"/>
            <a:ext cx="4057650" cy="3429000"/>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2" name="Otsikko 2">
            <a:extLst>
              <a:ext uri="{FF2B5EF4-FFF2-40B4-BE49-F238E27FC236}">
                <a16:creationId xmlns:a16="http://schemas.microsoft.com/office/drawing/2014/main" id="{F6845140-1838-4829-921D-AB1D34999D7C}"/>
              </a:ext>
            </a:extLst>
          </p:cNvPr>
          <p:cNvSpPr txBox="1">
            <a:spLocks/>
          </p:cNvSpPr>
          <p:nvPr userDrawn="1"/>
        </p:nvSpPr>
        <p:spPr>
          <a:xfrm>
            <a:off x="4057650" y="3429000"/>
            <a:ext cx="4076700" cy="3429000"/>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4" name="Otsikko 2">
            <a:extLst>
              <a:ext uri="{FF2B5EF4-FFF2-40B4-BE49-F238E27FC236}">
                <a16:creationId xmlns:a16="http://schemas.microsoft.com/office/drawing/2014/main" id="{54DF3BD7-7E35-4D4A-94D1-E531F7BC6317}"/>
              </a:ext>
            </a:extLst>
          </p:cNvPr>
          <p:cNvSpPr txBox="1">
            <a:spLocks/>
          </p:cNvSpPr>
          <p:nvPr userDrawn="1"/>
        </p:nvSpPr>
        <p:spPr>
          <a:xfrm>
            <a:off x="8134350" y="3429000"/>
            <a:ext cx="4057650" cy="3429000"/>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5" name="Otsikko 2">
            <a:extLst>
              <a:ext uri="{FF2B5EF4-FFF2-40B4-BE49-F238E27FC236}">
                <a16:creationId xmlns:a16="http://schemas.microsoft.com/office/drawing/2014/main" id="{D340C7F1-7F41-4BB4-A7EE-F1406C132ADE}"/>
              </a:ext>
            </a:extLst>
          </p:cNvPr>
          <p:cNvSpPr txBox="1">
            <a:spLocks/>
          </p:cNvSpPr>
          <p:nvPr userDrawn="1"/>
        </p:nvSpPr>
        <p:spPr>
          <a:xfrm>
            <a:off x="0" y="3429000"/>
            <a:ext cx="4057650" cy="3429000"/>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cxnSp>
        <p:nvCxnSpPr>
          <p:cNvPr id="42" name="Suora yhdysviiva 41">
            <a:extLst>
              <a:ext uri="{FF2B5EF4-FFF2-40B4-BE49-F238E27FC236}">
                <a16:creationId xmlns:a16="http://schemas.microsoft.com/office/drawing/2014/main" id="{51E7423D-BD99-40C6-8C61-66B70FDC11CE}"/>
              </a:ext>
            </a:extLst>
          </p:cNvPr>
          <p:cNvCxnSpPr/>
          <p:nvPr userDrawn="1"/>
        </p:nvCxnSpPr>
        <p:spPr>
          <a:xfrm>
            <a:off x="4067175"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43" name="Suora yhdysviiva 42">
            <a:extLst>
              <a:ext uri="{FF2B5EF4-FFF2-40B4-BE49-F238E27FC236}">
                <a16:creationId xmlns:a16="http://schemas.microsoft.com/office/drawing/2014/main" id="{64B3D3F8-5FC6-429A-BC89-CFDCBFD08799}"/>
              </a:ext>
            </a:extLst>
          </p:cNvPr>
          <p:cNvCxnSpPr/>
          <p:nvPr userDrawn="1"/>
        </p:nvCxnSpPr>
        <p:spPr>
          <a:xfrm>
            <a:off x="81343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44" name="Suora yhdysviiva 43">
            <a:extLst>
              <a:ext uri="{FF2B5EF4-FFF2-40B4-BE49-F238E27FC236}">
                <a16:creationId xmlns:a16="http://schemas.microsoft.com/office/drawing/2014/main" id="{98A49B2B-88E5-4082-B0F8-0AA6FAE43F66}"/>
              </a:ext>
            </a:extLst>
          </p:cNvPr>
          <p:cNvCxnSpPr/>
          <p:nvPr userDrawn="1"/>
        </p:nvCxnSpPr>
        <p:spPr>
          <a:xfrm flipH="1">
            <a:off x="0" y="3429000"/>
            <a:ext cx="12192000" cy="0"/>
          </a:xfrm>
          <a:prstGeom prst="line">
            <a:avLst/>
          </a:prstGeom>
          <a:ln w="19050">
            <a:gradFill flip="none" rotWithShape="1">
              <a:gsLst>
                <a:gs pos="0">
                  <a:schemeClr val="accent1"/>
                </a:gs>
                <a:gs pos="50000">
                  <a:schemeClr val="accent1"/>
                </a:gs>
                <a:gs pos="25000">
                  <a:schemeClr val="accent4"/>
                </a:gs>
                <a:gs pos="75000">
                  <a:schemeClr val="accent4"/>
                </a:gs>
                <a:gs pos="100000">
                  <a:schemeClr val="accent1"/>
                </a:gs>
              </a:gsLst>
              <a:lin ang="0" scaled="0"/>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86822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Kolme vaalea">
    <p:spTree>
      <p:nvGrpSpPr>
        <p:cNvPr id="1" name=""/>
        <p:cNvGrpSpPr/>
        <p:nvPr/>
      </p:nvGrpSpPr>
      <p:grpSpPr>
        <a:xfrm>
          <a:off x="0" y="0"/>
          <a:ext cx="0" cy="0"/>
          <a:chOff x="0" y="0"/>
          <a:chExt cx="0" cy="0"/>
        </a:xfrm>
      </p:grpSpPr>
      <p:sp>
        <p:nvSpPr>
          <p:cNvPr id="14" name="Otsikko 2">
            <a:extLst>
              <a:ext uri="{FF2B5EF4-FFF2-40B4-BE49-F238E27FC236}">
                <a16:creationId xmlns:a16="http://schemas.microsoft.com/office/drawing/2014/main" id="{7F207580-5924-4E74-9106-5B90B16FACFD}"/>
              </a:ext>
            </a:extLst>
          </p:cNvPr>
          <p:cNvSpPr txBox="1">
            <a:spLocks/>
          </p:cNvSpPr>
          <p:nvPr userDrawn="1"/>
        </p:nvSpPr>
        <p:spPr>
          <a:xfrm>
            <a:off x="4057650" y="0"/>
            <a:ext cx="4076700" cy="6858000"/>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0" name="Otsikko 2">
            <a:extLst>
              <a:ext uri="{FF2B5EF4-FFF2-40B4-BE49-F238E27FC236}">
                <a16:creationId xmlns:a16="http://schemas.microsoft.com/office/drawing/2014/main" id="{6B7F1617-8E7B-46ED-982A-41DA861F47FD}"/>
              </a:ext>
            </a:extLst>
          </p:cNvPr>
          <p:cNvSpPr txBox="1">
            <a:spLocks/>
          </p:cNvSpPr>
          <p:nvPr userDrawn="1"/>
        </p:nvSpPr>
        <p:spPr>
          <a:xfrm>
            <a:off x="8134350" y="0"/>
            <a:ext cx="4057650" cy="6850202"/>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1" name="Otsikko 2">
            <a:extLst>
              <a:ext uri="{FF2B5EF4-FFF2-40B4-BE49-F238E27FC236}">
                <a16:creationId xmlns:a16="http://schemas.microsoft.com/office/drawing/2014/main" id="{C699CC34-816D-47BE-8E7B-7DA13C7C86EE}"/>
              </a:ext>
            </a:extLst>
          </p:cNvPr>
          <p:cNvSpPr txBox="1">
            <a:spLocks/>
          </p:cNvSpPr>
          <p:nvPr userDrawn="1"/>
        </p:nvSpPr>
        <p:spPr>
          <a:xfrm>
            <a:off x="0" y="0"/>
            <a:ext cx="4057650" cy="6858000"/>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6" name="Tekstin paikkamerkki 5">
            <a:extLst>
              <a:ext uri="{FF2B5EF4-FFF2-40B4-BE49-F238E27FC236}">
                <a16:creationId xmlns:a16="http://schemas.microsoft.com/office/drawing/2014/main" id="{7174A771-CD19-42E7-9490-68182DA5C5CD}"/>
              </a:ext>
            </a:extLst>
          </p:cNvPr>
          <p:cNvSpPr>
            <a:spLocks noGrp="1"/>
          </p:cNvSpPr>
          <p:nvPr>
            <p:ph type="body" sz="quarter" idx="13" hasCustomPrompt="1"/>
          </p:nvPr>
        </p:nvSpPr>
        <p:spPr>
          <a:xfrm>
            <a:off x="264763" y="261000"/>
            <a:ext cx="3527237"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7" name="Tekstin paikkamerkki 5">
            <a:extLst>
              <a:ext uri="{FF2B5EF4-FFF2-40B4-BE49-F238E27FC236}">
                <a16:creationId xmlns:a16="http://schemas.microsoft.com/office/drawing/2014/main" id="{390C2BD9-9383-4369-9224-A977FD3F71F7}"/>
              </a:ext>
            </a:extLst>
          </p:cNvPr>
          <p:cNvSpPr>
            <a:spLocks noGrp="1"/>
          </p:cNvSpPr>
          <p:nvPr>
            <p:ph type="body" sz="quarter" idx="14" hasCustomPrompt="1"/>
          </p:nvPr>
        </p:nvSpPr>
        <p:spPr>
          <a:xfrm>
            <a:off x="4331563" y="261000"/>
            <a:ext cx="3527237"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8" name="Tekstin paikkamerkki 5">
            <a:extLst>
              <a:ext uri="{FF2B5EF4-FFF2-40B4-BE49-F238E27FC236}">
                <a16:creationId xmlns:a16="http://schemas.microsoft.com/office/drawing/2014/main" id="{26D2CA6F-CD5A-4845-8BD2-857B3FC97BDF}"/>
              </a:ext>
            </a:extLst>
          </p:cNvPr>
          <p:cNvSpPr>
            <a:spLocks noGrp="1"/>
          </p:cNvSpPr>
          <p:nvPr>
            <p:ph type="body" sz="quarter" idx="15" hasCustomPrompt="1"/>
          </p:nvPr>
        </p:nvSpPr>
        <p:spPr>
          <a:xfrm>
            <a:off x="8399556" y="261000"/>
            <a:ext cx="3527237"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cxnSp>
        <p:nvCxnSpPr>
          <p:cNvPr id="42" name="Suora yhdysviiva 41">
            <a:extLst>
              <a:ext uri="{FF2B5EF4-FFF2-40B4-BE49-F238E27FC236}">
                <a16:creationId xmlns:a16="http://schemas.microsoft.com/office/drawing/2014/main" id="{51E7423D-BD99-40C6-8C61-66B70FDC11CE}"/>
              </a:ext>
            </a:extLst>
          </p:cNvPr>
          <p:cNvCxnSpPr/>
          <p:nvPr userDrawn="1"/>
        </p:nvCxnSpPr>
        <p:spPr>
          <a:xfrm>
            <a:off x="4067175"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43" name="Suora yhdysviiva 42">
            <a:extLst>
              <a:ext uri="{FF2B5EF4-FFF2-40B4-BE49-F238E27FC236}">
                <a16:creationId xmlns:a16="http://schemas.microsoft.com/office/drawing/2014/main" id="{64B3D3F8-5FC6-429A-BC89-CFDCBFD08799}"/>
              </a:ext>
            </a:extLst>
          </p:cNvPr>
          <p:cNvCxnSpPr/>
          <p:nvPr userDrawn="1"/>
        </p:nvCxnSpPr>
        <p:spPr>
          <a:xfrm>
            <a:off x="81343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pic>
        <p:nvPicPr>
          <p:cNvPr id="18" name="Kuva 17" descr="Kuva, joka sisältää kohteen piirtäminen&#10;&#10;Kuvaus luotu automaattisesti">
            <a:extLst>
              <a:ext uri="{FF2B5EF4-FFF2-40B4-BE49-F238E27FC236}">
                <a16:creationId xmlns:a16="http://schemas.microsoft.com/office/drawing/2014/main" id="{B8E29480-F058-4DCE-927C-793AFAC2CA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9548" y="6372225"/>
            <a:ext cx="1531978" cy="477977"/>
          </a:xfrm>
          <a:prstGeom prst="rect">
            <a:avLst/>
          </a:prstGeom>
        </p:spPr>
      </p:pic>
    </p:spTree>
    <p:extLst>
      <p:ext uri="{BB962C8B-B14F-4D97-AF65-F5344CB8AC3E}">
        <p14:creationId xmlns:p14="http://schemas.microsoft.com/office/powerpoint/2010/main" val="3190286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Kolme tumma">
    <p:spTree>
      <p:nvGrpSpPr>
        <p:cNvPr id="1" name=""/>
        <p:cNvGrpSpPr/>
        <p:nvPr/>
      </p:nvGrpSpPr>
      <p:grpSpPr>
        <a:xfrm>
          <a:off x="0" y="0"/>
          <a:ext cx="0" cy="0"/>
          <a:chOff x="0" y="0"/>
          <a:chExt cx="0" cy="0"/>
        </a:xfrm>
      </p:grpSpPr>
      <p:sp>
        <p:nvSpPr>
          <p:cNvPr id="14" name="Otsikko 2">
            <a:extLst>
              <a:ext uri="{FF2B5EF4-FFF2-40B4-BE49-F238E27FC236}">
                <a16:creationId xmlns:a16="http://schemas.microsoft.com/office/drawing/2014/main" id="{7F207580-5924-4E74-9106-5B90B16FACFD}"/>
              </a:ext>
            </a:extLst>
          </p:cNvPr>
          <p:cNvSpPr txBox="1">
            <a:spLocks/>
          </p:cNvSpPr>
          <p:nvPr userDrawn="1"/>
        </p:nvSpPr>
        <p:spPr>
          <a:xfrm>
            <a:off x="4057650" y="0"/>
            <a:ext cx="4076700" cy="6858000"/>
          </a:xfrm>
          <a:prstGeom prst="rect">
            <a:avLst/>
          </a:prstGeom>
          <a:solidFill>
            <a:srgbClr val="303030"/>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0" name="Otsikko 2">
            <a:extLst>
              <a:ext uri="{FF2B5EF4-FFF2-40B4-BE49-F238E27FC236}">
                <a16:creationId xmlns:a16="http://schemas.microsoft.com/office/drawing/2014/main" id="{6B7F1617-8E7B-46ED-982A-41DA861F47FD}"/>
              </a:ext>
            </a:extLst>
          </p:cNvPr>
          <p:cNvSpPr txBox="1">
            <a:spLocks/>
          </p:cNvSpPr>
          <p:nvPr userDrawn="1"/>
        </p:nvSpPr>
        <p:spPr>
          <a:xfrm>
            <a:off x="8134350" y="0"/>
            <a:ext cx="405765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1" name="Otsikko 2">
            <a:extLst>
              <a:ext uri="{FF2B5EF4-FFF2-40B4-BE49-F238E27FC236}">
                <a16:creationId xmlns:a16="http://schemas.microsoft.com/office/drawing/2014/main" id="{C699CC34-816D-47BE-8E7B-7DA13C7C86EE}"/>
              </a:ext>
            </a:extLst>
          </p:cNvPr>
          <p:cNvSpPr txBox="1">
            <a:spLocks/>
          </p:cNvSpPr>
          <p:nvPr userDrawn="1"/>
        </p:nvSpPr>
        <p:spPr>
          <a:xfrm>
            <a:off x="0" y="0"/>
            <a:ext cx="405765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6" name="Tekstin paikkamerkki 5">
            <a:extLst>
              <a:ext uri="{FF2B5EF4-FFF2-40B4-BE49-F238E27FC236}">
                <a16:creationId xmlns:a16="http://schemas.microsoft.com/office/drawing/2014/main" id="{7174A771-CD19-42E7-9490-68182DA5C5CD}"/>
              </a:ext>
            </a:extLst>
          </p:cNvPr>
          <p:cNvSpPr>
            <a:spLocks noGrp="1"/>
          </p:cNvSpPr>
          <p:nvPr>
            <p:ph type="body" sz="quarter" idx="13" hasCustomPrompt="1"/>
          </p:nvPr>
        </p:nvSpPr>
        <p:spPr>
          <a:xfrm>
            <a:off x="264763"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7" name="Tekstin paikkamerkki 5">
            <a:extLst>
              <a:ext uri="{FF2B5EF4-FFF2-40B4-BE49-F238E27FC236}">
                <a16:creationId xmlns:a16="http://schemas.microsoft.com/office/drawing/2014/main" id="{390C2BD9-9383-4369-9224-A977FD3F71F7}"/>
              </a:ext>
            </a:extLst>
          </p:cNvPr>
          <p:cNvSpPr>
            <a:spLocks noGrp="1"/>
          </p:cNvSpPr>
          <p:nvPr>
            <p:ph type="body" sz="quarter" idx="14" hasCustomPrompt="1"/>
          </p:nvPr>
        </p:nvSpPr>
        <p:spPr>
          <a:xfrm>
            <a:off x="4331563"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8" name="Tekstin paikkamerkki 5">
            <a:extLst>
              <a:ext uri="{FF2B5EF4-FFF2-40B4-BE49-F238E27FC236}">
                <a16:creationId xmlns:a16="http://schemas.microsoft.com/office/drawing/2014/main" id="{26D2CA6F-CD5A-4845-8BD2-857B3FC97BDF}"/>
              </a:ext>
            </a:extLst>
          </p:cNvPr>
          <p:cNvSpPr>
            <a:spLocks noGrp="1"/>
          </p:cNvSpPr>
          <p:nvPr>
            <p:ph type="body" sz="quarter" idx="15" hasCustomPrompt="1"/>
          </p:nvPr>
        </p:nvSpPr>
        <p:spPr>
          <a:xfrm>
            <a:off x="8399556"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cxnSp>
        <p:nvCxnSpPr>
          <p:cNvPr id="15" name="Suora yhdysviiva 14">
            <a:extLst>
              <a:ext uri="{FF2B5EF4-FFF2-40B4-BE49-F238E27FC236}">
                <a16:creationId xmlns:a16="http://schemas.microsoft.com/office/drawing/2014/main" id="{8A02440F-52F6-440C-ACE1-386EE37D7E0F}"/>
              </a:ext>
            </a:extLst>
          </p:cNvPr>
          <p:cNvCxnSpPr/>
          <p:nvPr userDrawn="1"/>
        </p:nvCxnSpPr>
        <p:spPr>
          <a:xfrm>
            <a:off x="40576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17" name="Suora yhdysviiva 16">
            <a:extLst>
              <a:ext uri="{FF2B5EF4-FFF2-40B4-BE49-F238E27FC236}">
                <a16:creationId xmlns:a16="http://schemas.microsoft.com/office/drawing/2014/main" id="{83FE330B-9755-4C69-BF59-D567492ECD6F}"/>
              </a:ext>
            </a:extLst>
          </p:cNvPr>
          <p:cNvCxnSpPr/>
          <p:nvPr userDrawn="1"/>
        </p:nvCxnSpPr>
        <p:spPr>
          <a:xfrm>
            <a:off x="81343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pic>
        <p:nvPicPr>
          <p:cNvPr id="18" name="Kuva 17" descr="Kuva, joka sisältää kohteen piirtäminen&#10;&#10;Kuvaus luotu automaattisesti">
            <a:extLst>
              <a:ext uri="{FF2B5EF4-FFF2-40B4-BE49-F238E27FC236}">
                <a16:creationId xmlns:a16="http://schemas.microsoft.com/office/drawing/2014/main" id="{6E88C5F8-9B83-4CB3-935F-2AA25CD0E9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Tree>
    <p:extLst>
      <p:ext uri="{BB962C8B-B14F-4D97-AF65-F5344CB8AC3E}">
        <p14:creationId xmlns:p14="http://schemas.microsoft.com/office/powerpoint/2010/main" val="24372842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Kolme sisältökohdetta">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41DC3EE6-44C4-4E7B-AE76-DC2CC0A095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52000" y="-1"/>
            <a:ext cx="8040000" cy="6858001"/>
          </a:xfrm>
          <a:prstGeom prst="rect">
            <a:avLst/>
          </a:prstGeom>
        </p:spPr>
      </p:pic>
      <p:sp>
        <p:nvSpPr>
          <p:cNvPr id="4" name="Kuva 2">
            <a:extLst>
              <a:ext uri="{FF2B5EF4-FFF2-40B4-BE49-F238E27FC236}">
                <a16:creationId xmlns:a16="http://schemas.microsoft.com/office/drawing/2014/main" id="{A0811EFD-BD50-4E3A-9E1F-2CEE6019C362}"/>
              </a:ext>
            </a:extLst>
          </p:cNvPr>
          <p:cNvSpPr/>
          <p:nvPr userDrawn="1"/>
        </p:nvSpPr>
        <p:spPr>
          <a:xfrm>
            <a:off x="0" y="0"/>
            <a:ext cx="7471350" cy="6858000"/>
          </a:xfrm>
          <a:custGeom>
            <a:avLst/>
            <a:gdLst>
              <a:gd name="connsiteX0" fmla="*/ 6991350 w 6991350"/>
              <a:gd name="connsiteY0" fmla="*/ 6858000 h 6858000"/>
              <a:gd name="connsiteX1" fmla="*/ 0 w 6991350"/>
              <a:gd name="connsiteY1" fmla="*/ 6858000 h 6858000"/>
              <a:gd name="connsiteX2" fmla="*/ 0 w 6991350"/>
              <a:gd name="connsiteY2" fmla="*/ 0 h 6858000"/>
              <a:gd name="connsiteX3" fmla="*/ 4869180 w 6991350"/>
              <a:gd name="connsiteY3" fmla="*/ 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6991350" y="6858000"/>
                </a:moveTo>
                <a:lnTo>
                  <a:pt x="0" y="6858000"/>
                </a:lnTo>
                <a:lnTo>
                  <a:pt x="0" y="0"/>
                </a:lnTo>
                <a:lnTo>
                  <a:pt x="4869180" y="0"/>
                </a:lnTo>
                <a:close/>
              </a:path>
            </a:pathLst>
          </a:custGeom>
          <a:solidFill>
            <a:schemeClr val="tx1"/>
          </a:solidFill>
          <a:ln w="9525" cap="flat">
            <a:noFill/>
            <a:prstDash val="solid"/>
            <a:miter/>
          </a:ln>
        </p:spPr>
        <p:txBody>
          <a:bodyPr rtlCol="0" anchor="ctr"/>
          <a:lstStyle/>
          <a:p>
            <a:endParaRPr lang="fi-FI"/>
          </a:p>
        </p:txBody>
      </p:sp>
      <p:sp>
        <p:nvSpPr>
          <p:cNvPr id="26" name="Tekstin paikkamerkki 5">
            <a:extLst>
              <a:ext uri="{FF2B5EF4-FFF2-40B4-BE49-F238E27FC236}">
                <a16:creationId xmlns:a16="http://schemas.microsoft.com/office/drawing/2014/main" id="{8116BA7C-3F5A-4B3E-B3AB-3832EF21FE2D}"/>
              </a:ext>
            </a:extLst>
          </p:cNvPr>
          <p:cNvSpPr>
            <a:spLocks noGrp="1"/>
          </p:cNvSpPr>
          <p:nvPr>
            <p:ph type="body" sz="quarter" idx="22" hasCustomPrompt="1"/>
          </p:nvPr>
        </p:nvSpPr>
        <p:spPr>
          <a:xfrm>
            <a:off x="742581" y="646811"/>
            <a:ext cx="3841419" cy="1630189"/>
          </a:xfrm>
        </p:spPr>
        <p:txBody>
          <a:bodyPr anchor="t">
            <a:noAutofit/>
          </a:bodyPr>
          <a:lstStyle>
            <a:lvl1pPr marL="0" indent="0" algn="l">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1" name="Sisällön paikkamerkki 2">
            <a:extLst>
              <a:ext uri="{FF2B5EF4-FFF2-40B4-BE49-F238E27FC236}">
                <a16:creationId xmlns:a16="http://schemas.microsoft.com/office/drawing/2014/main" id="{64C10FB5-B9F3-4AF7-AF3B-4CD017030FE4}"/>
              </a:ext>
            </a:extLst>
          </p:cNvPr>
          <p:cNvSpPr>
            <a:spLocks noGrp="1"/>
          </p:cNvSpPr>
          <p:nvPr>
            <p:ph sz="half" idx="16" hasCustomPrompt="1"/>
          </p:nvPr>
        </p:nvSpPr>
        <p:spPr>
          <a:xfrm>
            <a:off x="742580" y="3265089"/>
            <a:ext cx="5065419" cy="327819"/>
          </a:xfrm>
        </p:spPr>
        <p:txBody>
          <a:bodyPr>
            <a:noAutofit/>
          </a:bodyPr>
          <a:lstStyle>
            <a:lvl1pPr marL="0" indent="0" algn="r">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 1</a:t>
            </a:r>
          </a:p>
        </p:txBody>
      </p:sp>
      <p:sp>
        <p:nvSpPr>
          <p:cNvPr id="32" name="Sisällön paikkamerkki 2">
            <a:extLst>
              <a:ext uri="{FF2B5EF4-FFF2-40B4-BE49-F238E27FC236}">
                <a16:creationId xmlns:a16="http://schemas.microsoft.com/office/drawing/2014/main" id="{891CB7BD-AF18-49BD-8CEA-99ABB6D6A9B9}"/>
              </a:ext>
            </a:extLst>
          </p:cNvPr>
          <p:cNvSpPr>
            <a:spLocks noGrp="1"/>
          </p:cNvSpPr>
          <p:nvPr>
            <p:ph sz="half" idx="27" hasCustomPrompt="1"/>
          </p:nvPr>
        </p:nvSpPr>
        <p:spPr>
          <a:xfrm>
            <a:off x="1240222" y="4910431"/>
            <a:ext cx="5065417" cy="327819"/>
          </a:xfrm>
        </p:spPr>
        <p:txBody>
          <a:bodyPr>
            <a:noAutofit/>
          </a:bodyPr>
          <a:lstStyle>
            <a:lvl1pPr marL="0" indent="0" algn="r">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 2</a:t>
            </a:r>
          </a:p>
        </p:txBody>
      </p:sp>
      <p:sp>
        <p:nvSpPr>
          <p:cNvPr id="33" name="Sisällön paikkamerkki 2">
            <a:extLst>
              <a:ext uri="{FF2B5EF4-FFF2-40B4-BE49-F238E27FC236}">
                <a16:creationId xmlns:a16="http://schemas.microsoft.com/office/drawing/2014/main" id="{2A65588E-AA04-4F61-8DA5-D40BCAF182A3}"/>
              </a:ext>
            </a:extLst>
          </p:cNvPr>
          <p:cNvSpPr>
            <a:spLocks noGrp="1"/>
          </p:cNvSpPr>
          <p:nvPr>
            <p:ph sz="half" idx="14" hasCustomPrompt="1"/>
          </p:nvPr>
        </p:nvSpPr>
        <p:spPr>
          <a:xfrm>
            <a:off x="742581" y="3633165"/>
            <a:ext cx="5065418" cy="1070057"/>
          </a:xfrm>
        </p:spPr>
        <p:txBody>
          <a:bodyPr>
            <a:noAutofit/>
          </a:bodyPr>
          <a:lstStyle>
            <a:lvl1pPr marL="0" indent="0" algn="r">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38" name="Sisällön paikkamerkki 2">
            <a:extLst>
              <a:ext uri="{FF2B5EF4-FFF2-40B4-BE49-F238E27FC236}">
                <a16:creationId xmlns:a16="http://schemas.microsoft.com/office/drawing/2014/main" id="{AD10DA5C-6544-4EAE-BE5F-C5A7600CAAE3}"/>
              </a:ext>
            </a:extLst>
          </p:cNvPr>
          <p:cNvSpPr>
            <a:spLocks noGrp="1"/>
          </p:cNvSpPr>
          <p:nvPr>
            <p:ph sz="half" idx="28" hasCustomPrompt="1"/>
          </p:nvPr>
        </p:nvSpPr>
        <p:spPr>
          <a:xfrm>
            <a:off x="1240220" y="5273043"/>
            <a:ext cx="5065418" cy="1070057"/>
          </a:xfrm>
        </p:spPr>
        <p:txBody>
          <a:bodyPr>
            <a:noAutofit/>
          </a:bodyPr>
          <a:lstStyle>
            <a:lvl1pPr marL="0" indent="0" algn="r">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pic>
        <p:nvPicPr>
          <p:cNvPr id="10" name="Kuva 9" descr="Kuva, joka sisältää kohteen piirtäminen&#10;&#10;Kuvaus luotu automaattisesti">
            <a:extLst>
              <a:ext uri="{FF2B5EF4-FFF2-40B4-BE49-F238E27FC236}">
                <a16:creationId xmlns:a16="http://schemas.microsoft.com/office/drawing/2014/main" id="{E67510B2-5FF3-4F8E-BFEC-7EBD7B1C420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Tree>
    <p:extLst>
      <p:ext uri="{BB962C8B-B14F-4D97-AF65-F5344CB8AC3E}">
        <p14:creationId xmlns:p14="http://schemas.microsoft.com/office/powerpoint/2010/main" val="1463306232"/>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Extra2">
    <p:spTree>
      <p:nvGrpSpPr>
        <p:cNvPr id="1" name=""/>
        <p:cNvGrpSpPr/>
        <p:nvPr/>
      </p:nvGrpSpPr>
      <p:grpSpPr>
        <a:xfrm>
          <a:off x="0" y="0"/>
          <a:ext cx="0" cy="0"/>
          <a:chOff x="0" y="0"/>
          <a:chExt cx="0" cy="0"/>
        </a:xfrm>
      </p:grpSpPr>
      <p:sp>
        <p:nvSpPr>
          <p:cNvPr id="8" name="Kuva 5">
            <a:extLst>
              <a:ext uri="{FF2B5EF4-FFF2-40B4-BE49-F238E27FC236}">
                <a16:creationId xmlns:a16="http://schemas.microsoft.com/office/drawing/2014/main" id="{782C01D0-61F2-4B15-94F6-955EAD8D1D35}"/>
              </a:ext>
            </a:extLst>
          </p:cNvPr>
          <p:cNvSpPr/>
          <p:nvPr/>
        </p:nvSpPr>
        <p:spPr>
          <a:xfrm flipH="1" flipV="1">
            <a:off x="-1" y="-2"/>
            <a:ext cx="12241343" cy="6198905"/>
          </a:xfrm>
          <a:custGeom>
            <a:avLst/>
            <a:gdLst>
              <a:gd name="connsiteX0" fmla="*/ 12279443 w 12279443"/>
              <a:gd name="connsiteY0" fmla="*/ 6198905 h 6198904"/>
              <a:gd name="connsiteX1" fmla="*/ 12279443 w 12279443"/>
              <a:gd name="connsiteY1" fmla="*/ 440974 h 6198904"/>
              <a:gd name="connsiteX2" fmla="*/ 7192612 w 12279443"/>
              <a:gd name="connsiteY2" fmla="*/ 976411 h 6198904"/>
              <a:gd name="connsiteX3" fmla="*/ 0 w 12279443"/>
              <a:gd name="connsiteY3" fmla="*/ 6198905 h 6198904"/>
              <a:gd name="connsiteX4" fmla="*/ 12279443 w 12279443"/>
              <a:gd name="connsiteY4" fmla="*/ 6198905 h 6198904"/>
              <a:gd name="connsiteX0" fmla="*/ 12241343 w 12241343"/>
              <a:gd name="connsiteY0" fmla="*/ 6198905 h 6198905"/>
              <a:gd name="connsiteX1" fmla="*/ 12241343 w 12241343"/>
              <a:gd name="connsiteY1" fmla="*/ 440974 h 6198905"/>
              <a:gd name="connsiteX2" fmla="*/ 7154512 w 12241343"/>
              <a:gd name="connsiteY2" fmla="*/ 976411 h 6198905"/>
              <a:gd name="connsiteX3" fmla="*/ 0 w 12241343"/>
              <a:gd name="connsiteY3" fmla="*/ 6198905 h 6198905"/>
              <a:gd name="connsiteX4" fmla="*/ 12241343 w 12241343"/>
              <a:gd name="connsiteY4" fmla="*/ 6198905 h 61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1343" h="6198905">
                <a:moveTo>
                  <a:pt x="12241343" y="6198905"/>
                </a:moveTo>
                <a:lnTo>
                  <a:pt x="12241343" y="440974"/>
                </a:lnTo>
                <a:cubicBezTo>
                  <a:pt x="10626868" y="-274406"/>
                  <a:pt x="8686073" y="-135614"/>
                  <a:pt x="7154512" y="976411"/>
                </a:cubicBezTo>
                <a:lnTo>
                  <a:pt x="0" y="6198905"/>
                </a:lnTo>
                <a:lnTo>
                  <a:pt x="12241343" y="6198905"/>
                </a:lnTo>
                <a:close/>
              </a:path>
            </a:pathLst>
          </a:custGeom>
          <a:gradFill>
            <a:gsLst>
              <a:gs pos="100000">
                <a:schemeClr val="accent4"/>
              </a:gs>
              <a:gs pos="0">
                <a:schemeClr val="accent2"/>
              </a:gs>
            </a:gsLst>
            <a:lin ang="5400000" scaled="1"/>
          </a:gradFill>
          <a:ln w="9293" cap="flat">
            <a:noFill/>
            <a:prstDash val="solid"/>
            <a:miter/>
          </a:ln>
        </p:spPr>
        <p:txBody>
          <a:bodyPr rtlCol="0" anchor="ctr"/>
          <a:lstStyle/>
          <a:p>
            <a:endParaRPr lang="fi-FI"/>
          </a:p>
        </p:txBody>
      </p:sp>
      <p:sp>
        <p:nvSpPr>
          <p:cNvPr id="18" name="Kuva 16">
            <a:extLst>
              <a:ext uri="{FF2B5EF4-FFF2-40B4-BE49-F238E27FC236}">
                <a16:creationId xmlns:a16="http://schemas.microsoft.com/office/drawing/2014/main" id="{5875D738-4EB0-45BF-9D7D-6DE7812E168C}"/>
              </a:ext>
            </a:extLst>
          </p:cNvPr>
          <p:cNvSpPr/>
          <p:nvPr userDrawn="1"/>
        </p:nvSpPr>
        <p:spPr>
          <a:xfrm flipH="1" flipV="1">
            <a:off x="0" y="0"/>
            <a:ext cx="12193487" cy="6159189"/>
          </a:xfrm>
          <a:custGeom>
            <a:avLst/>
            <a:gdLst>
              <a:gd name="connsiteX0" fmla="*/ 12193487 w 12193487"/>
              <a:gd name="connsiteY0" fmla="*/ 6159190 h 6159189"/>
              <a:gd name="connsiteX1" fmla="*/ 12193487 w 12193487"/>
              <a:gd name="connsiteY1" fmla="*/ 438149 h 6159189"/>
              <a:gd name="connsiteX2" fmla="*/ 7142264 w 12193487"/>
              <a:gd name="connsiteY2" fmla="*/ 970155 h 6159189"/>
              <a:gd name="connsiteX3" fmla="*/ 0 w 12193487"/>
              <a:gd name="connsiteY3" fmla="*/ 6159190 h 6159189"/>
              <a:gd name="connsiteX4" fmla="*/ 12193487 w 12193487"/>
              <a:gd name="connsiteY4" fmla="*/ 6159190 h 6159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3487" h="6159189">
                <a:moveTo>
                  <a:pt x="12193487" y="6159190"/>
                </a:moveTo>
                <a:lnTo>
                  <a:pt x="12193487" y="438149"/>
                </a:lnTo>
                <a:cubicBezTo>
                  <a:pt x="10590313" y="-272648"/>
                  <a:pt x="8663104" y="-134745"/>
                  <a:pt x="7142264" y="970155"/>
                </a:cubicBezTo>
                <a:lnTo>
                  <a:pt x="0" y="6159190"/>
                </a:lnTo>
                <a:lnTo>
                  <a:pt x="12193487" y="6159190"/>
                </a:lnTo>
                <a:close/>
              </a:path>
            </a:pathLst>
          </a:custGeom>
          <a:solidFill>
            <a:schemeClr val="tx1"/>
          </a:solidFill>
          <a:ln w="9293" cap="flat">
            <a:noFill/>
            <a:prstDash val="solid"/>
            <a:miter/>
          </a:ln>
        </p:spPr>
        <p:txBody>
          <a:bodyPr rtlCol="0" anchor="ctr"/>
          <a:lstStyle/>
          <a:p>
            <a:endParaRPr lang="fi-FI"/>
          </a:p>
        </p:txBody>
      </p:sp>
      <p:sp>
        <p:nvSpPr>
          <p:cNvPr id="21" name="Tekstin paikkamerkki 5">
            <a:extLst>
              <a:ext uri="{FF2B5EF4-FFF2-40B4-BE49-F238E27FC236}">
                <a16:creationId xmlns:a16="http://schemas.microsoft.com/office/drawing/2014/main" id="{72176080-39B2-4F9C-988C-F55B23CE8B1C}"/>
              </a:ext>
            </a:extLst>
          </p:cNvPr>
          <p:cNvSpPr>
            <a:spLocks noGrp="1"/>
          </p:cNvSpPr>
          <p:nvPr userDrawn="1">
            <p:ph type="body" sz="quarter" idx="14" hasCustomPrompt="1"/>
          </p:nvPr>
        </p:nvSpPr>
        <p:spPr>
          <a:xfrm>
            <a:off x="840000" y="1197000"/>
            <a:ext cx="6552000" cy="1296000"/>
          </a:xfrm>
        </p:spPr>
        <p:txBody>
          <a:bodyPr anchor="t">
            <a:noAutofit/>
          </a:bodyPr>
          <a:lstStyle>
            <a:lvl1pPr marL="0" indent="0">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26260220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Extra3">
    <p:spTree>
      <p:nvGrpSpPr>
        <p:cNvPr id="1" name=""/>
        <p:cNvGrpSpPr/>
        <p:nvPr/>
      </p:nvGrpSpPr>
      <p:grpSpPr>
        <a:xfrm>
          <a:off x="0" y="0"/>
          <a:ext cx="0" cy="0"/>
          <a:chOff x="0" y="0"/>
          <a:chExt cx="0" cy="0"/>
        </a:xfrm>
      </p:grpSpPr>
      <p:sp>
        <p:nvSpPr>
          <p:cNvPr id="19" name="Kuva 5">
            <a:extLst>
              <a:ext uri="{FF2B5EF4-FFF2-40B4-BE49-F238E27FC236}">
                <a16:creationId xmlns:a16="http://schemas.microsoft.com/office/drawing/2014/main" id="{325B6EBD-ADEC-4276-8427-32EA5B0D82C5}"/>
              </a:ext>
            </a:extLst>
          </p:cNvPr>
          <p:cNvSpPr/>
          <p:nvPr userDrawn="1"/>
        </p:nvSpPr>
        <p:spPr>
          <a:xfrm>
            <a:off x="0" y="30482"/>
            <a:ext cx="12189675" cy="6347068"/>
          </a:xfrm>
          <a:custGeom>
            <a:avLst/>
            <a:gdLst>
              <a:gd name="connsiteX0" fmla="*/ 0 w 12189675"/>
              <a:gd name="connsiteY0" fmla="*/ 4215281 h 6347068"/>
              <a:gd name="connsiteX1" fmla="*/ 138193 w 12189675"/>
              <a:gd name="connsiteY1" fmla="*/ 4405480 h 6347068"/>
              <a:gd name="connsiteX2" fmla="*/ 6715674 w 12189675"/>
              <a:gd name="connsiteY2" fmla="*/ 5447396 h 6347068"/>
              <a:gd name="connsiteX3" fmla="*/ 12189675 w 12189675"/>
              <a:gd name="connsiteY3" fmla="*/ 1470359 h 6347068"/>
              <a:gd name="connsiteX4" fmla="*/ 12189675 w 12189675"/>
              <a:gd name="connsiteY4" fmla="*/ 0 h 6347068"/>
              <a:gd name="connsiteX5" fmla="*/ 0 w 12189675"/>
              <a:gd name="connsiteY5" fmla="*/ 0 h 6347068"/>
              <a:gd name="connsiteX6" fmla="*/ 0 w 12189675"/>
              <a:gd name="connsiteY6" fmla="*/ 4215281 h 634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347068">
                <a:moveTo>
                  <a:pt x="0" y="4215281"/>
                </a:moveTo>
                <a:lnTo>
                  <a:pt x="138193" y="4405480"/>
                </a:lnTo>
                <a:cubicBezTo>
                  <a:pt x="1667015" y="6509805"/>
                  <a:pt x="4611693" y="6975960"/>
                  <a:pt x="6715674" y="5447396"/>
                </a:cubicBezTo>
                <a:lnTo>
                  <a:pt x="12189675" y="1470359"/>
                </a:lnTo>
                <a:lnTo>
                  <a:pt x="12189675" y="0"/>
                </a:lnTo>
                <a:lnTo>
                  <a:pt x="0" y="0"/>
                </a:lnTo>
                <a:lnTo>
                  <a:pt x="0" y="4215281"/>
                </a:lnTo>
                <a:close/>
              </a:path>
            </a:pathLst>
          </a:custGeom>
          <a:gradFill>
            <a:gsLst>
              <a:gs pos="15000">
                <a:schemeClr val="accent1"/>
              </a:gs>
              <a:gs pos="50000">
                <a:schemeClr val="accent4"/>
              </a:gs>
              <a:gs pos="86000">
                <a:schemeClr val="accent1"/>
              </a:gs>
            </a:gsLst>
            <a:lin ang="16200000" scaled="1"/>
          </a:gradFill>
          <a:ln w="8610" cap="flat">
            <a:noFill/>
            <a:prstDash val="solid"/>
            <a:miter/>
          </a:ln>
        </p:spPr>
        <p:txBody>
          <a:bodyPr rtlCol="0" anchor="ctr"/>
          <a:lstStyle/>
          <a:p>
            <a:endParaRPr lang="fi-FI"/>
          </a:p>
        </p:txBody>
      </p:sp>
      <p:sp>
        <p:nvSpPr>
          <p:cNvPr id="7" name="Kuva 5">
            <a:extLst>
              <a:ext uri="{FF2B5EF4-FFF2-40B4-BE49-F238E27FC236}">
                <a16:creationId xmlns:a16="http://schemas.microsoft.com/office/drawing/2014/main" id="{ADF17810-15DD-4451-AA4B-D12A2127C2CA}"/>
              </a:ext>
            </a:extLst>
          </p:cNvPr>
          <p:cNvSpPr/>
          <p:nvPr/>
        </p:nvSpPr>
        <p:spPr>
          <a:xfrm>
            <a:off x="0" y="0"/>
            <a:ext cx="12189675" cy="6347068"/>
          </a:xfrm>
          <a:custGeom>
            <a:avLst/>
            <a:gdLst>
              <a:gd name="connsiteX0" fmla="*/ 0 w 12189675"/>
              <a:gd name="connsiteY0" fmla="*/ 4215281 h 6347068"/>
              <a:gd name="connsiteX1" fmla="*/ 138193 w 12189675"/>
              <a:gd name="connsiteY1" fmla="*/ 4405480 h 6347068"/>
              <a:gd name="connsiteX2" fmla="*/ 6715674 w 12189675"/>
              <a:gd name="connsiteY2" fmla="*/ 5447396 h 6347068"/>
              <a:gd name="connsiteX3" fmla="*/ 12189675 w 12189675"/>
              <a:gd name="connsiteY3" fmla="*/ 1470359 h 6347068"/>
              <a:gd name="connsiteX4" fmla="*/ 12189675 w 12189675"/>
              <a:gd name="connsiteY4" fmla="*/ 0 h 6347068"/>
              <a:gd name="connsiteX5" fmla="*/ 0 w 12189675"/>
              <a:gd name="connsiteY5" fmla="*/ 0 h 6347068"/>
              <a:gd name="connsiteX6" fmla="*/ 0 w 12189675"/>
              <a:gd name="connsiteY6" fmla="*/ 4215281 h 634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347068">
                <a:moveTo>
                  <a:pt x="0" y="4215281"/>
                </a:moveTo>
                <a:lnTo>
                  <a:pt x="138193" y="4405480"/>
                </a:lnTo>
                <a:cubicBezTo>
                  <a:pt x="1667015" y="6509805"/>
                  <a:pt x="4611693" y="6975960"/>
                  <a:pt x="6715674" y="5447396"/>
                </a:cubicBezTo>
                <a:lnTo>
                  <a:pt x="12189675" y="1470359"/>
                </a:lnTo>
                <a:lnTo>
                  <a:pt x="12189675" y="0"/>
                </a:lnTo>
                <a:lnTo>
                  <a:pt x="0" y="0"/>
                </a:lnTo>
                <a:lnTo>
                  <a:pt x="0" y="4215281"/>
                </a:lnTo>
                <a:close/>
              </a:path>
            </a:pathLst>
          </a:custGeom>
          <a:solidFill>
            <a:schemeClr val="tx1"/>
          </a:solidFill>
          <a:ln w="8610" cap="flat">
            <a:noFill/>
            <a:prstDash val="solid"/>
            <a:miter/>
          </a:ln>
        </p:spPr>
        <p:txBody>
          <a:bodyPr rtlCol="0" anchor="ctr"/>
          <a:lstStyle/>
          <a:p>
            <a:endParaRPr lang="fi-FI"/>
          </a:p>
        </p:txBody>
      </p:sp>
      <p:pic>
        <p:nvPicPr>
          <p:cNvPr id="15" name="Kuva 14" descr="Kuva, joka sisältää kohteen piirtäminen&#10;&#10;Kuvaus luotu automaattisesti">
            <a:extLst>
              <a:ext uri="{FF2B5EF4-FFF2-40B4-BE49-F238E27FC236}">
                <a16:creationId xmlns:a16="http://schemas.microsoft.com/office/drawing/2014/main" id="{ED85C383-30FB-4D44-9A8F-404DF70958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9548" y="6372225"/>
            <a:ext cx="1531978" cy="477977"/>
          </a:xfrm>
          <a:prstGeom prst="rect">
            <a:avLst/>
          </a:prstGeom>
        </p:spPr>
      </p:pic>
      <p:sp>
        <p:nvSpPr>
          <p:cNvPr id="16" name="Tekstin paikkamerkki 5">
            <a:extLst>
              <a:ext uri="{FF2B5EF4-FFF2-40B4-BE49-F238E27FC236}">
                <a16:creationId xmlns:a16="http://schemas.microsoft.com/office/drawing/2014/main" id="{9982D478-6044-4574-BEED-C7C5C663F05F}"/>
              </a:ext>
            </a:extLst>
          </p:cNvPr>
          <p:cNvSpPr>
            <a:spLocks noGrp="1"/>
          </p:cNvSpPr>
          <p:nvPr>
            <p:ph type="body" sz="quarter" idx="22" hasCustomPrompt="1"/>
          </p:nvPr>
        </p:nvSpPr>
        <p:spPr>
          <a:xfrm>
            <a:off x="1775906" y="261000"/>
            <a:ext cx="8637861" cy="576000"/>
          </a:xfrm>
        </p:spPr>
        <p:txBody>
          <a:bodyPr anchor="t">
            <a:noAutofit/>
          </a:bodyPr>
          <a:lstStyle>
            <a:lvl1pPr marL="0" indent="0" algn="ctr">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17" name="Sisällön paikkamerkki 2">
            <a:extLst>
              <a:ext uri="{FF2B5EF4-FFF2-40B4-BE49-F238E27FC236}">
                <a16:creationId xmlns:a16="http://schemas.microsoft.com/office/drawing/2014/main" id="{926CECF5-EE5D-4384-9CD9-41B3900DDE41}"/>
              </a:ext>
            </a:extLst>
          </p:cNvPr>
          <p:cNvSpPr>
            <a:spLocks noGrp="1"/>
          </p:cNvSpPr>
          <p:nvPr>
            <p:ph sz="half" idx="11" hasCustomPrompt="1"/>
          </p:nvPr>
        </p:nvSpPr>
        <p:spPr>
          <a:xfrm>
            <a:off x="8974837" y="4145068"/>
            <a:ext cx="2877860" cy="1947932"/>
          </a:xfrm>
        </p:spPr>
        <p:txBody>
          <a:bodyPr>
            <a:noAutofit/>
          </a:bodyPr>
          <a:lstStyle>
            <a:lvl1pPr marL="0" indent="0" algn="just">
              <a:buNone/>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8" name="Tekstin paikkamerkki 5">
            <a:extLst>
              <a:ext uri="{FF2B5EF4-FFF2-40B4-BE49-F238E27FC236}">
                <a16:creationId xmlns:a16="http://schemas.microsoft.com/office/drawing/2014/main" id="{067A1B62-CF0F-482F-8E6E-7C14977C7D6D}"/>
              </a:ext>
            </a:extLst>
          </p:cNvPr>
          <p:cNvSpPr>
            <a:spLocks noGrp="1"/>
          </p:cNvSpPr>
          <p:nvPr>
            <p:ph type="body" sz="quarter" idx="23" hasCustomPrompt="1"/>
          </p:nvPr>
        </p:nvSpPr>
        <p:spPr>
          <a:xfrm>
            <a:off x="1775906" y="892250"/>
            <a:ext cx="8637861" cy="432000"/>
          </a:xfrm>
        </p:spPr>
        <p:txBody>
          <a:bodyPr anchor="t">
            <a:noAutofit/>
          </a:bodyPr>
          <a:lstStyle>
            <a:lvl1pPr marL="0" indent="0" algn="ctr">
              <a:buNone/>
              <a:defRPr sz="1400" b="1" i="0" cap="none" baseline="0">
                <a:solidFill>
                  <a:schemeClr val="bg1"/>
                </a:solidFill>
                <a:latin typeface="Trebuchet MS" panose="020B06030202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a:t>
            </a:r>
          </a:p>
        </p:txBody>
      </p:sp>
      <p:sp>
        <p:nvSpPr>
          <p:cNvPr id="20" name="Sisällön paikkamerkki 2">
            <a:extLst>
              <a:ext uri="{FF2B5EF4-FFF2-40B4-BE49-F238E27FC236}">
                <a16:creationId xmlns:a16="http://schemas.microsoft.com/office/drawing/2014/main" id="{45472D58-12B5-49C3-A458-2874E11596A9}"/>
              </a:ext>
            </a:extLst>
          </p:cNvPr>
          <p:cNvSpPr>
            <a:spLocks noGrp="1"/>
          </p:cNvSpPr>
          <p:nvPr>
            <p:ph sz="half" idx="24" hasCustomPrompt="1"/>
          </p:nvPr>
        </p:nvSpPr>
        <p:spPr>
          <a:xfrm>
            <a:off x="1775867" y="2186017"/>
            <a:ext cx="4536134" cy="2485966"/>
          </a:xfrm>
        </p:spPr>
        <p:txBody>
          <a:bodyPr>
            <a:noAutofit/>
          </a:bodyPr>
          <a:lstStyle>
            <a:lvl1pPr marL="0" marR="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 </a:t>
            </a:r>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a:p>
            <a:pPr lvl="0"/>
            <a:endParaRPr lang="fi-FI"/>
          </a:p>
        </p:txBody>
      </p:sp>
    </p:spTree>
    <p:extLst>
      <p:ext uri="{BB962C8B-B14F-4D97-AF65-F5344CB8AC3E}">
        <p14:creationId xmlns:p14="http://schemas.microsoft.com/office/powerpoint/2010/main" val="156409954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Extra4">
    <p:spTree>
      <p:nvGrpSpPr>
        <p:cNvPr id="1" name=""/>
        <p:cNvGrpSpPr/>
        <p:nvPr/>
      </p:nvGrpSpPr>
      <p:grpSpPr>
        <a:xfrm>
          <a:off x="0" y="0"/>
          <a:ext cx="0" cy="0"/>
          <a:chOff x="0" y="0"/>
          <a:chExt cx="0" cy="0"/>
        </a:xfrm>
      </p:grpSpPr>
      <p:sp>
        <p:nvSpPr>
          <p:cNvPr id="19" name="Kuva 5">
            <a:extLst>
              <a:ext uri="{FF2B5EF4-FFF2-40B4-BE49-F238E27FC236}">
                <a16:creationId xmlns:a16="http://schemas.microsoft.com/office/drawing/2014/main" id="{325B6EBD-ADEC-4276-8427-32EA5B0D82C5}"/>
              </a:ext>
            </a:extLst>
          </p:cNvPr>
          <p:cNvSpPr/>
          <p:nvPr userDrawn="1"/>
        </p:nvSpPr>
        <p:spPr>
          <a:xfrm>
            <a:off x="0" y="30482"/>
            <a:ext cx="12189675" cy="6347068"/>
          </a:xfrm>
          <a:custGeom>
            <a:avLst/>
            <a:gdLst>
              <a:gd name="connsiteX0" fmla="*/ 0 w 12189675"/>
              <a:gd name="connsiteY0" fmla="*/ 4215281 h 6347068"/>
              <a:gd name="connsiteX1" fmla="*/ 138193 w 12189675"/>
              <a:gd name="connsiteY1" fmla="*/ 4405480 h 6347068"/>
              <a:gd name="connsiteX2" fmla="*/ 6715674 w 12189675"/>
              <a:gd name="connsiteY2" fmla="*/ 5447396 h 6347068"/>
              <a:gd name="connsiteX3" fmla="*/ 12189675 w 12189675"/>
              <a:gd name="connsiteY3" fmla="*/ 1470359 h 6347068"/>
              <a:gd name="connsiteX4" fmla="*/ 12189675 w 12189675"/>
              <a:gd name="connsiteY4" fmla="*/ 0 h 6347068"/>
              <a:gd name="connsiteX5" fmla="*/ 0 w 12189675"/>
              <a:gd name="connsiteY5" fmla="*/ 0 h 6347068"/>
              <a:gd name="connsiteX6" fmla="*/ 0 w 12189675"/>
              <a:gd name="connsiteY6" fmla="*/ 4215281 h 634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347068">
                <a:moveTo>
                  <a:pt x="0" y="4215281"/>
                </a:moveTo>
                <a:lnTo>
                  <a:pt x="138193" y="4405480"/>
                </a:lnTo>
                <a:cubicBezTo>
                  <a:pt x="1667015" y="6509805"/>
                  <a:pt x="4611693" y="6975960"/>
                  <a:pt x="6715674" y="5447396"/>
                </a:cubicBezTo>
                <a:lnTo>
                  <a:pt x="12189675" y="1470359"/>
                </a:lnTo>
                <a:lnTo>
                  <a:pt x="12189675" y="0"/>
                </a:lnTo>
                <a:lnTo>
                  <a:pt x="0" y="0"/>
                </a:lnTo>
                <a:lnTo>
                  <a:pt x="0" y="4215281"/>
                </a:lnTo>
                <a:close/>
              </a:path>
            </a:pathLst>
          </a:custGeom>
          <a:gradFill>
            <a:gsLst>
              <a:gs pos="15000">
                <a:schemeClr val="accent1"/>
              </a:gs>
              <a:gs pos="50000">
                <a:schemeClr val="accent4"/>
              </a:gs>
              <a:gs pos="86000">
                <a:schemeClr val="accent1"/>
              </a:gs>
            </a:gsLst>
            <a:lin ang="16200000" scaled="1"/>
          </a:gradFill>
          <a:ln w="8610" cap="flat">
            <a:noFill/>
            <a:prstDash val="solid"/>
            <a:miter/>
          </a:ln>
        </p:spPr>
        <p:txBody>
          <a:bodyPr rtlCol="0" anchor="ctr"/>
          <a:lstStyle/>
          <a:p>
            <a:endParaRPr lang="fi-FI"/>
          </a:p>
        </p:txBody>
      </p:sp>
      <p:sp>
        <p:nvSpPr>
          <p:cNvPr id="7" name="Kuva 5">
            <a:extLst>
              <a:ext uri="{FF2B5EF4-FFF2-40B4-BE49-F238E27FC236}">
                <a16:creationId xmlns:a16="http://schemas.microsoft.com/office/drawing/2014/main" id="{ADF17810-15DD-4451-AA4B-D12A2127C2CA}"/>
              </a:ext>
            </a:extLst>
          </p:cNvPr>
          <p:cNvSpPr/>
          <p:nvPr/>
        </p:nvSpPr>
        <p:spPr>
          <a:xfrm>
            <a:off x="0" y="0"/>
            <a:ext cx="12189675" cy="6347068"/>
          </a:xfrm>
          <a:custGeom>
            <a:avLst/>
            <a:gdLst>
              <a:gd name="connsiteX0" fmla="*/ 0 w 12189675"/>
              <a:gd name="connsiteY0" fmla="*/ 4215281 h 6347068"/>
              <a:gd name="connsiteX1" fmla="*/ 138193 w 12189675"/>
              <a:gd name="connsiteY1" fmla="*/ 4405480 h 6347068"/>
              <a:gd name="connsiteX2" fmla="*/ 6715674 w 12189675"/>
              <a:gd name="connsiteY2" fmla="*/ 5447396 h 6347068"/>
              <a:gd name="connsiteX3" fmla="*/ 12189675 w 12189675"/>
              <a:gd name="connsiteY3" fmla="*/ 1470359 h 6347068"/>
              <a:gd name="connsiteX4" fmla="*/ 12189675 w 12189675"/>
              <a:gd name="connsiteY4" fmla="*/ 0 h 6347068"/>
              <a:gd name="connsiteX5" fmla="*/ 0 w 12189675"/>
              <a:gd name="connsiteY5" fmla="*/ 0 h 6347068"/>
              <a:gd name="connsiteX6" fmla="*/ 0 w 12189675"/>
              <a:gd name="connsiteY6" fmla="*/ 4215281 h 634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347068">
                <a:moveTo>
                  <a:pt x="0" y="4215281"/>
                </a:moveTo>
                <a:lnTo>
                  <a:pt x="138193" y="4405480"/>
                </a:lnTo>
                <a:cubicBezTo>
                  <a:pt x="1667015" y="6509805"/>
                  <a:pt x="4611693" y="6975960"/>
                  <a:pt x="6715674" y="5447396"/>
                </a:cubicBezTo>
                <a:lnTo>
                  <a:pt x="12189675" y="1470359"/>
                </a:lnTo>
                <a:lnTo>
                  <a:pt x="12189675" y="0"/>
                </a:lnTo>
                <a:lnTo>
                  <a:pt x="0" y="0"/>
                </a:lnTo>
                <a:lnTo>
                  <a:pt x="0" y="4215281"/>
                </a:lnTo>
                <a:close/>
              </a:path>
            </a:pathLst>
          </a:custGeom>
          <a:solidFill>
            <a:schemeClr val="tx1"/>
          </a:solidFill>
          <a:ln w="8610" cap="flat">
            <a:noFill/>
            <a:prstDash val="solid"/>
            <a:miter/>
          </a:ln>
        </p:spPr>
        <p:txBody>
          <a:bodyPr rtlCol="0" anchor="ctr"/>
          <a:lstStyle/>
          <a:p>
            <a:endParaRPr lang="fi-FI"/>
          </a:p>
        </p:txBody>
      </p:sp>
      <p:pic>
        <p:nvPicPr>
          <p:cNvPr id="15" name="Kuva 14" descr="Kuva, joka sisältää kohteen piirtäminen&#10;&#10;Kuvaus luotu automaattisesti">
            <a:extLst>
              <a:ext uri="{FF2B5EF4-FFF2-40B4-BE49-F238E27FC236}">
                <a16:creationId xmlns:a16="http://schemas.microsoft.com/office/drawing/2014/main" id="{ED85C383-30FB-4D44-9A8F-404DF70958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9548" y="6372225"/>
            <a:ext cx="1531978" cy="477977"/>
          </a:xfrm>
          <a:prstGeom prst="rect">
            <a:avLst/>
          </a:prstGeom>
        </p:spPr>
      </p:pic>
      <p:sp>
        <p:nvSpPr>
          <p:cNvPr id="16" name="Tekstin paikkamerkki 5">
            <a:extLst>
              <a:ext uri="{FF2B5EF4-FFF2-40B4-BE49-F238E27FC236}">
                <a16:creationId xmlns:a16="http://schemas.microsoft.com/office/drawing/2014/main" id="{9982D478-6044-4574-BEED-C7C5C663F05F}"/>
              </a:ext>
            </a:extLst>
          </p:cNvPr>
          <p:cNvSpPr>
            <a:spLocks noGrp="1"/>
          </p:cNvSpPr>
          <p:nvPr>
            <p:ph type="body" sz="quarter" idx="22" hasCustomPrompt="1"/>
          </p:nvPr>
        </p:nvSpPr>
        <p:spPr>
          <a:xfrm>
            <a:off x="1560000" y="1341000"/>
            <a:ext cx="6696000" cy="1098256"/>
          </a:xfrm>
        </p:spPr>
        <p:txBody>
          <a:bodyPr anchor="t">
            <a:noAutofit/>
          </a:bodyPr>
          <a:lstStyle>
            <a:lvl1pPr marL="0" indent="0" algn="l">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17" name="Sisällön paikkamerkki 2">
            <a:extLst>
              <a:ext uri="{FF2B5EF4-FFF2-40B4-BE49-F238E27FC236}">
                <a16:creationId xmlns:a16="http://schemas.microsoft.com/office/drawing/2014/main" id="{926CECF5-EE5D-4384-9CD9-41B3900DDE41}"/>
              </a:ext>
            </a:extLst>
          </p:cNvPr>
          <p:cNvSpPr>
            <a:spLocks noGrp="1"/>
          </p:cNvSpPr>
          <p:nvPr>
            <p:ph sz="half" idx="11" hasCustomPrompt="1"/>
          </p:nvPr>
        </p:nvSpPr>
        <p:spPr>
          <a:xfrm>
            <a:off x="8974837" y="4623583"/>
            <a:ext cx="2877860" cy="957030"/>
          </a:xfrm>
        </p:spPr>
        <p:txBody>
          <a:bodyPr>
            <a:noAutofit/>
          </a:bodyPr>
          <a:lstStyle>
            <a:lvl1pPr marL="0" indent="0" algn="just">
              <a:buNone/>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02/2020</a:t>
            </a:r>
          </a:p>
          <a:p>
            <a:pPr lvl="0"/>
            <a:r>
              <a:rPr lang="fi-FI"/>
              <a:t>Etunimi Sukunimi</a:t>
            </a:r>
          </a:p>
        </p:txBody>
      </p:sp>
      <p:sp>
        <p:nvSpPr>
          <p:cNvPr id="18" name="Tekstin paikkamerkki 5">
            <a:extLst>
              <a:ext uri="{FF2B5EF4-FFF2-40B4-BE49-F238E27FC236}">
                <a16:creationId xmlns:a16="http://schemas.microsoft.com/office/drawing/2014/main" id="{067A1B62-CF0F-482F-8E6E-7C14977C7D6D}"/>
              </a:ext>
            </a:extLst>
          </p:cNvPr>
          <p:cNvSpPr>
            <a:spLocks noGrp="1"/>
          </p:cNvSpPr>
          <p:nvPr>
            <p:ph type="body" sz="quarter" idx="23" hasCustomPrompt="1"/>
          </p:nvPr>
        </p:nvSpPr>
        <p:spPr>
          <a:xfrm>
            <a:off x="1559999" y="2693324"/>
            <a:ext cx="6696001" cy="432000"/>
          </a:xfrm>
        </p:spPr>
        <p:txBody>
          <a:bodyPr anchor="t">
            <a:noAutofit/>
          </a:bodyPr>
          <a:lstStyle>
            <a:lvl1pPr marL="0" indent="0" algn="l">
              <a:buNone/>
              <a:defRPr sz="1400" b="1" i="0" cap="none" baseline="0">
                <a:solidFill>
                  <a:schemeClr val="bg1"/>
                </a:solidFill>
                <a:latin typeface="Trebuchet MS" panose="020B06030202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Väliotsikko</a:t>
            </a:r>
          </a:p>
        </p:txBody>
      </p:sp>
    </p:spTree>
    <p:extLst>
      <p:ext uri="{BB962C8B-B14F-4D97-AF65-F5344CB8AC3E}">
        <p14:creationId xmlns:p14="http://schemas.microsoft.com/office/powerpoint/2010/main" val="176579264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Extra5">
    <p:spTree>
      <p:nvGrpSpPr>
        <p:cNvPr id="1" name=""/>
        <p:cNvGrpSpPr/>
        <p:nvPr/>
      </p:nvGrpSpPr>
      <p:grpSpPr>
        <a:xfrm>
          <a:off x="0" y="0"/>
          <a:ext cx="0" cy="0"/>
          <a:chOff x="0" y="0"/>
          <a:chExt cx="0" cy="0"/>
        </a:xfrm>
      </p:grpSpPr>
      <p:sp>
        <p:nvSpPr>
          <p:cNvPr id="19" name="Kuva 5">
            <a:extLst>
              <a:ext uri="{FF2B5EF4-FFF2-40B4-BE49-F238E27FC236}">
                <a16:creationId xmlns:a16="http://schemas.microsoft.com/office/drawing/2014/main" id="{325B6EBD-ADEC-4276-8427-32EA5B0D82C5}"/>
              </a:ext>
            </a:extLst>
          </p:cNvPr>
          <p:cNvSpPr/>
          <p:nvPr userDrawn="1"/>
        </p:nvSpPr>
        <p:spPr>
          <a:xfrm>
            <a:off x="0" y="30482"/>
            <a:ext cx="12189675" cy="6347068"/>
          </a:xfrm>
          <a:custGeom>
            <a:avLst/>
            <a:gdLst>
              <a:gd name="connsiteX0" fmla="*/ 0 w 12189675"/>
              <a:gd name="connsiteY0" fmla="*/ 4215281 h 6347068"/>
              <a:gd name="connsiteX1" fmla="*/ 138193 w 12189675"/>
              <a:gd name="connsiteY1" fmla="*/ 4405480 h 6347068"/>
              <a:gd name="connsiteX2" fmla="*/ 6715674 w 12189675"/>
              <a:gd name="connsiteY2" fmla="*/ 5447396 h 6347068"/>
              <a:gd name="connsiteX3" fmla="*/ 12189675 w 12189675"/>
              <a:gd name="connsiteY3" fmla="*/ 1470359 h 6347068"/>
              <a:gd name="connsiteX4" fmla="*/ 12189675 w 12189675"/>
              <a:gd name="connsiteY4" fmla="*/ 0 h 6347068"/>
              <a:gd name="connsiteX5" fmla="*/ 0 w 12189675"/>
              <a:gd name="connsiteY5" fmla="*/ 0 h 6347068"/>
              <a:gd name="connsiteX6" fmla="*/ 0 w 12189675"/>
              <a:gd name="connsiteY6" fmla="*/ 4215281 h 634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347068">
                <a:moveTo>
                  <a:pt x="0" y="4215281"/>
                </a:moveTo>
                <a:lnTo>
                  <a:pt x="138193" y="4405480"/>
                </a:lnTo>
                <a:cubicBezTo>
                  <a:pt x="1667015" y="6509805"/>
                  <a:pt x="4611693" y="6975960"/>
                  <a:pt x="6715674" y="5447396"/>
                </a:cubicBezTo>
                <a:lnTo>
                  <a:pt x="12189675" y="1470359"/>
                </a:lnTo>
                <a:lnTo>
                  <a:pt x="12189675" y="0"/>
                </a:lnTo>
                <a:lnTo>
                  <a:pt x="0" y="0"/>
                </a:lnTo>
                <a:lnTo>
                  <a:pt x="0" y="4215281"/>
                </a:lnTo>
                <a:close/>
              </a:path>
            </a:pathLst>
          </a:custGeom>
          <a:gradFill>
            <a:gsLst>
              <a:gs pos="15000">
                <a:schemeClr val="accent1"/>
              </a:gs>
              <a:gs pos="50000">
                <a:schemeClr val="accent4"/>
              </a:gs>
              <a:gs pos="86000">
                <a:schemeClr val="accent1"/>
              </a:gs>
            </a:gsLst>
            <a:lin ang="16200000" scaled="1"/>
          </a:gradFill>
          <a:ln w="8610" cap="flat">
            <a:noFill/>
            <a:prstDash val="solid"/>
            <a:miter/>
          </a:ln>
        </p:spPr>
        <p:txBody>
          <a:bodyPr rtlCol="0" anchor="ctr"/>
          <a:lstStyle/>
          <a:p>
            <a:endParaRPr lang="fi-FI"/>
          </a:p>
        </p:txBody>
      </p:sp>
      <p:sp>
        <p:nvSpPr>
          <p:cNvPr id="7" name="Kuva 5">
            <a:extLst>
              <a:ext uri="{FF2B5EF4-FFF2-40B4-BE49-F238E27FC236}">
                <a16:creationId xmlns:a16="http://schemas.microsoft.com/office/drawing/2014/main" id="{ADF17810-15DD-4451-AA4B-D12A2127C2CA}"/>
              </a:ext>
            </a:extLst>
          </p:cNvPr>
          <p:cNvSpPr/>
          <p:nvPr/>
        </p:nvSpPr>
        <p:spPr>
          <a:xfrm>
            <a:off x="0" y="0"/>
            <a:ext cx="12189675" cy="6347068"/>
          </a:xfrm>
          <a:custGeom>
            <a:avLst/>
            <a:gdLst>
              <a:gd name="connsiteX0" fmla="*/ 0 w 12189675"/>
              <a:gd name="connsiteY0" fmla="*/ 4215281 h 6347068"/>
              <a:gd name="connsiteX1" fmla="*/ 138193 w 12189675"/>
              <a:gd name="connsiteY1" fmla="*/ 4405480 h 6347068"/>
              <a:gd name="connsiteX2" fmla="*/ 6715674 w 12189675"/>
              <a:gd name="connsiteY2" fmla="*/ 5447396 h 6347068"/>
              <a:gd name="connsiteX3" fmla="*/ 12189675 w 12189675"/>
              <a:gd name="connsiteY3" fmla="*/ 1470359 h 6347068"/>
              <a:gd name="connsiteX4" fmla="*/ 12189675 w 12189675"/>
              <a:gd name="connsiteY4" fmla="*/ 0 h 6347068"/>
              <a:gd name="connsiteX5" fmla="*/ 0 w 12189675"/>
              <a:gd name="connsiteY5" fmla="*/ 0 h 6347068"/>
              <a:gd name="connsiteX6" fmla="*/ 0 w 12189675"/>
              <a:gd name="connsiteY6" fmla="*/ 4215281 h 634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347068">
                <a:moveTo>
                  <a:pt x="0" y="4215281"/>
                </a:moveTo>
                <a:lnTo>
                  <a:pt x="138193" y="4405480"/>
                </a:lnTo>
                <a:cubicBezTo>
                  <a:pt x="1667015" y="6509805"/>
                  <a:pt x="4611693" y="6975960"/>
                  <a:pt x="6715674" y="5447396"/>
                </a:cubicBezTo>
                <a:lnTo>
                  <a:pt x="12189675" y="1470359"/>
                </a:lnTo>
                <a:lnTo>
                  <a:pt x="12189675" y="0"/>
                </a:lnTo>
                <a:lnTo>
                  <a:pt x="0" y="0"/>
                </a:lnTo>
                <a:lnTo>
                  <a:pt x="0" y="4215281"/>
                </a:lnTo>
                <a:close/>
              </a:path>
            </a:pathLst>
          </a:custGeom>
          <a:solidFill>
            <a:schemeClr val="tx1"/>
          </a:solidFill>
          <a:ln w="8610" cap="flat">
            <a:noFill/>
            <a:prstDash val="solid"/>
            <a:miter/>
          </a:ln>
        </p:spPr>
        <p:txBody>
          <a:bodyPr rtlCol="0" anchor="ctr"/>
          <a:lstStyle/>
          <a:p>
            <a:endParaRPr lang="fi-FI"/>
          </a:p>
        </p:txBody>
      </p:sp>
      <p:pic>
        <p:nvPicPr>
          <p:cNvPr id="15" name="Kuva 14" descr="Kuva, joka sisältää kohteen piirtäminen&#10;&#10;Kuvaus luotu automaattisesti">
            <a:extLst>
              <a:ext uri="{FF2B5EF4-FFF2-40B4-BE49-F238E27FC236}">
                <a16:creationId xmlns:a16="http://schemas.microsoft.com/office/drawing/2014/main" id="{ED85C383-30FB-4D44-9A8F-404DF70958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9548" y="6372225"/>
            <a:ext cx="1531978" cy="477977"/>
          </a:xfrm>
          <a:prstGeom prst="rect">
            <a:avLst/>
          </a:prstGeom>
        </p:spPr>
      </p:pic>
      <p:sp>
        <p:nvSpPr>
          <p:cNvPr id="16" name="Tekstin paikkamerkki 5">
            <a:extLst>
              <a:ext uri="{FF2B5EF4-FFF2-40B4-BE49-F238E27FC236}">
                <a16:creationId xmlns:a16="http://schemas.microsoft.com/office/drawing/2014/main" id="{9982D478-6044-4574-BEED-C7C5C663F05F}"/>
              </a:ext>
            </a:extLst>
          </p:cNvPr>
          <p:cNvSpPr>
            <a:spLocks noGrp="1"/>
          </p:cNvSpPr>
          <p:nvPr>
            <p:ph type="body" sz="quarter" idx="22" hasCustomPrompt="1"/>
          </p:nvPr>
        </p:nvSpPr>
        <p:spPr>
          <a:xfrm>
            <a:off x="1775906" y="261000"/>
            <a:ext cx="8637861" cy="576000"/>
          </a:xfrm>
        </p:spPr>
        <p:txBody>
          <a:bodyPr anchor="t">
            <a:noAutofit/>
          </a:bodyPr>
          <a:lstStyle>
            <a:lvl1pPr marL="0" indent="0" algn="ctr">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17" name="Sisällön paikkamerkki 2">
            <a:extLst>
              <a:ext uri="{FF2B5EF4-FFF2-40B4-BE49-F238E27FC236}">
                <a16:creationId xmlns:a16="http://schemas.microsoft.com/office/drawing/2014/main" id="{926CECF5-EE5D-4384-9CD9-41B3900DDE41}"/>
              </a:ext>
            </a:extLst>
          </p:cNvPr>
          <p:cNvSpPr>
            <a:spLocks noGrp="1"/>
          </p:cNvSpPr>
          <p:nvPr>
            <p:ph sz="half" idx="11" hasCustomPrompt="1"/>
          </p:nvPr>
        </p:nvSpPr>
        <p:spPr>
          <a:xfrm>
            <a:off x="8974837" y="4145068"/>
            <a:ext cx="2877860" cy="1947932"/>
          </a:xfrm>
        </p:spPr>
        <p:txBody>
          <a:bodyPr>
            <a:noAutofit/>
          </a:bodyPr>
          <a:lstStyle>
            <a:lvl1pPr marL="0" indent="0" algn="l">
              <a:buNone/>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8" name="Tekstin paikkamerkki 5">
            <a:extLst>
              <a:ext uri="{FF2B5EF4-FFF2-40B4-BE49-F238E27FC236}">
                <a16:creationId xmlns:a16="http://schemas.microsoft.com/office/drawing/2014/main" id="{067A1B62-CF0F-482F-8E6E-7C14977C7D6D}"/>
              </a:ext>
            </a:extLst>
          </p:cNvPr>
          <p:cNvSpPr>
            <a:spLocks noGrp="1"/>
          </p:cNvSpPr>
          <p:nvPr>
            <p:ph type="body" sz="quarter" idx="23" hasCustomPrompt="1"/>
          </p:nvPr>
        </p:nvSpPr>
        <p:spPr>
          <a:xfrm>
            <a:off x="1775906" y="892250"/>
            <a:ext cx="8637861" cy="432000"/>
          </a:xfrm>
        </p:spPr>
        <p:txBody>
          <a:bodyPr anchor="t">
            <a:noAutofit/>
          </a:bodyPr>
          <a:lstStyle>
            <a:lvl1pPr marL="0" indent="0" algn="ctr">
              <a:buNone/>
              <a:defRPr sz="1400" b="1" i="0" cap="none" baseline="0">
                <a:solidFill>
                  <a:schemeClr val="bg1"/>
                </a:solidFill>
                <a:latin typeface="Trebuchet MS" panose="020B06030202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a:t>
            </a:r>
          </a:p>
        </p:txBody>
      </p:sp>
    </p:spTree>
    <p:extLst>
      <p:ext uri="{BB962C8B-B14F-4D97-AF65-F5344CB8AC3E}">
        <p14:creationId xmlns:p14="http://schemas.microsoft.com/office/powerpoint/2010/main" val="62274326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Älä käytä pohjana">
    <p:spTree>
      <p:nvGrpSpPr>
        <p:cNvPr id="1" name=""/>
        <p:cNvGrpSpPr/>
        <p:nvPr/>
      </p:nvGrpSpPr>
      <p:grpSpPr>
        <a:xfrm>
          <a:off x="0" y="0"/>
          <a:ext cx="0" cy="0"/>
          <a:chOff x="0" y="0"/>
          <a:chExt cx="0" cy="0"/>
        </a:xfrm>
      </p:grpSpPr>
      <p:sp>
        <p:nvSpPr>
          <p:cNvPr id="14" name="Otsikko 2">
            <a:extLst>
              <a:ext uri="{FF2B5EF4-FFF2-40B4-BE49-F238E27FC236}">
                <a16:creationId xmlns:a16="http://schemas.microsoft.com/office/drawing/2014/main" id="{7F207580-5924-4E74-9106-5B90B16FACFD}"/>
              </a:ext>
            </a:extLst>
          </p:cNvPr>
          <p:cNvSpPr txBox="1">
            <a:spLocks/>
          </p:cNvSpPr>
          <p:nvPr userDrawn="1"/>
        </p:nvSpPr>
        <p:spPr>
          <a:xfrm>
            <a:off x="4057650" y="0"/>
            <a:ext cx="4076700" cy="6858000"/>
          </a:xfrm>
          <a:prstGeom prst="rect">
            <a:avLst/>
          </a:prstGeom>
          <a:solidFill>
            <a:schemeClr val="tx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0" name="Otsikko 2">
            <a:extLst>
              <a:ext uri="{FF2B5EF4-FFF2-40B4-BE49-F238E27FC236}">
                <a16:creationId xmlns:a16="http://schemas.microsoft.com/office/drawing/2014/main" id="{6B7F1617-8E7B-46ED-982A-41DA861F47FD}"/>
              </a:ext>
            </a:extLst>
          </p:cNvPr>
          <p:cNvSpPr txBox="1">
            <a:spLocks/>
          </p:cNvSpPr>
          <p:nvPr userDrawn="1"/>
        </p:nvSpPr>
        <p:spPr>
          <a:xfrm>
            <a:off x="8134350" y="0"/>
            <a:ext cx="405765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1" name="Otsikko 2">
            <a:extLst>
              <a:ext uri="{FF2B5EF4-FFF2-40B4-BE49-F238E27FC236}">
                <a16:creationId xmlns:a16="http://schemas.microsoft.com/office/drawing/2014/main" id="{C699CC34-816D-47BE-8E7B-7DA13C7C86EE}"/>
              </a:ext>
            </a:extLst>
          </p:cNvPr>
          <p:cNvSpPr txBox="1">
            <a:spLocks/>
          </p:cNvSpPr>
          <p:nvPr userDrawn="1"/>
        </p:nvSpPr>
        <p:spPr>
          <a:xfrm>
            <a:off x="0" y="0"/>
            <a:ext cx="405765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6" name="Tekstin paikkamerkki 5">
            <a:extLst>
              <a:ext uri="{FF2B5EF4-FFF2-40B4-BE49-F238E27FC236}">
                <a16:creationId xmlns:a16="http://schemas.microsoft.com/office/drawing/2014/main" id="{7174A771-CD19-42E7-9490-68182DA5C5CD}"/>
              </a:ext>
            </a:extLst>
          </p:cNvPr>
          <p:cNvSpPr>
            <a:spLocks noGrp="1"/>
          </p:cNvSpPr>
          <p:nvPr>
            <p:ph type="body" sz="quarter" idx="13" hasCustomPrompt="1"/>
          </p:nvPr>
        </p:nvSpPr>
        <p:spPr>
          <a:xfrm>
            <a:off x="264763"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7" name="Tekstin paikkamerkki 5">
            <a:extLst>
              <a:ext uri="{FF2B5EF4-FFF2-40B4-BE49-F238E27FC236}">
                <a16:creationId xmlns:a16="http://schemas.microsoft.com/office/drawing/2014/main" id="{390C2BD9-9383-4369-9224-A977FD3F71F7}"/>
              </a:ext>
            </a:extLst>
          </p:cNvPr>
          <p:cNvSpPr>
            <a:spLocks noGrp="1"/>
          </p:cNvSpPr>
          <p:nvPr>
            <p:ph type="body" sz="quarter" idx="14" hasCustomPrompt="1"/>
          </p:nvPr>
        </p:nvSpPr>
        <p:spPr>
          <a:xfrm>
            <a:off x="4331563"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8" name="Tekstin paikkamerkki 5">
            <a:extLst>
              <a:ext uri="{FF2B5EF4-FFF2-40B4-BE49-F238E27FC236}">
                <a16:creationId xmlns:a16="http://schemas.microsoft.com/office/drawing/2014/main" id="{26D2CA6F-CD5A-4845-8BD2-857B3FC97BDF}"/>
              </a:ext>
            </a:extLst>
          </p:cNvPr>
          <p:cNvSpPr>
            <a:spLocks noGrp="1"/>
          </p:cNvSpPr>
          <p:nvPr>
            <p:ph type="body" sz="quarter" idx="15" hasCustomPrompt="1"/>
          </p:nvPr>
        </p:nvSpPr>
        <p:spPr>
          <a:xfrm>
            <a:off x="8399556"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cxnSp>
        <p:nvCxnSpPr>
          <p:cNvPr id="15" name="Suora yhdysviiva 14">
            <a:extLst>
              <a:ext uri="{FF2B5EF4-FFF2-40B4-BE49-F238E27FC236}">
                <a16:creationId xmlns:a16="http://schemas.microsoft.com/office/drawing/2014/main" id="{8A02440F-52F6-440C-ACE1-386EE37D7E0F}"/>
              </a:ext>
            </a:extLst>
          </p:cNvPr>
          <p:cNvCxnSpPr/>
          <p:nvPr userDrawn="1"/>
        </p:nvCxnSpPr>
        <p:spPr>
          <a:xfrm>
            <a:off x="40576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17" name="Suora yhdysviiva 16">
            <a:extLst>
              <a:ext uri="{FF2B5EF4-FFF2-40B4-BE49-F238E27FC236}">
                <a16:creationId xmlns:a16="http://schemas.microsoft.com/office/drawing/2014/main" id="{83FE330B-9755-4C69-BF59-D567492ECD6F}"/>
              </a:ext>
            </a:extLst>
          </p:cNvPr>
          <p:cNvCxnSpPr/>
          <p:nvPr userDrawn="1"/>
        </p:nvCxnSpPr>
        <p:spPr>
          <a:xfrm>
            <a:off x="81343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pic>
        <p:nvPicPr>
          <p:cNvPr id="18" name="Kuva 17" descr="Kuva, joka sisältää kohteen piirtäminen&#10;&#10;Kuvaus luotu automaattisesti">
            <a:extLst>
              <a:ext uri="{FF2B5EF4-FFF2-40B4-BE49-F238E27FC236}">
                <a16:creationId xmlns:a16="http://schemas.microsoft.com/office/drawing/2014/main" id="{6E88C5F8-9B83-4CB3-935F-2AA25CD0E9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pic>
        <p:nvPicPr>
          <p:cNvPr id="11" name="Kuva 10" descr="Ruutu">
            <a:extLst>
              <a:ext uri="{FF2B5EF4-FFF2-40B4-BE49-F238E27FC236}">
                <a16:creationId xmlns:a16="http://schemas.microsoft.com/office/drawing/2014/main" id="{018A1E7B-572F-44E4-85D2-85E97C90A95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56000" y="1557000"/>
            <a:ext cx="1080000" cy="1080000"/>
          </a:xfrm>
          <a:prstGeom prst="rect">
            <a:avLst/>
          </a:prstGeom>
        </p:spPr>
      </p:pic>
      <p:grpSp>
        <p:nvGrpSpPr>
          <p:cNvPr id="20" name="Kuva 8" descr="Hammasrattaat">
            <a:extLst>
              <a:ext uri="{FF2B5EF4-FFF2-40B4-BE49-F238E27FC236}">
                <a16:creationId xmlns:a16="http://schemas.microsoft.com/office/drawing/2014/main" id="{69A5810E-90E7-498B-B178-04A62E8B4211}"/>
              </a:ext>
            </a:extLst>
          </p:cNvPr>
          <p:cNvGrpSpPr/>
          <p:nvPr userDrawn="1"/>
        </p:nvGrpSpPr>
        <p:grpSpPr>
          <a:xfrm>
            <a:off x="1571626" y="2120874"/>
            <a:ext cx="1726260" cy="2071512"/>
            <a:chOff x="2369654" y="2862654"/>
            <a:chExt cx="1726260" cy="2071512"/>
          </a:xfrm>
          <a:solidFill>
            <a:srgbClr val="490E6F"/>
          </a:solidFill>
        </p:grpSpPr>
        <p:sp>
          <p:nvSpPr>
            <p:cNvPr id="21" name="Vapaamuotoinen: Muoto 20">
              <a:extLst>
                <a:ext uri="{FF2B5EF4-FFF2-40B4-BE49-F238E27FC236}">
                  <a16:creationId xmlns:a16="http://schemas.microsoft.com/office/drawing/2014/main" id="{50A1321B-6E2E-4D8F-9CA2-87C5404E5EE0}"/>
                </a:ext>
              </a:extLst>
            </p:cNvPr>
            <p:cNvSpPr/>
            <p:nvPr/>
          </p:nvSpPr>
          <p:spPr>
            <a:xfrm>
              <a:off x="2969861" y="2862654"/>
              <a:ext cx="1115429" cy="1115429"/>
            </a:xfrm>
            <a:custGeom>
              <a:avLst/>
              <a:gdLst>
                <a:gd name="connsiteX0" fmla="*/ 565682 w 1115429"/>
                <a:gd name="connsiteY0" fmla="*/ 764866 h 1115429"/>
                <a:gd name="connsiteX1" fmla="*/ 366498 w 1115429"/>
                <a:gd name="connsiteY1" fmla="*/ 565682 h 1115429"/>
                <a:gd name="connsiteX2" fmla="*/ 565682 w 1115429"/>
                <a:gd name="connsiteY2" fmla="*/ 366498 h 1115429"/>
                <a:gd name="connsiteX3" fmla="*/ 764866 w 1115429"/>
                <a:gd name="connsiteY3" fmla="*/ 565682 h 1115429"/>
                <a:gd name="connsiteX4" fmla="*/ 565682 w 1115429"/>
                <a:gd name="connsiteY4" fmla="*/ 764866 h 1115429"/>
                <a:gd name="connsiteX5" fmla="*/ 1014510 w 1115429"/>
                <a:gd name="connsiteY5" fmla="*/ 440860 h 1115429"/>
                <a:gd name="connsiteX6" fmla="*/ 972017 w 1115429"/>
                <a:gd name="connsiteY6" fmla="*/ 337285 h 1115429"/>
                <a:gd name="connsiteX7" fmla="*/ 1014510 w 1115429"/>
                <a:gd name="connsiteY7" fmla="*/ 212463 h 1115429"/>
                <a:gd name="connsiteX8" fmla="*/ 918901 w 1115429"/>
                <a:gd name="connsiteY8" fmla="*/ 116855 h 1115429"/>
                <a:gd name="connsiteX9" fmla="*/ 794080 w 1115429"/>
                <a:gd name="connsiteY9" fmla="*/ 159347 h 1115429"/>
                <a:gd name="connsiteX10" fmla="*/ 690504 w 1115429"/>
                <a:gd name="connsiteY10" fmla="*/ 116855 h 1115429"/>
                <a:gd name="connsiteX11" fmla="*/ 632077 w 1115429"/>
                <a:gd name="connsiteY11" fmla="*/ 0 h 1115429"/>
                <a:gd name="connsiteX12" fmla="*/ 499287 w 1115429"/>
                <a:gd name="connsiteY12" fmla="*/ 0 h 1115429"/>
                <a:gd name="connsiteX13" fmla="*/ 440860 w 1115429"/>
                <a:gd name="connsiteY13" fmla="*/ 116855 h 1115429"/>
                <a:gd name="connsiteX14" fmla="*/ 337285 w 1115429"/>
                <a:gd name="connsiteY14" fmla="*/ 159347 h 1115429"/>
                <a:gd name="connsiteX15" fmla="*/ 212463 w 1115429"/>
                <a:gd name="connsiteY15" fmla="*/ 116855 h 1115429"/>
                <a:gd name="connsiteX16" fmla="*/ 116855 w 1115429"/>
                <a:gd name="connsiteY16" fmla="*/ 212463 h 1115429"/>
                <a:gd name="connsiteX17" fmla="*/ 159347 w 1115429"/>
                <a:gd name="connsiteY17" fmla="*/ 337285 h 1115429"/>
                <a:gd name="connsiteX18" fmla="*/ 116855 w 1115429"/>
                <a:gd name="connsiteY18" fmla="*/ 440860 h 1115429"/>
                <a:gd name="connsiteX19" fmla="*/ 0 w 1115429"/>
                <a:gd name="connsiteY19" fmla="*/ 499287 h 1115429"/>
                <a:gd name="connsiteX20" fmla="*/ 0 w 1115429"/>
                <a:gd name="connsiteY20" fmla="*/ 632077 h 1115429"/>
                <a:gd name="connsiteX21" fmla="*/ 116855 w 1115429"/>
                <a:gd name="connsiteY21" fmla="*/ 690504 h 1115429"/>
                <a:gd name="connsiteX22" fmla="*/ 159347 w 1115429"/>
                <a:gd name="connsiteY22" fmla="*/ 794080 h 1115429"/>
                <a:gd name="connsiteX23" fmla="*/ 116855 w 1115429"/>
                <a:gd name="connsiteY23" fmla="*/ 918901 h 1115429"/>
                <a:gd name="connsiteX24" fmla="*/ 209807 w 1115429"/>
                <a:gd name="connsiteY24" fmla="*/ 1011854 h 1115429"/>
                <a:gd name="connsiteX25" fmla="*/ 334629 w 1115429"/>
                <a:gd name="connsiteY25" fmla="*/ 969361 h 1115429"/>
                <a:gd name="connsiteX26" fmla="*/ 438204 w 1115429"/>
                <a:gd name="connsiteY26" fmla="*/ 1011854 h 1115429"/>
                <a:gd name="connsiteX27" fmla="*/ 496632 w 1115429"/>
                <a:gd name="connsiteY27" fmla="*/ 1128708 h 1115429"/>
                <a:gd name="connsiteX28" fmla="*/ 629421 w 1115429"/>
                <a:gd name="connsiteY28" fmla="*/ 1128708 h 1115429"/>
                <a:gd name="connsiteX29" fmla="*/ 687848 w 1115429"/>
                <a:gd name="connsiteY29" fmla="*/ 1011854 h 1115429"/>
                <a:gd name="connsiteX30" fmla="*/ 791424 w 1115429"/>
                <a:gd name="connsiteY30" fmla="*/ 969361 h 1115429"/>
                <a:gd name="connsiteX31" fmla="*/ 916246 w 1115429"/>
                <a:gd name="connsiteY31" fmla="*/ 1011854 h 1115429"/>
                <a:gd name="connsiteX32" fmla="*/ 1011854 w 1115429"/>
                <a:gd name="connsiteY32" fmla="*/ 918901 h 1115429"/>
                <a:gd name="connsiteX33" fmla="*/ 969361 w 1115429"/>
                <a:gd name="connsiteY33" fmla="*/ 794080 h 1115429"/>
                <a:gd name="connsiteX34" fmla="*/ 1014510 w 1115429"/>
                <a:gd name="connsiteY34" fmla="*/ 690504 h 1115429"/>
                <a:gd name="connsiteX35" fmla="*/ 1131364 w 1115429"/>
                <a:gd name="connsiteY35" fmla="*/ 632077 h 1115429"/>
                <a:gd name="connsiteX36" fmla="*/ 1131364 w 1115429"/>
                <a:gd name="connsiteY36" fmla="*/ 499287 h 1115429"/>
                <a:gd name="connsiteX37" fmla="*/ 1014510 w 1115429"/>
                <a:gd name="connsiteY37" fmla="*/ 440860 h 111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15429" h="1115429">
                  <a:moveTo>
                    <a:pt x="565682" y="764866"/>
                  </a:moveTo>
                  <a:cubicBezTo>
                    <a:pt x="454139" y="764866"/>
                    <a:pt x="366498" y="674569"/>
                    <a:pt x="366498" y="565682"/>
                  </a:cubicBezTo>
                  <a:cubicBezTo>
                    <a:pt x="366498" y="456795"/>
                    <a:pt x="456795" y="366498"/>
                    <a:pt x="565682" y="366498"/>
                  </a:cubicBezTo>
                  <a:cubicBezTo>
                    <a:pt x="677225" y="366498"/>
                    <a:pt x="764866" y="456795"/>
                    <a:pt x="764866" y="565682"/>
                  </a:cubicBezTo>
                  <a:cubicBezTo>
                    <a:pt x="764866" y="674569"/>
                    <a:pt x="674569" y="764866"/>
                    <a:pt x="565682" y="764866"/>
                  </a:cubicBezTo>
                  <a:close/>
                  <a:moveTo>
                    <a:pt x="1014510" y="440860"/>
                  </a:moveTo>
                  <a:cubicBezTo>
                    <a:pt x="1003887" y="403679"/>
                    <a:pt x="990608" y="369154"/>
                    <a:pt x="972017" y="337285"/>
                  </a:cubicBezTo>
                  <a:lnTo>
                    <a:pt x="1014510" y="212463"/>
                  </a:lnTo>
                  <a:lnTo>
                    <a:pt x="918901" y="116855"/>
                  </a:lnTo>
                  <a:lnTo>
                    <a:pt x="794080" y="159347"/>
                  </a:lnTo>
                  <a:cubicBezTo>
                    <a:pt x="762210" y="140757"/>
                    <a:pt x="727685" y="127478"/>
                    <a:pt x="690504" y="116855"/>
                  </a:cubicBezTo>
                  <a:lnTo>
                    <a:pt x="632077" y="0"/>
                  </a:lnTo>
                  <a:lnTo>
                    <a:pt x="499287" y="0"/>
                  </a:lnTo>
                  <a:lnTo>
                    <a:pt x="440860" y="116855"/>
                  </a:lnTo>
                  <a:cubicBezTo>
                    <a:pt x="403679" y="127478"/>
                    <a:pt x="369154" y="140757"/>
                    <a:pt x="337285" y="159347"/>
                  </a:cubicBezTo>
                  <a:lnTo>
                    <a:pt x="212463" y="116855"/>
                  </a:lnTo>
                  <a:lnTo>
                    <a:pt x="116855" y="212463"/>
                  </a:lnTo>
                  <a:lnTo>
                    <a:pt x="159347" y="337285"/>
                  </a:lnTo>
                  <a:cubicBezTo>
                    <a:pt x="140757" y="369154"/>
                    <a:pt x="127478" y="403679"/>
                    <a:pt x="116855" y="440860"/>
                  </a:cubicBezTo>
                  <a:lnTo>
                    <a:pt x="0" y="499287"/>
                  </a:lnTo>
                  <a:lnTo>
                    <a:pt x="0" y="632077"/>
                  </a:lnTo>
                  <a:lnTo>
                    <a:pt x="116855" y="690504"/>
                  </a:lnTo>
                  <a:cubicBezTo>
                    <a:pt x="127478" y="727685"/>
                    <a:pt x="140757" y="762210"/>
                    <a:pt x="159347" y="794080"/>
                  </a:cubicBezTo>
                  <a:lnTo>
                    <a:pt x="116855" y="918901"/>
                  </a:lnTo>
                  <a:lnTo>
                    <a:pt x="209807" y="1011854"/>
                  </a:lnTo>
                  <a:lnTo>
                    <a:pt x="334629" y="969361"/>
                  </a:lnTo>
                  <a:cubicBezTo>
                    <a:pt x="366498" y="987952"/>
                    <a:pt x="401023" y="1001231"/>
                    <a:pt x="438204" y="1011854"/>
                  </a:cubicBezTo>
                  <a:lnTo>
                    <a:pt x="496632" y="1128708"/>
                  </a:lnTo>
                  <a:lnTo>
                    <a:pt x="629421" y="1128708"/>
                  </a:lnTo>
                  <a:lnTo>
                    <a:pt x="687848" y="1011854"/>
                  </a:lnTo>
                  <a:cubicBezTo>
                    <a:pt x="725029" y="1001231"/>
                    <a:pt x="759554" y="987952"/>
                    <a:pt x="791424" y="969361"/>
                  </a:cubicBezTo>
                  <a:lnTo>
                    <a:pt x="916246" y="1011854"/>
                  </a:lnTo>
                  <a:lnTo>
                    <a:pt x="1011854" y="918901"/>
                  </a:lnTo>
                  <a:lnTo>
                    <a:pt x="969361" y="794080"/>
                  </a:lnTo>
                  <a:cubicBezTo>
                    <a:pt x="987952" y="762210"/>
                    <a:pt x="1003887" y="725029"/>
                    <a:pt x="1014510" y="690504"/>
                  </a:cubicBezTo>
                  <a:lnTo>
                    <a:pt x="1131364" y="632077"/>
                  </a:lnTo>
                  <a:lnTo>
                    <a:pt x="1131364" y="499287"/>
                  </a:lnTo>
                  <a:lnTo>
                    <a:pt x="1014510" y="440860"/>
                  </a:lnTo>
                  <a:close/>
                </a:path>
              </a:pathLst>
            </a:custGeom>
            <a:gradFill flip="none" rotWithShape="1">
              <a:gsLst>
                <a:gs pos="0">
                  <a:srgbClr val="490E6F"/>
                </a:gs>
                <a:gs pos="28000">
                  <a:srgbClr val="490E6F"/>
                </a:gs>
                <a:gs pos="100000">
                  <a:srgbClr val="971CE2"/>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
          <p:nvSpPr>
            <p:cNvPr id="22" name="Vapaamuotoinen: Muoto 21">
              <a:extLst>
                <a:ext uri="{FF2B5EF4-FFF2-40B4-BE49-F238E27FC236}">
                  <a16:creationId xmlns:a16="http://schemas.microsoft.com/office/drawing/2014/main" id="{590B7916-BC78-4E36-9570-4979D32B6BE5}"/>
                </a:ext>
              </a:extLst>
            </p:cNvPr>
            <p:cNvSpPr/>
            <p:nvPr/>
          </p:nvSpPr>
          <p:spPr>
            <a:xfrm>
              <a:off x="2369654" y="3829359"/>
              <a:ext cx="1115429" cy="1115429"/>
            </a:xfrm>
            <a:custGeom>
              <a:avLst/>
              <a:gdLst>
                <a:gd name="connsiteX0" fmla="*/ 565682 w 1115429"/>
                <a:gd name="connsiteY0" fmla="*/ 764866 h 1115429"/>
                <a:gd name="connsiteX1" fmla="*/ 366498 w 1115429"/>
                <a:gd name="connsiteY1" fmla="*/ 565682 h 1115429"/>
                <a:gd name="connsiteX2" fmla="*/ 565682 w 1115429"/>
                <a:gd name="connsiteY2" fmla="*/ 366498 h 1115429"/>
                <a:gd name="connsiteX3" fmla="*/ 764866 w 1115429"/>
                <a:gd name="connsiteY3" fmla="*/ 565682 h 1115429"/>
                <a:gd name="connsiteX4" fmla="*/ 565682 w 1115429"/>
                <a:gd name="connsiteY4" fmla="*/ 764866 h 1115429"/>
                <a:gd name="connsiteX5" fmla="*/ 565682 w 1115429"/>
                <a:gd name="connsiteY5" fmla="*/ 764866 h 1115429"/>
                <a:gd name="connsiteX6" fmla="*/ 972017 w 1115429"/>
                <a:gd name="connsiteY6" fmla="*/ 337285 h 1115429"/>
                <a:gd name="connsiteX7" fmla="*/ 1014510 w 1115429"/>
                <a:gd name="connsiteY7" fmla="*/ 212463 h 1115429"/>
                <a:gd name="connsiteX8" fmla="*/ 918901 w 1115429"/>
                <a:gd name="connsiteY8" fmla="*/ 116854 h 1115429"/>
                <a:gd name="connsiteX9" fmla="*/ 794080 w 1115429"/>
                <a:gd name="connsiteY9" fmla="*/ 159347 h 1115429"/>
                <a:gd name="connsiteX10" fmla="*/ 690504 w 1115429"/>
                <a:gd name="connsiteY10" fmla="*/ 116854 h 1115429"/>
                <a:gd name="connsiteX11" fmla="*/ 632077 w 1115429"/>
                <a:gd name="connsiteY11" fmla="*/ 0 h 1115429"/>
                <a:gd name="connsiteX12" fmla="*/ 499288 w 1115429"/>
                <a:gd name="connsiteY12" fmla="*/ 0 h 1115429"/>
                <a:gd name="connsiteX13" fmla="*/ 440860 w 1115429"/>
                <a:gd name="connsiteY13" fmla="*/ 116854 h 1115429"/>
                <a:gd name="connsiteX14" fmla="*/ 337285 w 1115429"/>
                <a:gd name="connsiteY14" fmla="*/ 159347 h 1115429"/>
                <a:gd name="connsiteX15" fmla="*/ 212463 w 1115429"/>
                <a:gd name="connsiteY15" fmla="*/ 116854 h 1115429"/>
                <a:gd name="connsiteX16" fmla="*/ 119510 w 1115429"/>
                <a:gd name="connsiteY16" fmla="*/ 209807 h 1115429"/>
                <a:gd name="connsiteX17" fmla="*/ 159347 w 1115429"/>
                <a:gd name="connsiteY17" fmla="*/ 334629 h 1115429"/>
                <a:gd name="connsiteX18" fmla="*/ 116855 w 1115429"/>
                <a:gd name="connsiteY18" fmla="*/ 438204 h 1115429"/>
                <a:gd name="connsiteX19" fmla="*/ 0 w 1115429"/>
                <a:gd name="connsiteY19" fmla="*/ 496632 h 1115429"/>
                <a:gd name="connsiteX20" fmla="*/ 0 w 1115429"/>
                <a:gd name="connsiteY20" fmla="*/ 629421 h 1115429"/>
                <a:gd name="connsiteX21" fmla="*/ 116855 w 1115429"/>
                <a:gd name="connsiteY21" fmla="*/ 687848 h 1115429"/>
                <a:gd name="connsiteX22" fmla="*/ 159347 w 1115429"/>
                <a:gd name="connsiteY22" fmla="*/ 791424 h 1115429"/>
                <a:gd name="connsiteX23" fmla="*/ 119510 w 1115429"/>
                <a:gd name="connsiteY23" fmla="*/ 916246 h 1115429"/>
                <a:gd name="connsiteX24" fmla="*/ 212463 w 1115429"/>
                <a:gd name="connsiteY24" fmla="*/ 1009198 h 1115429"/>
                <a:gd name="connsiteX25" fmla="*/ 337285 w 1115429"/>
                <a:gd name="connsiteY25" fmla="*/ 969361 h 1115429"/>
                <a:gd name="connsiteX26" fmla="*/ 440860 w 1115429"/>
                <a:gd name="connsiteY26" fmla="*/ 1011854 h 1115429"/>
                <a:gd name="connsiteX27" fmla="*/ 499288 w 1115429"/>
                <a:gd name="connsiteY27" fmla="*/ 1128708 h 1115429"/>
                <a:gd name="connsiteX28" fmla="*/ 632077 w 1115429"/>
                <a:gd name="connsiteY28" fmla="*/ 1128708 h 1115429"/>
                <a:gd name="connsiteX29" fmla="*/ 690504 w 1115429"/>
                <a:gd name="connsiteY29" fmla="*/ 1011854 h 1115429"/>
                <a:gd name="connsiteX30" fmla="*/ 794080 w 1115429"/>
                <a:gd name="connsiteY30" fmla="*/ 969361 h 1115429"/>
                <a:gd name="connsiteX31" fmla="*/ 918901 w 1115429"/>
                <a:gd name="connsiteY31" fmla="*/ 1011854 h 1115429"/>
                <a:gd name="connsiteX32" fmla="*/ 1011854 w 1115429"/>
                <a:gd name="connsiteY32" fmla="*/ 916246 h 1115429"/>
                <a:gd name="connsiteX33" fmla="*/ 972017 w 1115429"/>
                <a:gd name="connsiteY33" fmla="*/ 794080 h 1115429"/>
                <a:gd name="connsiteX34" fmla="*/ 1014510 w 1115429"/>
                <a:gd name="connsiteY34" fmla="*/ 690504 h 1115429"/>
                <a:gd name="connsiteX35" fmla="*/ 1131364 w 1115429"/>
                <a:gd name="connsiteY35" fmla="*/ 632077 h 1115429"/>
                <a:gd name="connsiteX36" fmla="*/ 1131364 w 1115429"/>
                <a:gd name="connsiteY36" fmla="*/ 499287 h 1115429"/>
                <a:gd name="connsiteX37" fmla="*/ 1014510 w 1115429"/>
                <a:gd name="connsiteY37" fmla="*/ 440860 h 1115429"/>
                <a:gd name="connsiteX38" fmla="*/ 972017 w 1115429"/>
                <a:gd name="connsiteY38" fmla="*/ 337285 h 111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15429" h="1115429">
                  <a:moveTo>
                    <a:pt x="565682" y="764866"/>
                  </a:moveTo>
                  <a:cubicBezTo>
                    <a:pt x="454139" y="764866"/>
                    <a:pt x="366498" y="674569"/>
                    <a:pt x="366498" y="565682"/>
                  </a:cubicBezTo>
                  <a:cubicBezTo>
                    <a:pt x="366498" y="454139"/>
                    <a:pt x="456795" y="366498"/>
                    <a:pt x="565682" y="366498"/>
                  </a:cubicBezTo>
                  <a:cubicBezTo>
                    <a:pt x="677225" y="366498"/>
                    <a:pt x="764866" y="456795"/>
                    <a:pt x="764866" y="565682"/>
                  </a:cubicBezTo>
                  <a:cubicBezTo>
                    <a:pt x="764866" y="674569"/>
                    <a:pt x="677225" y="764866"/>
                    <a:pt x="565682" y="764866"/>
                  </a:cubicBezTo>
                  <a:lnTo>
                    <a:pt x="565682" y="764866"/>
                  </a:lnTo>
                  <a:close/>
                  <a:moveTo>
                    <a:pt x="972017" y="337285"/>
                  </a:moveTo>
                  <a:lnTo>
                    <a:pt x="1014510" y="212463"/>
                  </a:lnTo>
                  <a:lnTo>
                    <a:pt x="918901" y="116854"/>
                  </a:lnTo>
                  <a:lnTo>
                    <a:pt x="794080" y="159347"/>
                  </a:lnTo>
                  <a:cubicBezTo>
                    <a:pt x="762210" y="140757"/>
                    <a:pt x="725029" y="127478"/>
                    <a:pt x="690504" y="116854"/>
                  </a:cubicBezTo>
                  <a:lnTo>
                    <a:pt x="632077" y="0"/>
                  </a:lnTo>
                  <a:lnTo>
                    <a:pt x="499288" y="0"/>
                  </a:lnTo>
                  <a:lnTo>
                    <a:pt x="440860" y="116854"/>
                  </a:lnTo>
                  <a:cubicBezTo>
                    <a:pt x="403679" y="127478"/>
                    <a:pt x="369154" y="140757"/>
                    <a:pt x="337285" y="159347"/>
                  </a:cubicBezTo>
                  <a:lnTo>
                    <a:pt x="212463" y="116854"/>
                  </a:lnTo>
                  <a:lnTo>
                    <a:pt x="119510" y="209807"/>
                  </a:lnTo>
                  <a:lnTo>
                    <a:pt x="159347" y="334629"/>
                  </a:lnTo>
                  <a:cubicBezTo>
                    <a:pt x="140757" y="366498"/>
                    <a:pt x="127478" y="403679"/>
                    <a:pt x="116855" y="438204"/>
                  </a:cubicBezTo>
                  <a:lnTo>
                    <a:pt x="0" y="496632"/>
                  </a:lnTo>
                  <a:lnTo>
                    <a:pt x="0" y="629421"/>
                  </a:lnTo>
                  <a:lnTo>
                    <a:pt x="116855" y="687848"/>
                  </a:lnTo>
                  <a:cubicBezTo>
                    <a:pt x="127478" y="725029"/>
                    <a:pt x="140757" y="759554"/>
                    <a:pt x="159347" y="791424"/>
                  </a:cubicBezTo>
                  <a:lnTo>
                    <a:pt x="119510" y="916246"/>
                  </a:lnTo>
                  <a:lnTo>
                    <a:pt x="212463" y="1009198"/>
                  </a:lnTo>
                  <a:lnTo>
                    <a:pt x="337285" y="969361"/>
                  </a:lnTo>
                  <a:cubicBezTo>
                    <a:pt x="369154" y="987952"/>
                    <a:pt x="403679" y="1001231"/>
                    <a:pt x="440860" y="1011854"/>
                  </a:cubicBezTo>
                  <a:lnTo>
                    <a:pt x="499288" y="1128708"/>
                  </a:lnTo>
                  <a:lnTo>
                    <a:pt x="632077" y="1128708"/>
                  </a:lnTo>
                  <a:lnTo>
                    <a:pt x="690504" y="1011854"/>
                  </a:lnTo>
                  <a:cubicBezTo>
                    <a:pt x="727685" y="1001231"/>
                    <a:pt x="762210" y="987952"/>
                    <a:pt x="794080" y="969361"/>
                  </a:cubicBezTo>
                  <a:lnTo>
                    <a:pt x="918901" y="1011854"/>
                  </a:lnTo>
                  <a:lnTo>
                    <a:pt x="1011854" y="916246"/>
                  </a:lnTo>
                  <a:lnTo>
                    <a:pt x="972017" y="794080"/>
                  </a:lnTo>
                  <a:cubicBezTo>
                    <a:pt x="990608" y="762210"/>
                    <a:pt x="1003887" y="727685"/>
                    <a:pt x="1014510" y="690504"/>
                  </a:cubicBezTo>
                  <a:lnTo>
                    <a:pt x="1131364" y="632077"/>
                  </a:lnTo>
                  <a:lnTo>
                    <a:pt x="1131364" y="499287"/>
                  </a:lnTo>
                  <a:lnTo>
                    <a:pt x="1014510" y="440860"/>
                  </a:lnTo>
                  <a:cubicBezTo>
                    <a:pt x="1003887" y="403679"/>
                    <a:pt x="990608" y="369154"/>
                    <a:pt x="972017" y="337285"/>
                  </a:cubicBezTo>
                  <a:close/>
                </a:path>
              </a:pathLst>
            </a:custGeom>
            <a:gradFill flip="none" rotWithShape="1">
              <a:gsLst>
                <a:gs pos="0">
                  <a:srgbClr val="490E6F"/>
                </a:gs>
                <a:gs pos="28000">
                  <a:srgbClr val="490E6F"/>
                </a:gs>
                <a:gs pos="100000">
                  <a:srgbClr val="971CE2"/>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grpSp>
      <p:sp>
        <p:nvSpPr>
          <p:cNvPr id="23" name="Kuva 5" descr="Yksi hammaspyörä">
            <a:extLst>
              <a:ext uri="{FF2B5EF4-FFF2-40B4-BE49-F238E27FC236}">
                <a16:creationId xmlns:a16="http://schemas.microsoft.com/office/drawing/2014/main" id="{869B5604-26B0-42DF-82A7-2581C23CFC8B}"/>
              </a:ext>
            </a:extLst>
          </p:cNvPr>
          <p:cNvSpPr/>
          <p:nvPr userDrawn="1"/>
        </p:nvSpPr>
        <p:spPr>
          <a:xfrm>
            <a:off x="443382" y="1569600"/>
            <a:ext cx="1700007" cy="1700007"/>
          </a:xfrm>
          <a:custGeom>
            <a:avLst/>
            <a:gdLst>
              <a:gd name="connsiteX0" fmla="*/ 850004 w 1700007"/>
              <a:gd name="connsiteY0" fmla="*/ 1150005 h 1700007"/>
              <a:gd name="connsiteX1" fmla="*/ 550002 w 1700007"/>
              <a:gd name="connsiteY1" fmla="*/ 850004 h 1700007"/>
              <a:gd name="connsiteX2" fmla="*/ 850004 w 1700007"/>
              <a:gd name="connsiteY2" fmla="*/ 550002 h 1700007"/>
              <a:gd name="connsiteX3" fmla="*/ 1150005 w 1700007"/>
              <a:gd name="connsiteY3" fmla="*/ 850004 h 1700007"/>
              <a:gd name="connsiteX4" fmla="*/ 850004 w 1700007"/>
              <a:gd name="connsiteY4" fmla="*/ 1150005 h 1700007"/>
              <a:gd name="connsiteX5" fmla="*/ 1525006 w 1700007"/>
              <a:gd name="connsiteY5" fmla="*/ 662503 h 1700007"/>
              <a:gd name="connsiteX6" fmla="*/ 1460006 w 1700007"/>
              <a:gd name="connsiteY6" fmla="*/ 507502 h 1700007"/>
              <a:gd name="connsiteX7" fmla="*/ 1522506 w 1700007"/>
              <a:gd name="connsiteY7" fmla="*/ 320001 h 1700007"/>
              <a:gd name="connsiteX8" fmla="*/ 1380006 w 1700007"/>
              <a:gd name="connsiteY8" fmla="*/ 177501 h 1700007"/>
              <a:gd name="connsiteX9" fmla="*/ 1192505 w 1700007"/>
              <a:gd name="connsiteY9" fmla="*/ 240001 h 1700007"/>
              <a:gd name="connsiteX10" fmla="*/ 1035004 w 1700007"/>
              <a:gd name="connsiteY10" fmla="*/ 175001 h 1700007"/>
              <a:gd name="connsiteX11" fmla="*/ 950004 w 1700007"/>
              <a:gd name="connsiteY11" fmla="*/ 0 h 1700007"/>
              <a:gd name="connsiteX12" fmla="*/ 750003 w 1700007"/>
              <a:gd name="connsiteY12" fmla="*/ 0 h 1700007"/>
              <a:gd name="connsiteX13" fmla="*/ 662503 w 1700007"/>
              <a:gd name="connsiteY13" fmla="*/ 175001 h 1700007"/>
              <a:gd name="connsiteX14" fmla="*/ 507502 w 1700007"/>
              <a:gd name="connsiteY14" fmla="*/ 240001 h 1700007"/>
              <a:gd name="connsiteX15" fmla="*/ 320001 w 1700007"/>
              <a:gd name="connsiteY15" fmla="*/ 177501 h 1700007"/>
              <a:gd name="connsiteX16" fmla="*/ 177501 w 1700007"/>
              <a:gd name="connsiteY16" fmla="*/ 320001 h 1700007"/>
              <a:gd name="connsiteX17" fmla="*/ 240001 w 1700007"/>
              <a:gd name="connsiteY17" fmla="*/ 507502 h 1700007"/>
              <a:gd name="connsiteX18" fmla="*/ 175001 w 1700007"/>
              <a:gd name="connsiteY18" fmla="*/ 665003 h 1700007"/>
              <a:gd name="connsiteX19" fmla="*/ 0 w 1700007"/>
              <a:gd name="connsiteY19" fmla="*/ 750003 h 1700007"/>
              <a:gd name="connsiteX20" fmla="*/ 0 w 1700007"/>
              <a:gd name="connsiteY20" fmla="*/ 950004 h 1700007"/>
              <a:gd name="connsiteX21" fmla="*/ 175001 w 1700007"/>
              <a:gd name="connsiteY21" fmla="*/ 1037504 h 1700007"/>
              <a:gd name="connsiteX22" fmla="*/ 240001 w 1700007"/>
              <a:gd name="connsiteY22" fmla="*/ 1192505 h 1700007"/>
              <a:gd name="connsiteX23" fmla="*/ 177501 w 1700007"/>
              <a:gd name="connsiteY23" fmla="*/ 1380006 h 1700007"/>
              <a:gd name="connsiteX24" fmla="*/ 320001 w 1700007"/>
              <a:gd name="connsiteY24" fmla="*/ 1522506 h 1700007"/>
              <a:gd name="connsiteX25" fmla="*/ 507502 w 1700007"/>
              <a:gd name="connsiteY25" fmla="*/ 1460006 h 1700007"/>
              <a:gd name="connsiteX26" fmla="*/ 665003 w 1700007"/>
              <a:gd name="connsiteY26" fmla="*/ 1525006 h 1700007"/>
              <a:gd name="connsiteX27" fmla="*/ 752503 w 1700007"/>
              <a:gd name="connsiteY27" fmla="*/ 1700007 h 1700007"/>
              <a:gd name="connsiteX28" fmla="*/ 952504 w 1700007"/>
              <a:gd name="connsiteY28" fmla="*/ 1700007 h 1700007"/>
              <a:gd name="connsiteX29" fmla="*/ 1040004 w 1700007"/>
              <a:gd name="connsiteY29" fmla="*/ 1525006 h 1700007"/>
              <a:gd name="connsiteX30" fmla="*/ 1195005 w 1700007"/>
              <a:gd name="connsiteY30" fmla="*/ 1460006 h 1700007"/>
              <a:gd name="connsiteX31" fmla="*/ 1382506 w 1700007"/>
              <a:gd name="connsiteY31" fmla="*/ 1522506 h 1700007"/>
              <a:gd name="connsiteX32" fmla="*/ 1525006 w 1700007"/>
              <a:gd name="connsiteY32" fmla="*/ 1380006 h 1700007"/>
              <a:gd name="connsiteX33" fmla="*/ 1462506 w 1700007"/>
              <a:gd name="connsiteY33" fmla="*/ 1192505 h 1700007"/>
              <a:gd name="connsiteX34" fmla="*/ 1527506 w 1700007"/>
              <a:gd name="connsiteY34" fmla="*/ 1035004 h 1700007"/>
              <a:gd name="connsiteX35" fmla="*/ 1702507 w 1700007"/>
              <a:gd name="connsiteY35" fmla="*/ 947504 h 1700007"/>
              <a:gd name="connsiteX36" fmla="*/ 1702507 w 1700007"/>
              <a:gd name="connsiteY36" fmla="*/ 747503 h 1700007"/>
              <a:gd name="connsiteX37" fmla="*/ 1525006 w 1700007"/>
              <a:gd name="connsiteY37" fmla="*/ 662503 h 170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00007" h="1700007">
                <a:moveTo>
                  <a:pt x="850004" y="1150005"/>
                </a:moveTo>
                <a:cubicBezTo>
                  <a:pt x="685003" y="1150005"/>
                  <a:pt x="550002" y="1015004"/>
                  <a:pt x="550002" y="850004"/>
                </a:cubicBezTo>
                <a:cubicBezTo>
                  <a:pt x="550002" y="685003"/>
                  <a:pt x="685003" y="550002"/>
                  <a:pt x="850004" y="550002"/>
                </a:cubicBezTo>
                <a:cubicBezTo>
                  <a:pt x="1015004" y="550002"/>
                  <a:pt x="1150005" y="685003"/>
                  <a:pt x="1150005" y="850004"/>
                </a:cubicBezTo>
                <a:cubicBezTo>
                  <a:pt x="1150005" y="1015004"/>
                  <a:pt x="1015004" y="1150005"/>
                  <a:pt x="850004" y="1150005"/>
                </a:cubicBezTo>
                <a:close/>
                <a:moveTo>
                  <a:pt x="1525006" y="662503"/>
                </a:moveTo>
                <a:cubicBezTo>
                  <a:pt x="1510006" y="607503"/>
                  <a:pt x="1487506" y="555002"/>
                  <a:pt x="1460006" y="507502"/>
                </a:cubicBezTo>
                <a:lnTo>
                  <a:pt x="1522506" y="320001"/>
                </a:lnTo>
                <a:lnTo>
                  <a:pt x="1380006" y="177501"/>
                </a:lnTo>
                <a:lnTo>
                  <a:pt x="1192505" y="240001"/>
                </a:lnTo>
                <a:cubicBezTo>
                  <a:pt x="1142505" y="212501"/>
                  <a:pt x="1090005" y="190001"/>
                  <a:pt x="1035004" y="175001"/>
                </a:cubicBezTo>
                <a:lnTo>
                  <a:pt x="950004" y="0"/>
                </a:lnTo>
                <a:lnTo>
                  <a:pt x="750003" y="0"/>
                </a:lnTo>
                <a:lnTo>
                  <a:pt x="662503" y="175001"/>
                </a:lnTo>
                <a:cubicBezTo>
                  <a:pt x="607503" y="190001"/>
                  <a:pt x="555002" y="212501"/>
                  <a:pt x="507502" y="240001"/>
                </a:cubicBezTo>
                <a:lnTo>
                  <a:pt x="320001" y="177501"/>
                </a:lnTo>
                <a:lnTo>
                  <a:pt x="177501" y="320001"/>
                </a:lnTo>
                <a:lnTo>
                  <a:pt x="240001" y="507502"/>
                </a:lnTo>
                <a:cubicBezTo>
                  <a:pt x="212501" y="557502"/>
                  <a:pt x="190001" y="610003"/>
                  <a:pt x="175001" y="665003"/>
                </a:cubicBezTo>
                <a:lnTo>
                  <a:pt x="0" y="750003"/>
                </a:lnTo>
                <a:lnTo>
                  <a:pt x="0" y="950004"/>
                </a:lnTo>
                <a:lnTo>
                  <a:pt x="175001" y="1037504"/>
                </a:lnTo>
                <a:cubicBezTo>
                  <a:pt x="190001" y="1092505"/>
                  <a:pt x="212501" y="1145005"/>
                  <a:pt x="240001" y="1192505"/>
                </a:cubicBezTo>
                <a:lnTo>
                  <a:pt x="177501" y="1380006"/>
                </a:lnTo>
                <a:lnTo>
                  <a:pt x="320001" y="1522506"/>
                </a:lnTo>
                <a:lnTo>
                  <a:pt x="507502" y="1460006"/>
                </a:lnTo>
                <a:cubicBezTo>
                  <a:pt x="557502" y="1487506"/>
                  <a:pt x="610003" y="1510006"/>
                  <a:pt x="665003" y="1525006"/>
                </a:cubicBezTo>
                <a:lnTo>
                  <a:pt x="752503" y="1700007"/>
                </a:lnTo>
                <a:lnTo>
                  <a:pt x="952504" y="1700007"/>
                </a:lnTo>
                <a:lnTo>
                  <a:pt x="1040004" y="1525006"/>
                </a:lnTo>
                <a:cubicBezTo>
                  <a:pt x="1095005" y="1510006"/>
                  <a:pt x="1147505" y="1487506"/>
                  <a:pt x="1195005" y="1460006"/>
                </a:cubicBezTo>
                <a:lnTo>
                  <a:pt x="1382506" y="1522506"/>
                </a:lnTo>
                <a:lnTo>
                  <a:pt x="1525006" y="1380006"/>
                </a:lnTo>
                <a:lnTo>
                  <a:pt x="1462506" y="1192505"/>
                </a:lnTo>
                <a:cubicBezTo>
                  <a:pt x="1490006" y="1142505"/>
                  <a:pt x="1512506" y="1090005"/>
                  <a:pt x="1527506" y="1035004"/>
                </a:cubicBezTo>
                <a:lnTo>
                  <a:pt x="1702507" y="947504"/>
                </a:lnTo>
                <a:lnTo>
                  <a:pt x="1702507" y="747503"/>
                </a:lnTo>
                <a:lnTo>
                  <a:pt x="1525006" y="662503"/>
                </a:lnTo>
                <a:close/>
              </a:path>
            </a:pathLst>
          </a:custGeom>
          <a:gradFill flip="none" rotWithShape="1">
            <a:gsLst>
              <a:gs pos="0">
                <a:srgbClr val="E0119D">
                  <a:lumMod val="50000"/>
                </a:srgbClr>
              </a:gs>
              <a:gs pos="100000">
                <a:srgbClr val="E0119D"/>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
        <p:nvSpPr>
          <p:cNvPr id="24" name="Vapaamuotoinen: Muoto 23">
            <a:extLst>
              <a:ext uri="{FF2B5EF4-FFF2-40B4-BE49-F238E27FC236}">
                <a16:creationId xmlns:a16="http://schemas.microsoft.com/office/drawing/2014/main" id="{A4A351FF-BB4A-4942-9C0C-AAD4E55E2513}"/>
              </a:ext>
            </a:extLst>
          </p:cNvPr>
          <p:cNvSpPr/>
          <p:nvPr userDrawn="1"/>
        </p:nvSpPr>
        <p:spPr>
          <a:xfrm>
            <a:off x="3517351" y="1022116"/>
            <a:ext cx="5155659" cy="245227"/>
          </a:xfrm>
          <a:custGeom>
            <a:avLst/>
            <a:gdLst>
              <a:gd name="connsiteX0" fmla="*/ 0 w 5155659"/>
              <a:gd name="connsiteY0" fmla="*/ 214165 h 245227"/>
              <a:gd name="connsiteX1" fmla="*/ 1449421 w 5155659"/>
              <a:gd name="connsiteY1" fmla="*/ 156 h 245227"/>
              <a:gd name="connsiteX2" fmla="*/ 2324910 w 5155659"/>
              <a:gd name="connsiteY2" fmla="*/ 243348 h 245227"/>
              <a:gd name="connsiteX3" fmla="*/ 4299625 w 5155659"/>
              <a:gd name="connsiteY3" fmla="*/ 116888 h 245227"/>
              <a:gd name="connsiteX4" fmla="*/ 5155659 w 5155659"/>
              <a:gd name="connsiteY4" fmla="*/ 194709 h 245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659" h="245227">
                <a:moveTo>
                  <a:pt x="0" y="214165"/>
                </a:moveTo>
                <a:cubicBezTo>
                  <a:pt x="530968" y="104728"/>
                  <a:pt x="1061936" y="-4708"/>
                  <a:pt x="1449421" y="156"/>
                </a:cubicBezTo>
                <a:cubicBezTo>
                  <a:pt x="1836906" y="5020"/>
                  <a:pt x="1849876" y="223893"/>
                  <a:pt x="2324910" y="243348"/>
                </a:cubicBezTo>
                <a:cubicBezTo>
                  <a:pt x="2799944" y="262803"/>
                  <a:pt x="3827834" y="124994"/>
                  <a:pt x="4299625" y="116888"/>
                </a:cubicBezTo>
                <a:cubicBezTo>
                  <a:pt x="4771417" y="108781"/>
                  <a:pt x="4963538" y="151745"/>
                  <a:pt x="5155659" y="194709"/>
                </a:cubicBezTo>
              </a:path>
            </a:pathLst>
          </a:cu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nvGrpSpPr>
          <p:cNvPr id="35" name="Kuva 2" descr="Käyttäjät">
            <a:extLst>
              <a:ext uri="{FF2B5EF4-FFF2-40B4-BE49-F238E27FC236}">
                <a16:creationId xmlns:a16="http://schemas.microsoft.com/office/drawing/2014/main" id="{9142DE8E-EE4C-4547-9728-FA39F9D6FEAA}"/>
              </a:ext>
            </a:extLst>
          </p:cNvPr>
          <p:cNvGrpSpPr/>
          <p:nvPr userDrawn="1"/>
        </p:nvGrpSpPr>
        <p:grpSpPr>
          <a:xfrm>
            <a:off x="8707125" y="2565000"/>
            <a:ext cx="2682972" cy="1235326"/>
            <a:chOff x="2023805" y="920095"/>
            <a:chExt cx="2682972" cy="1235326"/>
          </a:xfrm>
          <a:solidFill>
            <a:srgbClr val="000000"/>
          </a:solidFill>
        </p:grpSpPr>
        <p:sp>
          <p:nvSpPr>
            <p:cNvPr id="39" name="Vapaamuotoinen: Muoto 38">
              <a:extLst>
                <a:ext uri="{FF2B5EF4-FFF2-40B4-BE49-F238E27FC236}">
                  <a16:creationId xmlns:a16="http://schemas.microsoft.com/office/drawing/2014/main" id="{9ACB3BCE-C242-4FAA-AD28-36C5F7620153}"/>
                </a:ext>
              </a:extLst>
            </p:cNvPr>
            <p:cNvSpPr/>
            <p:nvPr/>
          </p:nvSpPr>
          <p:spPr>
            <a:xfrm>
              <a:off x="2313334" y="920095"/>
              <a:ext cx="579059" cy="546889"/>
            </a:xfrm>
            <a:custGeom>
              <a:avLst/>
              <a:gdLst>
                <a:gd name="connsiteX0" fmla="*/ 579059 w 579058"/>
                <a:gd name="connsiteY0" fmla="*/ 289529 h 546888"/>
                <a:gd name="connsiteX1" fmla="*/ 289529 w 579058"/>
                <a:gd name="connsiteY1" fmla="*/ 579059 h 546888"/>
                <a:gd name="connsiteX2" fmla="*/ 0 w 579058"/>
                <a:gd name="connsiteY2" fmla="*/ 289529 h 546888"/>
                <a:gd name="connsiteX3" fmla="*/ 289529 w 579058"/>
                <a:gd name="connsiteY3" fmla="*/ 0 h 546888"/>
                <a:gd name="connsiteX4" fmla="*/ 579059 w 579058"/>
                <a:gd name="connsiteY4" fmla="*/ 289529 h 546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058" h="546888">
                  <a:moveTo>
                    <a:pt x="579059" y="289529"/>
                  </a:moveTo>
                  <a:cubicBezTo>
                    <a:pt x="579059" y="449432"/>
                    <a:pt x="449432" y="579059"/>
                    <a:pt x="289529" y="579059"/>
                  </a:cubicBezTo>
                  <a:cubicBezTo>
                    <a:pt x="129627" y="579059"/>
                    <a:pt x="0" y="449432"/>
                    <a:pt x="0" y="289529"/>
                  </a:cubicBezTo>
                  <a:cubicBezTo>
                    <a:pt x="0" y="129627"/>
                    <a:pt x="129627" y="0"/>
                    <a:pt x="289529" y="0"/>
                  </a:cubicBezTo>
                  <a:cubicBezTo>
                    <a:pt x="449432" y="0"/>
                    <a:pt x="579059" y="129627"/>
                    <a:pt x="579059" y="289529"/>
                  </a:cubicBezTo>
                  <a:close/>
                </a:path>
              </a:pathLst>
            </a:custGeom>
            <a:gradFill flip="none" rotWithShape="1">
              <a:gsLst>
                <a:gs pos="0">
                  <a:srgbClr val="490E6F"/>
                </a:gs>
                <a:gs pos="28000">
                  <a:srgbClr val="490E6F"/>
                </a:gs>
                <a:gs pos="100000">
                  <a:srgbClr val="971CE2"/>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
          <p:nvSpPr>
            <p:cNvPr id="40" name="Vapaamuotoinen: Muoto 39">
              <a:extLst>
                <a:ext uri="{FF2B5EF4-FFF2-40B4-BE49-F238E27FC236}">
                  <a16:creationId xmlns:a16="http://schemas.microsoft.com/office/drawing/2014/main" id="{D1F483AB-1540-4385-83F5-174789DFD7FF}"/>
                </a:ext>
              </a:extLst>
            </p:cNvPr>
            <p:cNvSpPr/>
            <p:nvPr/>
          </p:nvSpPr>
          <p:spPr>
            <a:xfrm>
              <a:off x="3857490" y="920095"/>
              <a:ext cx="579059" cy="546889"/>
            </a:xfrm>
            <a:custGeom>
              <a:avLst/>
              <a:gdLst>
                <a:gd name="connsiteX0" fmla="*/ 579059 w 579058"/>
                <a:gd name="connsiteY0" fmla="*/ 289529 h 546888"/>
                <a:gd name="connsiteX1" fmla="*/ 289529 w 579058"/>
                <a:gd name="connsiteY1" fmla="*/ 579059 h 546888"/>
                <a:gd name="connsiteX2" fmla="*/ 0 w 579058"/>
                <a:gd name="connsiteY2" fmla="*/ 289529 h 546888"/>
                <a:gd name="connsiteX3" fmla="*/ 289529 w 579058"/>
                <a:gd name="connsiteY3" fmla="*/ 0 h 546888"/>
                <a:gd name="connsiteX4" fmla="*/ 579059 w 579058"/>
                <a:gd name="connsiteY4" fmla="*/ 289529 h 546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058" h="546888">
                  <a:moveTo>
                    <a:pt x="579059" y="289529"/>
                  </a:moveTo>
                  <a:cubicBezTo>
                    <a:pt x="579059" y="449432"/>
                    <a:pt x="449432" y="579059"/>
                    <a:pt x="289529" y="579059"/>
                  </a:cubicBezTo>
                  <a:cubicBezTo>
                    <a:pt x="129627" y="579059"/>
                    <a:pt x="0" y="449432"/>
                    <a:pt x="0" y="289529"/>
                  </a:cubicBezTo>
                  <a:cubicBezTo>
                    <a:pt x="0" y="129627"/>
                    <a:pt x="129627" y="0"/>
                    <a:pt x="289529" y="0"/>
                  </a:cubicBezTo>
                  <a:cubicBezTo>
                    <a:pt x="449432" y="0"/>
                    <a:pt x="579059" y="129627"/>
                    <a:pt x="579059" y="289529"/>
                  </a:cubicBezTo>
                  <a:close/>
                </a:path>
              </a:pathLst>
            </a:custGeom>
            <a:gradFill flip="none" rotWithShape="1">
              <a:gsLst>
                <a:gs pos="0">
                  <a:srgbClr val="490E6F"/>
                </a:gs>
                <a:gs pos="28000">
                  <a:srgbClr val="490E6F"/>
                </a:gs>
                <a:gs pos="100000">
                  <a:srgbClr val="971CE2"/>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
          <p:nvSpPr>
            <p:cNvPr id="41" name="Vapaamuotoinen: Muoto 40">
              <a:extLst>
                <a:ext uri="{FF2B5EF4-FFF2-40B4-BE49-F238E27FC236}">
                  <a16:creationId xmlns:a16="http://schemas.microsoft.com/office/drawing/2014/main" id="{8871322B-ED4F-4343-994C-CC5259E470CC}"/>
                </a:ext>
              </a:extLst>
            </p:cNvPr>
            <p:cNvSpPr/>
            <p:nvPr/>
          </p:nvSpPr>
          <p:spPr>
            <a:xfrm>
              <a:off x="3677339" y="1576362"/>
              <a:ext cx="1029438" cy="579059"/>
            </a:xfrm>
            <a:custGeom>
              <a:avLst/>
              <a:gdLst>
                <a:gd name="connsiteX0" fmla="*/ 990834 w 1029437"/>
                <a:gd name="connsiteY0" fmla="*/ 173718 h 579058"/>
                <a:gd name="connsiteX1" fmla="*/ 707738 w 1029437"/>
                <a:gd name="connsiteY1" fmla="*/ 38604 h 579058"/>
                <a:gd name="connsiteX2" fmla="*/ 469681 w 1029437"/>
                <a:gd name="connsiteY2" fmla="*/ 0 h 579058"/>
                <a:gd name="connsiteX3" fmla="*/ 231623 w 1029437"/>
                <a:gd name="connsiteY3" fmla="*/ 38604 h 579058"/>
                <a:gd name="connsiteX4" fmla="*/ 115812 w 1029437"/>
                <a:gd name="connsiteY4" fmla="*/ 83642 h 579058"/>
                <a:gd name="connsiteX5" fmla="*/ 115812 w 1029437"/>
                <a:gd name="connsiteY5" fmla="*/ 90076 h 579058"/>
                <a:gd name="connsiteX6" fmla="*/ 0 w 1029437"/>
                <a:gd name="connsiteY6" fmla="*/ 373171 h 579058"/>
                <a:gd name="connsiteX7" fmla="*/ 295963 w 1029437"/>
                <a:gd name="connsiteY7" fmla="*/ 521153 h 579058"/>
                <a:gd name="connsiteX8" fmla="*/ 347435 w 1029437"/>
                <a:gd name="connsiteY8" fmla="*/ 579059 h 579058"/>
                <a:gd name="connsiteX9" fmla="*/ 1048740 w 1029437"/>
                <a:gd name="connsiteY9" fmla="*/ 579059 h 579058"/>
                <a:gd name="connsiteX10" fmla="*/ 1048740 w 1029437"/>
                <a:gd name="connsiteY10" fmla="*/ 289529 h 579058"/>
                <a:gd name="connsiteX11" fmla="*/ 990834 w 1029437"/>
                <a:gd name="connsiteY11" fmla="*/ 173718 h 57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437" h="579058">
                  <a:moveTo>
                    <a:pt x="990834" y="173718"/>
                  </a:moveTo>
                  <a:cubicBezTo>
                    <a:pt x="913626" y="109378"/>
                    <a:pt x="810682" y="64340"/>
                    <a:pt x="707738" y="38604"/>
                  </a:cubicBezTo>
                  <a:cubicBezTo>
                    <a:pt x="636964" y="19302"/>
                    <a:pt x="553323" y="0"/>
                    <a:pt x="469681" y="0"/>
                  </a:cubicBezTo>
                  <a:cubicBezTo>
                    <a:pt x="392473" y="0"/>
                    <a:pt x="308831" y="12868"/>
                    <a:pt x="231623" y="38604"/>
                  </a:cubicBezTo>
                  <a:cubicBezTo>
                    <a:pt x="193020" y="51472"/>
                    <a:pt x="154416" y="64340"/>
                    <a:pt x="115812" y="83642"/>
                  </a:cubicBezTo>
                  <a:lnTo>
                    <a:pt x="115812" y="90076"/>
                  </a:lnTo>
                  <a:cubicBezTo>
                    <a:pt x="115812" y="199454"/>
                    <a:pt x="70774" y="302397"/>
                    <a:pt x="0" y="373171"/>
                  </a:cubicBezTo>
                  <a:cubicBezTo>
                    <a:pt x="122246" y="411775"/>
                    <a:pt x="218755" y="463247"/>
                    <a:pt x="295963" y="521153"/>
                  </a:cubicBezTo>
                  <a:cubicBezTo>
                    <a:pt x="315265" y="540455"/>
                    <a:pt x="334567" y="553323"/>
                    <a:pt x="347435" y="579059"/>
                  </a:cubicBezTo>
                  <a:lnTo>
                    <a:pt x="1048740" y="579059"/>
                  </a:lnTo>
                  <a:lnTo>
                    <a:pt x="1048740" y="289529"/>
                  </a:lnTo>
                  <a:cubicBezTo>
                    <a:pt x="1048740" y="244491"/>
                    <a:pt x="1029438" y="199454"/>
                    <a:pt x="990834" y="173718"/>
                  </a:cubicBezTo>
                  <a:close/>
                </a:path>
              </a:pathLst>
            </a:custGeom>
            <a:gradFill flip="none" rotWithShape="1">
              <a:gsLst>
                <a:gs pos="0">
                  <a:srgbClr val="490E6F"/>
                </a:gs>
                <a:gs pos="28000">
                  <a:srgbClr val="490E6F"/>
                </a:gs>
                <a:gs pos="100000">
                  <a:srgbClr val="971CE2"/>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
          <p:nvSpPr>
            <p:cNvPr id="42" name="Vapaamuotoinen: Muoto 41">
              <a:extLst>
                <a:ext uri="{FF2B5EF4-FFF2-40B4-BE49-F238E27FC236}">
                  <a16:creationId xmlns:a16="http://schemas.microsoft.com/office/drawing/2014/main" id="{AA783CA2-4392-4079-A042-8B4243C1D9FA}"/>
                </a:ext>
              </a:extLst>
            </p:cNvPr>
            <p:cNvSpPr/>
            <p:nvPr/>
          </p:nvSpPr>
          <p:spPr>
            <a:xfrm>
              <a:off x="2023805" y="1576362"/>
              <a:ext cx="1029438" cy="579059"/>
            </a:xfrm>
            <a:custGeom>
              <a:avLst/>
              <a:gdLst>
                <a:gd name="connsiteX0" fmla="*/ 752776 w 1029437"/>
                <a:gd name="connsiteY0" fmla="*/ 521153 h 579058"/>
                <a:gd name="connsiteX1" fmla="*/ 752776 w 1029437"/>
                <a:gd name="connsiteY1" fmla="*/ 521153 h 579058"/>
                <a:gd name="connsiteX2" fmla="*/ 1048740 w 1029437"/>
                <a:gd name="connsiteY2" fmla="*/ 373171 h 579058"/>
                <a:gd name="connsiteX3" fmla="*/ 932928 w 1029437"/>
                <a:gd name="connsiteY3" fmla="*/ 90076 h 579058"/>
                <a:gd name="connsiteX4" fmla="*/ 932928 w 1029437"/>
                <a:gd name="connsiteY4" fmla="*/ 77208 h 579058"/>
                <a:gd name="connsiteX5" fmla="*/ 817116 w 1029437"/>
                <a:gd name="connsiteY5" fmla="*/ 38604 h 579058"/>
                <a:gd name="connsiteX6" fmla="*/ 579059 w 1029437"/>
                <a:gd name="connsiteY6" fmla="*/ 0 h 579058"/>
                <a:gd name="connsiteX7" fmla="*/ 341001 w 1029437"/>
                <a:gd name="connsiteY7" fmla="*/ 38604 h 579058"/>
                <a:gd name="connsiteX8" fmla="*/ 57906 w 1029437"/>
                <a:gd name="connsiteY8" fmla="*/ 173718 h 579058"/>
                <a:gd name="connsiteX9" fmla="*/ 0 w 1029437"/>
                <a:gd name="connsiteY9" fmla="*/ 289529 h 579058"/>
                <a:gd name="connsiteX10" fmla="*/ 0 w 1029437"/>
                <a:gd name="connsiteY10" fmla="*/ 579059 h 579058"/>
                <a:gd name="connsiteX11" fmla="*/ 694870 w 1029437"/>
                <a:gd name="connsiteY11" fmla="*/ 579059 h 579058"/>
                <a:gd name="connsiteX12" fmla="*/ 752776 w 1029437"/>
                <a:gd name="connsiteY12" fmla="*/ 521153 h 57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9437" h="579058">
                  <a:moveTo>
                    <a:pt x="752776" y="521153"/>
                  </a:moveTo>
                  <a:lnTo>
                    <a:pt x="752776" y="521153"/>
                  </a:lnTo>
                  <a:cubicBezTo>
                    <a:pt x="842852" y="456813"/>
                    <a:pt x="945796" y="405341"/>
                    <a:pt x="1048740" y="373171"/>
                  </a:cubicBezTo>
                  <a:cubicBezTo>
                    <a:pt x="977966" y="295963"/>
                    <a:pt x="932928" y="199454"/>
                    <a:pt x="932928" y="90076"/>
                  </a:cubicBezTo>
                  <a:cubicBezTo>
                    <a:pt x="932928" y="83642"/>
                    <a:pt x="932928" y="83642"/>
                    <a:pt x="932928" y="77208"/>
                  </a:cubicBezTo>
                  <a:cubicBezTo>
                    <a:pt x="894324" y="64340"/>
                    <a:pt x="855720" y="45038"/>
                    <a:pt x="817116" y="38604"/>
                  </a:cubicBezTo>
                  <a:cubicBezTo>
                    <a:pt x="746342" y="19302"/>
                    <a:pt x="662701" y="0"/>
                    <a:pt x="579059" y="0"/>
                  </a:cubicBezTo>
                  <a:cubicBezTo>
                    <a:pt x="501851" y="0"/>
                    <a:pt x="418209" y="12868"/>
                    <a:pt x="341001" y="38604"/>
                  </a:cubicBezTo>
                  <a:cubicBezTo>
                    <a:pt x="238057" y="70774"/>
                    <a:pt x="141548" y="115812"/>
                    <a:pt x="57906" y="173718"/>
                  </a:cubicBezTo>
                  <a:cubicBezTo>
                    <a:pt x="19302" y="199454"/>
                    <a:pt x="0" y="244491"/>
                    <a:pt x="0" y="289529"/>
                  </a:cubicBezTo>
                  <a:lnTo>
                    <a:pt x="0" y="579059"/>
                  </a:lnTo>
                  <a:lnTo>
                    <a:pt x="694870" y="579059"/>
                  </a:lnTo>
                  <a:cubicBezTo>
                    <a:pt x="714172" y="553323"/>
                    <a:pt x="727040" y="540455"/>
                    <a:pt x="752776" y="521153"/>
                  </a:cubicBezTo>
                  <a:close/>
                </a:path>
              </a:pathLst>
            </a:custGeom>
            <a:gradFill flip="none" rotWithShape="1">
              <a:gsLst>
                <a:gs pos="0">
                  <a:srgbClr val="490E6F"/>
                </a:gs>
                <a:gs pos="28000">
                  <a:srgbClr val="490E6F"/>
                </a:gs>
                <a:gs pos="100000">
                  <a:srgbClr val="971CE2"/>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grpSp>
      <p:grpSp>
        <p:nvGrpSpPr>
          <p:cNvPr id="43" name="Kuva 2" descr="Käyttäjät">
            <a:extLst>
              <a:ext uri="{FF2B5EF4-FFF2-40B4-BE49-F238E27FC236}">
                <a16:creationId xmlns:a16="http://schemas.microsoft.com/office/drawing/2014/main" id="{927CC8C7-FC6F-4771-A247-D57E82A9D21F}"/>
              </a:ext>
            </a:extLst>
          </p:cNvPr>
          <p:cNvGrpSpPr/>
          <p:nvPr userDrawn="1"/>
        </p:nvGrpSpPr>
        <p:grpSpPr>
          <a:xfrm>
            <a:off x="9479203" y="2948571"/>
            <a:ext cx="1158117" cy="1203156"/>
            <a:chOff x="2028606" y="3112600"/>
            <a:chExt cx="1158117" cy="1203156"/>
          </a:xfrm>
          <a:solidFill>
            <a:srgbClr val="000000"/>
          </a:solidFill>
        </p:grpSpPr>
        <p:sp>
          <p:nvSpPr>
            <p:cNvPr id="44" name="Vapaamuotoinen: Muoto 43">
              <a:extLst>
                <a:ext uri="{FF2B5EF4-FFF2-40B4-BE49-F238E27FC236}">
                  <a16:creationId xmlns:a16="http://schemas.microsoft.com/office/drawing/2014/main" id="{EA0319F4-D457-4580-8558-8938BEF2FB3F}"/>
                </a:ext>
              </a:extLst>
            </p:cNvPr>
            <p:cNvSpPr/>
            <p:nvPr/>
          </p:nvSpPr>
          <p:spPr>
            <a:xfrm>
              <a:off x="2028606" y="3768867"/>
              <a:ext cx="1158117" cy="546889"/>
            </a:xfrm>
            <a:custGeom>
              <a:avLst/>
              <a:gdLst>
                <a:gd name="connsiteX0" fmla="*/ 1158117 w 1158117"/>
                <a:gd name="connsiteY0" fmla="*/ 579059 h 546888"/>
                <a:gd name="connsiteX1" fmla="*/ 1158117 w 1158117"/>
                <a:gd name="connsiteY1" fmla="*/ 289529 h 546888"/>
                <a:gd name="connsiteX2" fmla="*/ 1100211 w 1158117"/>
                <a:gd name="connsiteY2" fmla="*/ 173718 h 546888"/>
                <a:gd name="connsiteX3" fmla="*/ 817116 w 1158117"/>
                <a:gd name="connsiteY3" fmla="*/ 38604 h 546888"/>
                <a:gd name="connsiteX4" fmla="*/ 579059 w 1158117"/>
                <a:gd name="connsiteY4" fmla="*/ 0 h 546888"/>
                <a:gd name="connsiteX5" fmla="*/ 341001 w 1158117"/>
                <a:gd name="connsiteY5" fmla="*/ 38604 h 546888"/>
                <a:gd name="connsiteX6" fmla="*/ 57906 w 1158117"/>
                <a:gd name="connsiteY6" fmla="*/ 173718 h 546888"/>
                <a:gd name="connsiteX7" fmla="*/ 0 w 1158117"/>
                <a:gd name="connsiteY7" fmla="*/ 289529 h 546888"/>
                <a:gd name="connsiteX8" fmla="*/ 0 w 1158117"/>
                <a:gd name="connsiteY8" fmla="*/ 579059 h 546888"/>
                <a:gd name="connsiteX9" fmla="*/ 1158117 w 1158117"/>
                <a:gd name="connsiteY9" fmla="*/ 579059 h 54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8117" h="546888">
                  <a:moveTo>
                    <a:pt x="1158117" y="579059"/>
                  </a:moveTo>
                  <a:lnTo>
                    <a:pt x="1158117" y="289529"/>
                  </a:lnTo>
                  <a:cubicBezTo>
                    <a:pt x="1158117" y="244491"/>
                    <a:pt x="1138816" y="199454"/>
                    <a:pt x="1100211" y="173718"/>
                  </a:cubicBezTo>
                  <a:cubicBezTo>
                    <a:pt x="1023004" y="109378"/>
                    <a:pt x="920060" y="64340"/>
                    <a:pt x="817116" y="38604"/>
                  </a:cubicBezTo>
                  <a:cubicBezTo>
                    <a:pt x="746342" y="19302"/>
                    <a:pt x="662700" y="0"/>
                    <a:pt x="579059" y="0"/>
                  </a:cubicBezTo>
                  <a:cubicBezTo>
                    <a:pt x="501851" y="0"/>
                    <a:pt x="418209" y="12868"/>
                    <a:pt x="341001" y="38604"/>
                  </a:cubicBezTo>
                  <a:cubicBezTo>
                    <a:pt x="238058" y="64340"/>
                    <a:pt x="141548" y="115812"/>
                    <a:pt x="57906" y="173718"/>
                  </a:cubicBezTo>
                  <a:cubicBezTo>
                    <a:pt x="19302" y="205887"/>
                    <a:pt x="0" y="244491"/>
                    <a:pt x="0" y="289529"/>
                  </a:cubicBezTo>
                  <a:lnTo>
                    <a:pt x="0" y="579059"/>
                  </a:lnTo>
                  <a:lnTo>
                    <a:pt x="1158117" y="579059"/>
                  </a:lnTo>
                  <a:close/>
                </a:path>
              </a:pathLst>
            </a:custGeom>
            <a:gradFill flip="none" rotWithShape="1">
              <a:gsLst>
                <a:gs pos="0">
                  <a:srgbClr val="E0119D">
                    <a:lumMod val="50000"/>
                  </a:srgbClr>
                </a:gs>
                <a:gs pos="100000">
                  <a:srgbClr val="E0119D"/>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
          <p:nvSpPr>
            <p:cNvPr id="45" name="Vapaamuotoinen: Muoto 44">
              <a:extLst>
                <a:ext uri="{FF2B5EF4-FFF2-40B4-BE49-F238E27FC236}">
                  <a16:creationId xmlns:a16="http://schemas.microsoft.com/office/drawing/2014/main" id="{63B4A086-0672-48DD-A460-E862D0CB0A06}"/>
                </a:ext>
              </a:extLst>
            </p:cNvPr>
            <p:cNvSpPr/>
            <p:nvPr/>
          </p:nvSpPr>
          <p:spPr>
            <a:xfrm>
              <a:off x="2318135" y="3112600"/>
              <a:ext cx="579059" cy="579059"/>
            </a:xfrm>
            <a:custGeom>
              <a:avLst/>
              <a:gdLst>
                <a:gd name="connsiteX0" fmla="*/ 579059 w 579058"/>
                <a:gd name="connsiteY0" fmla="*/ 289529 h 579058"/>
                <a:gd name="connsiteX1" fmla="*/ 289529 w 579058"/>
                <a:gd name="connsiteY1" fmla="*/ 579059 h 579058"/>
                <a:gd name="connsiteX2" fmla="*/ 0 w 579058"/>
                <a:gd name="connsiteY2" fmla="*/ 289529 h 579058"/>
                <a:gd name="connsiteX3" fmla="*/ 289529 w 579058"/>
                <a:gd name="connsiteY3" fmla="*/ 0 h 579058"/>
                <a:gd name="connsiteX4" fmla="*/ 579059 w 579058"/>
                <a:gd name="connsiteY4" fmla="*/ 289529 h 57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058" h="579058">
                  <a:moveTo>
                    <a:pt x="579059" y="289529"/>
                  </a:moveTo>
                  <a:cubicBezTo>
                    <a:pt x="579059" y="449432"/>
                    <a:pt x="449432" y="579059"/>
                    <a:pt x="289529" y="579059"/>
                  </a:cubicBezTo>
                  <a:cubicBezTo>
                    <a:pt x="129627" y="579059"/>
                    <a:pt x="0" y="449432"/>
                    <a:pt x="0" y="289529"/>
                  </a:cubicBezTo>
                  <a:cubicBezTo>
                    <a:pt x="0" y="129627"/>
                    <a:pt x="129627" y="0"/>
                    <a:pt x="289529" y="0"/>
                  </a:cubicBezTo>
                  <a:cubicBezTo>
                    <a:pt x="449432" y="0"/>
                    <a:pt x="579059" y="129627"/>
                    <a:pt x="579059" y="289529"/>
                  </a:cubicBezTo>
                  <a:close/>
                </a:path>
              </a:pathLst>
            </a:custGeom>
            <a:gradFill flip="none" rotWithShape="1">
              <a:gsLst>
                <a:gs pos="0">
                  <a:srgbClr val="E0119D">
                    <a:lumMod val="50000"/>
                  </a:srgbClr>
                </a:gs>
                <a:gs pos="100000">
                  <a:srgbClr val="E0119D"/>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grpSp>
    </p:spTree>
    <p:extLst>
      <p:ext uri="{BB962C8B-B14F-4D97-AF65-F5344CB8AC3E}">
        <p14:creationId xmlns:p14="http://schemas.microsoft.com/office/powerpoint/2010/main" val="33688395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Älä käytä pohjana 2">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7CFF828D-6EE3-4BD4-BD3A-449C841EDA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1500" y="3173575"/>
            <a:ext cx="11049000" cy="361950"/>
          </a:xfrm>
          <a:prstGeom prst="rect">
            <a:avLst/>
          </a:prstGeom>
        </p:spPr>
      </p:pic>
      <p:pic>
        <p:nvPicPr>
          <p:cNvPr id="4" name="Kuva 3">
            <a:extLst>
              <a:ext uri="{FF2B5EF4-FFF2-40B4-BE49-F238E27FC236}">
                <a16:creationId xmlns:a16="http://schemas.microsoft.com/office/drawing/2014/main" id="{0AEE081A-6A7E-46FD-A285-AD62F92D44D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76515" y="3187862"/>
            <a:ext cx="342900" cy="333375"/>
          </a:xfrm>
          <a:prstGeom prst="rect">
            <a:avLst/>
          </a:prstGeom>
        </p:spPr>
      </p:pic>
      <p:pic>
        <p:nvPicPr>
          <p:cNvPr id="15" name="Kuva 14">
            <a:extLst>
              <a:ext uri="{FF2B5EF4-FFF2-40B4-BE49-F238E27FC236}">
                <a16:creationId xmlns:a16="http://schemas.microsoft.com/office/drawing/2014/main" id="{D8388924-5EB0-42F4-8C9A-B299F36B125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83290" y="3187862"/>
            <a:ext cx="342900" cy="333375"/>
          </a:xfrm>
          <a:prstGeom prst="rect">
            <a:avLst/>
          </a:prstGeom>
        </p:spPr>
      </p:pic>
      <p:pic>
        <p:nvPicPr>
          <p:cNvPr id="16" name="Kuva 15">
            <a:extLst>
              <a:ext uri="{FF2B5EF4-FFF2-40B4-BE49-F238E27FC236}">
                <a16:creationId xmlns:a16="http://schemas.microsoft.com/office/drawing/2014/main" id="{73704E23-9BF4-45A0-AFDB-EBD5324E7B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733186" y="3187862"/>
            <a:ext cx="342900" cy="333375"/>
          </a:xfrm>
          <a:prstGeom prst="rect">
            <a:avLst/>
          </a:prstGeom>
        </p:spPr>
      </p:pic>
      <p:pic>
        <p:nvPicPr>
          <p:cNvPr id="17" name="Kuva 16">
            <a:extLst>
              <a:ext uri="{FF2B5EF4-FFF2-40B4-BE49-F238E27FC236}">
                <a16:creationId xmlns:a16="http://schemas.microsoft.com/office/drawing/2014/main" id="{4BDC6D3C-1D6A-4B9B-A8B1-2906198126D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20950" y="3187862"/>
            <a:ext cx="342900" cy="333375"/>
          </a:xfrm>
          <a:prstGeom prst="rect">
            <a:avLst/>
          </a:prstGeom>
        </p:spPr>
      </p:pic>
      <p:pic>
        <p:nvPicPr>
          <p:cNvPr id="5" name="Kuva 4">
            <a:extLst>
              <a:ext uri="{FF2B5EF4-FFF2-40B4-BE49-F238E27FC236}">
                <a16:creationId xmlns:a16="http://schemas.microsoft.com/office/drawing/2014/main" id="{9FD432F3-D0FF-4085-BC49-5DCC6090BC1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32515" y="1354308"/>
            <a:ext cx="2809875" cy="1590675"/>
          </a:xfrm>
          <a:prstGeom prst="rect">
            <a:avLst/>
          </a:prstGeom>
        </p:spPr>
      </p:pic>
      <p:pic>
        <p:nvPicPr>
          <p:cNvPr id="6" name="Kuva 5">
            <a:extLst>
              <a:ext uri="{FF2B5EF4-FFF2-40B4-BE49-F238E27FC236}">
                <a16:creationId xmlns:a16="http://schemas.microsoft.com/office/drawing/2014/main" id="{C0ADFC16-D486-4A1D-B452-EB896D166F4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628411" y="1356003"/>
            <a:ext cx="1333500" cy="1590675"/>
          </a:xfrm>
          <a:prstGeom prst="rect">
            <a:avLst/>
          </a:prstGeom>
        </p:spPr>
      </p:pic>
      <p:pic>
        <p:nvPicPr>
          <p:cNvPr id="7" name="Kuva 6">
            <a:extLst>
              <a:ext uri="{FF2B5EF4-FFF2-40B4-BE49-F238E27FC236}">
                <a16:creationId xmlns:a16="http://schemas.microsoft.com/office/drawing/2014/main" id="{BDE55843-6CF9-4CF2-91AC-30E209C0A44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057615" y="1356003"/>
            <a:ext cx="2409825" cy="1590675"/>
          </a:xfrm>
          <a:prstGeom prst="rect">
            <a:avLst/>
          </a:prstGeom>
        </p:spPr>
      </p:pic>
      <p:pic>
        <p:nvPicPr>
          <p:cNvPr id="21" name="Kuva 20">
            <a:extLst>
              <a:ext uri="{FF2B5EF4-FFF2-40B4-BE49-F238E27FC236}">
                <a16:creationId xmlns:a16="http://schemas.microsoft.com/office/drawing/2014/main" id="{98AB079B-C7B8-4ACA-8A92-3C2D1BA62B6D}"/>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7562236" y="1356003"/>
            <a:ext cx="1333500" cy="1590675"/>
          </a:xfrm>
          <a:prstGeom prst="rect">
            <a:avLst/>
          </a:prstGeom>
        </p:spPr>
      </p:pic>
      <p:sp>
        <p:nvSpPr>
          <p:cNvPr id="22" name="Tekstin paikkamerkki 5">
            <a:extLst>
              <a:ext uri="{FF2B5EF4-FFF2-40B4-BE49-F238E27FC236}">
                <a16:creationId xmlns:a16="http://schemas.microsoft.com/office/drawing/2014/main" id="{30F202CF-5014-498C-B66A-1423FE32E0F0}"/>
              </a:ext>
            </a:extLst>
          </p:cNvPr>
          <p:cNvSpPr>
            <a:spLocks noGrp="1"/>
          </p:cNvSpPr>
          <p:nvPr>
            <p:ph type="body" sz="quarter" idx="14" hasCustomPrompt="1"/>
          </p:nvPr>
        </p:nvSpPr>
        <p:spPr>
          <a:xfrm>
            <a:off x="953465" y="1643558"/>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1</a:t>
            </a:r>
          </a:p>
        </p:txBody>
      </p:sp>
      <p:sp>
        <p:nvSpPr>
          <p:cNvPr id="23" name="Tekstin paikkamerkki 5">
            <a:extLst>
              <a:ext uri="{FF2B5EF4-FFF2-40B4-BE49-F238E27FC236}">
                <a16:creationId xmlns:a16="http://schemas.microsoft.com/office/drawing/2014/main" id="{63BBE630-686C-4B47-B311-04E0152DF542}"/>
              </a:ext>
            </a:extLst>
          </p:cNvPr>
          <p:cNvSpPr>
            <a:spLocks noGrp="1"/>
          </p:cNvSpPr>
          <p:nvPr>
            <p:ph type="body" sz="quarter" idx="15" hasCustomPrompt="1"/>
          </p:nvPr>
        </p:nvSpPr>
        <p:spPr>
          <a:xfrm>
            <a:off x="3706190" y="1643558"/>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2</a:t>
            </a:r>
          </a:p>
        </p:txBody>
      </p:sp>
      <p:sp>
        <p:nvSpPr>
          <p:cNvPr id="24" name="Tekstin paikkamerkki 5">
            <a:extLst>
              <a:ext uri="{FF2B5EF4-FFF2-40B4-BE49-F238E27FC236}">
                <a16:creationId xmlns:a16="http://schemas.microsoft.com/office/drawing/2014/main" id="{33B629F0-7CEE-41F6-9FE5-52E1534E6FE4}"/>
              </a:ext>
            </a:extLst>
          </p:cNvPr>
          <p:cNvSpPr>
            <a:spLocks noGrp="1"/>
          </p:cNvSpPr>
          <p:nvPr>
            <p:ph type="body" sz="quarter" idx="16" hasCustomPrompt="1"/>
          </p:nvPr>
        </p:nvSpPr>
        <p:spPr>
          <a:xfrm>
            <a:off x="5192090" y="1643558"/>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3</a:t>
            </a:r>
          </a:p>
        </p:txBody>
      </p:sp>
      <p:sp>
        <p:nvSpPr>
          <p:cNvPr id="25" name="Tekstin paikkamerkki 5">
            <a:extLst>
              <a:ext uri="{FF2B5EF4-FFF2-40B4-BE49-F238E27FC236}">
                <a16:creationId xmlns:a16="http://schemas.microsoft.com/office/drawing/2014/main" id="{C4DBF8C0-3FEA-45DF-8356-D3182643BD96}"/>
              </a:ext>
            </a:extLst>
          </p:cNvPr>
          <p:cNvSpPr>
            <a:spLocks noGrp="1"/>
          </p:cNvSpPr>
          <p:nvPr>
            <p:ph type="body" sz="quarter" idx="17" hasCustomPrompt="1"/>
          </p:nvPr>
        </p:nvSpPr>
        <p:spPr>
          <a:xfrm>
            <a:off x="7611440" y="1643558"/>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4</a:t>
            </a:r>
          </a:p>
        </p:txBody>
      </p:sp>
      <p:sp>
        <p:nvSpPr>
          <p:cNvPr id="9" name="Tekstin paikkamerkki 8">
            <a:extLst>
              <a:ext uri="{FF2B5EF4-FFF2-40B4-BE49-F238E27FC236}">
                <a16:creationId xmlns:a16="http://schemas.microsoft.com/office/drawing/2014/main" id="{33DB265B-4569-42C3-A93B-A78121883F3E}"/>
              </a:ext>
            </a:extLst>
          </p:cNvPr>
          <p:cNvSpPr>
            <a:spLocks noGrp="1"/>
          </p:cNvSpPr>
          <p:nvPr>
            <p:ph type="body" sz="quarter" idx="18" hasCustomPrompt="1"/>
          </p:nvPr>
        </p:nvSpPr>
        <p:spPr>
          <a:xfrm>
            <a:off x="732515" y="3860800"/>
            <a:ext cx="1476400" cy="361950"/>
          </a:xfrm>
        </p:spPr>
        <p:txBody>
          <a:bodyPr>
            <a:normAutofit/>
          </a:bodyPr>
          <a:lstStyle>
            <a:lvl1pPr marL="0" indent="0">
              <a:buNone/>
              <a:defRPr sz="1800" b="1"/>
            </a:lvl1pPr>
          </a:lstStyle>
          <a:p>
            <a:pPr lvl="0"/>
            <a:r>
              <a:rPr lang="fi-FI"/>
              <a:t>Askel 1</a:t>
            </a:r>
          </a:p>
        </p:txBody>
      </p:sp>
      <p:sp>
        <p:nvSpPr>
          <p:cNvPr id="32" name="Tekstin paikkamerkki 8">
            <a:extLst>
              <a:ext uri="{FF2B5EF4-FFF2-40B4-BE49-F238E27FC236}">
                <a16:creationId xmlns:a16="http://schemas.microsoft.com/office/drawing/2014/main" id="{D0003D02-4CED-45F4-BCC9-71CE5E38A5E0}"/>
              </a:ext>
            </a:extLst>
          </p:cNvPr>
          <p:cNvSpPr>
            <a:spLocks noGrp="1"/>
          </p:cNvSpPr>
          <p:nvPr>
            <p:ph type="body" sz="quarter" idx="19" hasCustomPrompt="1"/>
          </p:nvPr>
        </p:nvSpPr>
        <p:spPr>
          <a:xfrm>
            <a:off x="732515" y="4321319"/>
            <a:ext cx="1476400" cy="1265563"/>
          </a:xfrm>
        </p:spPr>
        <p:txBody>
          <a:bodyPr>
            <a:normAutofit/>
          </a:bodyPr>
          <a:lstStyle>
            <a:lvl1pPr marL="0" indent="0">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4" name="Tekstin paikkamerkki 8">
            <a:extLst>
              <a:ext uri="{FF2B5EF4-FFF2-40B4-BE49-F238E27FC236}">
                <a16:creationId xmlns:a16="http://schemas.microsoft.com/office/drawing/2014/main" id="{ABF63E86-8254-4BA1-A13A-8E539FFC7EDD}"/>
              </a:ext>
            </a:extLst>
          </p:cNvPr>
          <p:cNvSpPr>
            <a:spLocks noGrp="1"/>
          </p:cNvSpPr>
          <p:nvPr>
            <p:ph type="body" sz="quarter" idx="20" hasCustomPrompt="1"/>
          </p:nvPr>
        </p:nvSpPr>
        <p:spPr>
          <a:xfrm>
            <a:off x="3628411" y="3860800"/>
            <a:ext cx="1476400" cy="361950"/>
          </a:xfrm>
        </p:spPr>
        <p:txBody>
          <a:bodyPr>
            <a:normAutofit/>
          </a:bodyPr>
          <a:lstStyle>
            <a:lvl1pPr marL="0" indent="0">
              <a:buNone/>
              <a:defRPr sz="1800" b="1"/>
            </a:lvl1pPr>
          </a:lstStyle>
          <a:p>
            <a:pPr lvl="0"/>
            <a:r>
              <a:rPr lang="fi-FI"/>
              <a:t>Askel 2</a:t>
            </a:r>
          </a:p>
        </p:txBody>
      </p:sp>
      <p:sp>
        <p:nvSpPr>
          <p:cNvPr id="35" name="Tekstin paikkamerkki 8">
            <a:extLst>
              <a:ext uri="{FF2B5EF4-FFF2-40B4-BE49-F238E27FC236}">
                <a16:creationId xmlns:a16="http://schemas.microsoft.com/office/drawing/2014/main" id="{2DFDC020-C080-4D97-9D0B-3E7D35312014}"/>
              </a:ext>
            </a:extLst>
          </p:cNvPr>
          <p:cNvSpPr>
            <a:spLocks noGrp="1"/>
          </p:cNvSpPr>
          <p:nvPr>
            <p:ph type="body" sz="quarter" idx="21" hasCustomPrompt="1"/>
          </p:nvPr>
        </p:nvSpPr>
        <p:spPr>
          <a:xfrm>
            <a:off x="3628411" y="4321319"/>
            <a:ext cx="1476400" cy="1265563"/>
          </a:xfrm>
        </p:spPr>
        <p:txBody>
          <a:bodyPr>
            <a:normAutofit/>
          </a:bodyPr>
          <a:lstStyle>
            <a:lvl1pPr marL="0" indent="0">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6" name="Tekstin paikkamerkki 8">
            <a:extLst>
              <a:ext uri="{FF2B5EF4-FFF2-40B4-BE49-F238E27FC236}">
                <a16:creationId xmlns:a16="http://schemas.microsoft.com/office/drawing/2014/main" id="{F9332985-7819-4927-B872-E8AD3B268FC6}"/>
              </a:ext>
            </a:extLst>
          </p:cNvPr>
          <p:cNvSpPr>
            <a:spLocks noGrp="1"/>
          </p:cNvSpPr>
          <p:nvPr>
            <p:ph type="body" sz="quarter" idx="22" hasCustomPrompt="1"/>
          </p:nvPr>
        </p:nvSpPr>
        <p:spPr>
          <a:xfrm>
            <a:off x="5057615" y="3860800"/>
            <a:ext cx="1476400" cy="361950"/>
          </a:xfrm>
        </p:spPr>
        <p:txBody>
          <a:bodyPr>
            <a:normAutofit/>
          </a:bodyPr>
          <a:lstStyle>
            <a:lvl1pPr marL="0" indent="0">
              <a:buNone/>
              <a:defRPr sz="1800" b="1"/>
            </a:lvl1pPr>
          </a:lstStyle>
          <a:p>
            <a:pPr lvl="0"/>
            <a:r>
              <a:rPr lang="fi-FI"/>
              <a:t>Askel 3</a:t>
            </a:r>
          </a:p>
        </p:txBody>
      </p:sp>
      <p:sp>
        <p:nvSpPr>
          <p:cNvPr id="37" name="Tekstin paikkamerkki 8">
            <a:extLst>
              <a:ext uri="{FF2B5EF4-FFF2-40B4-BE49-F238E27FC236}">
                <a16:creationId xmlns:a16="http://schemas.microsoft.com/office/drawing/2014/main" id="{BF4378F6-873E-40EB-9BE5-4FD02955A00F}"/>
              </a:ext>
            </a:extLst>
          </p:cNvPr>
          <p:cNvSpPr>
            <a:spLocks noGrp="1"/>
          </p:cNvSpPr>
          <p:nvPr>
            <p:ph type="body" sz="quarter" idx="23" hasCustomPrompt="1"/>
          </p:nvPr>
        </p:nvSpPr>
        <p:spPr>
          <a:xfrm>
            <a:off x="5057615" y="4321319"/>
            <a:ext cx="1476400" cy="1265563"/>
          </a:xfrm>
        </p:spPr>
        <p:txBody>
          <a:bodyPr>
            <a:normAutofit/>
          </a:bodyPr>
          <a:lstStyle>
            <a:lvl1pPr marL="0" indent="0">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8" name="Tekstin paikkamerkki 8">
            <a:extLst>
              <a:ext uri="{FF2B5EF4-FFF2-40B4-BE49-F238E27FC236}">
                <a16:creationId xmlns:a16="http://schemas.microsoft.com/office/drawing/2014/main" id="{4061B29E-D713-43F2-863D-D89D91221162}"/>
              </a:ext>
            </a:extLst>
          </p:cNvPr>
          <p:cNvSpPr>
            <a:spLocks noGrp="1"/>
          </p:cNvSpPr>
          <p:nvPr>
            <p:ph type="body" sz="quarter" idx="24" hasCustomPrompt="1"/>
          </p:nvPr>
        </p:nvSpPr>
        <p:spPr>
          <a:xfrm>
            <a:off x="7562236" y="3860800"/>
            <a:ext cx="1476400" cy="361950"/>
          </a:xfrm>
        </p:spPr>
        <p:txBody>
          <a:bodyPr>
            <a:normAutofit/>
          </a:bodyPr>
          <a:lstStyle>
            <a:lvl1pPr marL="0" indent="0">
              <a:buNone/>
              <a:defRPr sz="1800" b="1"/>
            </a:lvl1pPr>
          </a:lstStyle>
          <a:p>
            <a:pPr lvl="0"/>
            <a:r>
              <a:rPr lang="fi-FI"/>
              <a:t>Askel 4</a:t>
            </a:r>
          </a:p>
        </p:txBody>
      </p:sp>
      <p:sp>
        <p:nvSpPr>
          <p:cNvPr id="39" name="Tekstin paikkamerkki 8">
            <a:extLst>
              <a:ext uri="{FF2B5EF4-FFF2-40B4-BE49-F238E27FC236}">
                <a16:creationId xmlns:a16="http://schemas.microsoft.com/office/drawing/2014/main" id="{F648FFDC-63A1-48F6-A808-B5491DCA6C43}"/>
              </a:ext>
            </a:extLst>
          </p:cNvPr>
          <p:cNvSpPr>
            <a:spLocks noGrp="1"/>
          </p:cNvSpPr>
          <p:nvPr>
            <p:ph type="body" sz="quarter" idx="25" hasCustomPrompt="1"/>
          </p:nvPr>
        </p:nvSpPr>
        <p:spPr>
          <a:xfrm>
            <a:off x="7562236" y="4321319"/>
            <a:ext cx="1476400" cy="1265563"/>
          </a:xfrm>
        </p:spPr>
        <p:txBody>
          <a:bodyPr>
            <a:normAutofit/>
          </a:bodyPr>
          <a:lstStyle>
            <a:lvl1pPr marL="0" indent="0">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pic>
        <p:nvPicPr>
          <p:cNvPr id="40" name="Kuva 39">
            <a:extLst>
              <a:ext uri="{FF2B5EF4-FFF2-40B4-BE49-F238E27FC236}">
                <a16:creationId xmlns:a16="http://schemas.microsoft.com/office/drawing/2014/main" id="{E3C6774F-3937-448B-A414-74D2BD5C3F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53867" y="3187862"/>
            <a:ext cx="342900" cy="333375"/>
          </a:xfrm>
          <a:prstGeom prst="rect">
            <a:avLst/>
          </a:prstGeom>
        </p:spPr>
      </p:pic>
      <p:pic>
        <p:nvPicPr>
          <p:cNvPr id="41" name="Kuva 40">
            <a:extLst>
              <a:ext uri="{FF2B5EF4-FFF2-40B4-BE49-F238E27FC236}">
                <a16:creationId xmlns:a16="http://schemas.microsoft.com/office/drawing/2014/main" id="{F1BB80A3-6200-4C9D-9FC7-8A5472586D20}"/>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990532" y="1356003"/>
            <a:ext cx="2409825" cy="1590675"/>
          </a:xfrm>
          <a:prstGeom prst="rect">
            <a:avLst/>
          </a:prstGeom>
        </p:spPr>
      </p:pic>
      <p:sp>
        <p:nvSpPr>
          <p:cNvPr id="42" name="Tekstin paikkamerkki 5">
            <a:extLst>
              <a:ext uri="{FF2B5EF4-FFF2-40B4-BE49-F238E27FC236}">
                <a16:creationId xmlns:a16="http://schemas.microsoft.com/office/drawing/2014/main" id="{3ADF75B7-50AF-41CF-B8DE-8B4C5E80378A}"/>
              </a:ext>
            </a:extLst>
          </p:cNvPr>
          <p:cNvSpPr>
            <a:spLocks noGrp="1"/>
          </p:cNvSpPr>
          <p:nvPr>
            <p:ph type="body" sz="quarter" idx="26" hasCustomPrompt="1"/>
          </p:nvPr>
        </p:nvSpPr>
        <p:spPr>
          <a:xfrm>
            <a:off x="9125007" y="1643558"/>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5</a:t>
            </a:r>
          </a:p>
        </p:txBody>
      </p:sp>
      <p:sp>
        <p:nvSpPr>
          <p:cNvPr id="43" name="Tekstin paikkamerkki 8">
            <a:extLst>
              <a:ext uri="{FF2B5EF4-FFF2-40B4-BE49-F238E27FC236}">
                <a16:creationId xmlns:a16="http://schemas.microsoft.com/office/drawing/2014/main" id="{28C2DFE1-552A-4923-8ECF-3A3B3B77C005}"/>
              </a:ext>
            </a:extLst>
          </p:cNvPr>
          <p:cNvSpPr>
            <a:spLocks noGrp="1"/>
          </p:cNvSpPr>
          <p:nvPr>
            <p:ph type="body" sz="quarter" idx="27" hasCustomPrompt="1"/>
          </p:nvPr>
        </p:nvSpPr>
        <p:spPr>
          <a:xfrm>
            <a:off x="8990532" y="3860800"/>
            <a:ext cx="1476400" cy="361950"/>
          </a:xfrm>
        </p:spPr>
        <p:txBody>
          <a:bodyPr>
            <a:normAutofit/>
          </a:bodyPr>
          <a:lstStyle>
            <a:lvl1pPr marL="0" indent="0">
              <a:buNone/>
              <a:defRPr sz="1800" b="1"/>
            </a:lvl1pPr>
          </a:lstStyle>
          <a:p>
            <a:pPr lvl="0"/>
            <a:r>
              <a:rPr lang="fi-FI"/>
              <a:t>Askel 5</a:t>
            </a:r>
          </a:p>
        </p:txBody>
      </p:sp>
      <p:sp>
        <p:nvSpPr>
          <p:cNvPr id="44" name="Tekstin paikkamerkki 8">
            <a:extLst>
              <a:ext uri="{FF2B5EF4-FFF2-40B4-BE49-F238E27FC236}">
                <a16:creationId xmlns:a16="http://schemas.microsoft.com/office/drawing/2014/main" id="{4D85FB49-2C6E-4FC0-B920-C4155C78360D}"/>
              </a:ext>
            </a:extLst>
          </p:cNvPr>
          <p:cNvSpPr>
            <a:spLocks noGrp="1"/>
          </p:cNvSpPr>
          <p:nvPr>
            <p:ph type="body" sz="quarter" idx="28" hasCustomPrompt="1"/>
          </p:nvPr>
        </p:nvSpPr>
        <p:spPr>
          <a:xfrm>
            <a:off x="8990532" y="4321319"/>
            <a:ext cx="1476400" cy="1265563"/>
          </a:xfrm>
        </p:spPr>
        <p:txBody>
          <a:bodyPr>
            <a:normAutofit/>
          </a:bodyPr>
          <a:lstStyle>
            <a:lvl1pPr marL="0" indent="0">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Tree>
    <p:extLst>
      <p:ext uri="{BB962C8B-B14F-4D97-AF65-F5344CB8AC3E}">
        <p14:creationId xmlns:p14="http://schemas.microsoft.com/office/powerpoint/2010/main" val="117657766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Älä käytä pohjana 3">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7CFF828D-6EE3-4BD4-BD3A-449C841EDA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1500" y="3331365"/>
            <a:ext cx="6604500" cy="204159"/>
          </a:xfrm>
          <a:prstGeom prst="rect">
            <a:avLst/>
          </a:prstGeom>
        </p:spPr>
      </p:pic>
      <p:pic>
        <p:nvPicPr>
          <p:cNvPr id="4" name="Kuva 3">
            <a:extLst>
              <a:ext uri="{FF2B5EF4-FFF2-40B4-BE49-F238E27FC236}">
                <a16:creationId xmlns:a16="http://schemas.microsoft.com/office/drawing/2014/main" id="{0AEE081A-6A7E-46FD-A285-AD62F92D44D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32515" y="3333195"/>
            <a:ext cx="193414" cy="188042"/>
          </a:xfrm>
          <a:prstGeom prst="rect">
            <a:avLst/>
          </a:prstGeom>
        </p:spPr>
      </p:pic>
      <p:pic>
        <p:nvPicPr>
          <p:cNvPr id="15" name="Kuva 14">
            <a:extLst>
              <a:ext uri="{FF2B5EF4-FFF2-40B4-BE49-F238E27FC236}">
                <a16:creationId xmlns:a16="http://schemas.microsoft.com/office/drawing/2014/main" id="{D8388924-5EB0-42F4-8C9A-B299F36B125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29741" y="3333195"/>
            <a:ext cx="193414" cy="188042"/>
          </a:xfrm>
          <a:prstGeom prst="rect">
            <a:avLst/>
          </a:prstGeom>
        </p:spPr>
      </p:pic>
      <p:pic>
        <p:nvPicPr>
          <p:cNvPr id="16" name="Kuva 15">
            <a:extLst>
              <a:ext uri="{FF2B5EF4-FFF2-40B4-BE49-F238E27FC236}">
                <a16:creationId xmlns:a16="http://schemas.microsoft.com/office/drawing/2014/main" id="{73704E23-9BF4-45A0-AFDB-EBD5324E7B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17797" y="3333195"/>
            <a:ext cx="193414" cy="188042"/>
          </a:xfrm>
          <a:prstGeom prst="rect">
            <a:avLst/>
          </a:prstGeom>
        </p:spPr>
      </p:pic>
      <p:pic>
        <p:nvPicPr>
          <p:cNvPr id="17" name="Kuva 16">
            <a:extLst>
              <a:ext uri="{FF2B5EF4-FFF2-40B4-BE49-F238E27FC236}">
                <a16:creationId xmlns:a16="http://schemas.microsoft.com/office/drawing/2014/main" id="{4BDC6D3C-1D6A-4B9B-A8B1-2906198126D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697001" y="3333195"/>
            <a:ext cx="193414" cy="188042"/>
          </a:xfrm>
          <a:prstGeom prst="rect">
            <a:avLst/>
          </a:prstGeom>
        </p:spPr>
      </p:pic>
      <p:pic>
        <p:nvPicPr>
          <p:cNvPr id="5" name="Kuva 4">
            <a:extLst>
              <a:ext uri="{FF2B5EF4-FFF2-40B4-BE49-F238E27FC236}">
                <a16:creationId xmlns:a16="http://schemas.microsoft.com/office/drawing/2014/main" id="{9FD432F3-D0FF-4085-BC49-5DCC6090BC1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69088" y="2332586"/>
            <a:ext cx="1584919" cy="897225"/>
          </a:xfrm>
          <a:prstGeom prst="rect">
            <a:avLst/>
          </a:prstGeom>
        </p:spPr>
      </p:pic>
      <p:pic>
        <p:nvPicPr>
          <p:cNvPr id="6" name="Kuva 5">
            <a:extLst>
              <a:ext uri="{FF2B5EF4-FFF2-40B4-BE49-F238E27FC236}">
                <a16:creationId xmlns:a16="http://schemas.microsoft.com/office/drawing/2014/main" id="{C0ADFC16-D486-4A1D-B452-EB896D166F4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349950" y="2332586"/>
            <a:ext cx="752165" cy="897225"/>
          </a:xfrm>
          <a:prstGeom prst="rect">
            <a:avLst/>
          </a:prstGeom>
        </p:spPr>
      </p:pic>
      <p:pic>
        <p:nvPicPr>
          <p:cNvPr id="7" name="Kuva 6">
            <a:extLst>
              <a:ext uri="{FF2B5EF4-FFF2-40B4-BE49-F238E27FC236}">
                <a16:creationId xmlns:a16="http://schemas.microsoft.com/office/drawing/2014/main" id="{BDE55843-6CF9-4CF2-91AC-30E209C0A44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198058" y="2338556"/>
            <a:ext cx="1359270" cy="897226"/>
          </a:xfrm>
          <a:prstGeom prst="rect">
            <a:avLst/>
          </a:prstGeom>
        </p:spPr>
      </p:pic>
      <p:pic>
        <p:nvPicPr>
          <p:cNvPr id="21" name="Kuva 20">
            <a:extLst>
              <a:ext uri="{FF2B5EF4-FFF2-40B4-BE49-F238E27FC236}">
                <a16:creationId xmlns:a16="http://schemas.microsoft.com/office/drawing/2014/main" id="{98AB079B-C7B8-4ACA-8A92-3C2D1BA62B6D}"/>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646551" y="2341243"/>
            <a:ext cx="752165" cy="897225"/>
          </a:xfrm>
          <a:prstGeom prst="rect">
            <a:avLst/>
          </a:prstGeom>
        </p:spPr>
      </p:pic>
      <p:sp>
        <p:nvSpPr>
          <p:cNvPr id="22" name="Tekstin paikkamerkki 5">
            <a:extLst>
              <a:ext uri="{FF2B5EF4-FFF2-40B4-BE49-F238E27FC236}">
                <a16:creationId xmlns:a16="http://schemas.microsoft.com/office/drawing/2014/main" id="{30F202CF-5014-498C-B66A-1423FE32E0F0}"/>
              </a:ext>
            </a:extLst>
          </p:cNvPr>
          <p:cNvSpPr>
            <a:spLocks noGrp="1"/>
          </p:cNvSpPr>
          <p:nvPr>
            <p:ph type="body" sz="quarter" idx="14" hasCustomPrompt="1"/>
          </p:nvPr>
        </p:nvSpPr>
        <p:spPr>
          <a:xfrm>
            <a:off x="805514" y="2411787"/>
            <a:ext cx="620196" cy="53906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1</a:t>
            </a:r>
          </a:p>
        </p:txBody>
      </p:sp>
      <p:sp>
        <p:nvSpPr>
          <p:cNvPr id="23" name="Tekstin paikkamerkki 5">
            <a:extLst>
              <a:ext uri="{FF2B5EF4-FFF2-40B4-BE49-F238E27FC236}">
                <a16:creationId xmlns:a16="http://schemas.microsoft.com/office/drawing/2014/main" id="{63BBE630-686C-4B47-B311-04E0152DF542}"/>
              </a:ext>
            </a:extLst>
          </p:cNvPr>
          <p:cNvSpPr>
            <a:spLocks noGrp="1"/>
          </p:cNvSpPr>
          <p:nvPr>
            <p:ph type="body" sz="quarter" idx="15" hasCustomPrompt="1"/>
          </p:nvPr>
        </p:nvSpPr>
        <p:spPr>
          <a:xfrm>
            <a:off x="2447421" y="2410455"/>
            <a:ext cx="620196" cy="507656"/>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2</a:t>
            </a:r>
          </a:p>
        </p:txBody>
      </p:sp>
      <p:sp>
        <p:nvSpPr>
          <p:cNvPr id="24" name="Tekstin paikkamerkki 5">
            <a:extLst>
              <a:ext uri="{FF2B5EF4-FFF2-40B4-BE49-F238E27FC236}">
                <a16:creationId xmlns:a16="http://schemas.microsoft.com/office/drawing/2014/main" id="{33B629F0-7CEE-41F6-9FE5-52E1534E6FE4}"/>
              </a:ext>
            </a:extLst>
          </p:cNvPr>
          <p:cNvSpPr>
            <a:spLocks noGrp="1"/>
          </p:cNvSpPr>
          <p:nvPr>
            <p:ph type="body" sz="quarter" idx="16" hasCustomPrompt="1"/>
          </p:nvPr>
        </p:nvSpPr>
        <p:spPr>
          <a:xfrm>
            <a:off x="3391472" y="2410455"/>
            <a:ext cx="620196" cy="507656"/>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3</a:t>
            </a:r>
          </a:p>
        </p:txBody>
      </p:sp>
      <p:sp>
        <p:nvSpPr>
          <p:cNvPr id="25" name="Tekstin paikkamerkki 5">
            <a:extLst>
              <a:ext uri="{FF2B5EF4-FFF2-40B4-BE49-F238E27FC236}">
                <a16:creationId xmlns:a16="http://schemas.microsoft.com/office/drawing/2014/main" id="{C4DBF8C0-3FEA-45DF-8356-D3182643BD96}"/>
              </a:ext>
            </a:extLst>
          </p:cNvPr>
          <p:cNvSpPr>
            <a:spLocks noGrp="1"/>
          </p:cNvSpPr>
          <p:nvPr>
            <p:ph type="body" sz="quarter" idx="17" hasCustomPrompt="1"/>
          </p:nvPr>
        </p:nvSpPr>
        <p:spPr>
          <a:xfrm>
            <a:off x="4695424" y="2410455"/>
            <a:ext cx="620196" cy="595634"/>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4</a:t>
            </a:r>
          </a:p>
        </p:txBody>
      </p:sp>
      <p:sp>
        <p:nvSpPr>
          <p:cNvPr id="9" name="Tekstin paikkamerkki 8">
            <a:extLst>
              <a:ext uri="{FF2B5EF4-FFF2-40B4-BE49-F238E27FC236}">
                <a16:creationId xmlns:a16="http://schemas.microsoft.com/office/drawing/2014/main" id="{33DB265B-4569-42C3-A93B-A78121883F3E}"/>
              </a:ext>
            </a:extLst>
          </p:cNvPr>
          <p:cNvSpPr>
            <a:spLocks noGrp="1"/>
          </p:cNvSpPr>
          <p:nvPr>
            <p:ph type="body" sz="quarter" idx="18" hasCustomPrompt="1"/>
          </p:nvPr>
        </p:nvSpPr>
        <p:spPr>
          <a:xfrm>
            <a:off x="571500" y="3679823"/>
            <a:ext cx="1476400" cy="361950"/>
          </a:xfrm>
        </p:spPr>
        <p:txBody>
          <a:bodyPr>
            <a:normAutofit/>
          </a:bodyPr>
          <a:lstStyle>
            <a:lvl1pPr marL="0" indent="0">
              <a:buNone/>
              <a:defRPr sz="1400" b="1"/>
            </a:lvl1pPr>
          </a:lstStyle>
          <a:p>
            <a:pPr lvl="0"/>
            <a:r>
              <a:rPr lang="fi-FI"/>
              <a:t>Askel 1</a:t>
            </a:r>
          </a:p>
        </p:txBody>
      </p:sp>
      <p:sp>
        <p:nvSpPr>
          <p:cNvPr id="32" name="Tekstin paikkamerkki 8">
            <a:extLst>
              <a:ext uri="{FF2B5EF4-FFF2-40B4-BE49-F238E27FC236}">
                <a16:creationId xmlns:a16="http://schemas.microsoft.com/office/drawing/2014/main" id="{D0003D02-4CED-45F4-BCC9-71CE5E38A5E0}"/>
              </a:ext>
            </a:extLst>
          </p:cNvPr>
          <p:cNvSpPr>
            <a:spLocks noGrp="1"/>
          </p:cNvSpPr>
          <p:nvPr>
            <p:ph type="body" sz="quarter" idx="19" hasCustomPrompt="1"/>
          </p:nvPr>
        </p:nvSpPr>
        <p:spPr>
          <a:xfrm>
            <a:off x="549635" y="4105188"/>
            <a:ext cx="1476400" cy="1265563"/>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4" name="Tekstin paikkamerkki 8">
            <a:extLst>
              <a:ext uri="{FF2B5EF4-FFF2-40B4-BE49-F238E27FC236}">
                <a16:creationId xmlns:a16="http://schemas.microsoft.com/office/drawing/2014/main" id="{ABF63E86-8254-4BA1-A13A-8E539FFC7EDD}"/>
              </a:ext>
            </a:extLst>
          </p:cNvPr>
          <p:cNvSpPr>
            <a:spLocks noGrp="1"/>
          </p:cNvSpPr>
          <p:nvPr>
            <p:ph type="body" sz="quarter" idx="20" hasCustomPrompt="1"/>
          </p:nvPr>
        </p:nvSpPr>
        <p:spPr>
          <a:xfrm>
            <a:off x="1962602" y="3679823"/>
            <a:ext cx="1476400" cy="361950"/>
          </a:xfrm>
        </p:spPr>
        <p:txBody>
          <a:bodyPr>
            <a:normAutofit/>
          </a:bodyPr>
          <a:lstStyle>
            <a:lvl1pPr marL="0" indent="0">
              <a:buNone/>
              <a:defRPr sz="1400" b="1"/>
            </a:lvl1pPr>
          </a:lstStyle>
          <a:p>
            <a:pPr lvl="0"/>
            <a:r>
              <a:rPr lang="fi-FI"/>
              <a:t>Askel 2</a:t>
            </a:r>
          </a:p>
        </p:txBody>
      </p:sp>
      <p:sp>
        <p:nvSpPr>
          <p:cNvPr id="35" name="Tekstin paikkamerkki 8">
            <a:extLst>
              <a:ext uri="{FF2B5EF4-FFF2-40B4-BE49-F238E27FC236}">
                <a16:creationId xmlns:a16="http://schemas.microsoft.com/office/drawing/2014/main" id="{2DFDC020-C080-4D97-9D0B-3E7D35312014}"/>
              </a:ext>
            </a:extLst>
          </p:cNvPr>
          <p:cNvSpPr>
            <a:spLocks noGrp="1"/>
          </p:cNvSpPr>
          <p:nvPr>
            <p:ph type="body" sz="quarter" idx="21" hasCustomPrompt="1"/>
          </p:nvPr>
        </p:nvSpPr>
        <p:spPr>
          <a:xfrm>
            <a:off x="1962602" y="4105188"/>
            <a:ext cx="1476400" cy="1265563"/>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6" name="Tekstin paikkamerkki 8">
            <a:extLst>
              <a:ext uri="{FF2B5EF4-FFF2-40B4-BE49-F238E27FC236}">
                <a16:creationId xmlns:a16="http://schemas.microsoft.com/office/drawing/2014/main" id="{F9332985-7819-4927-B872-E8AD3B268FC6}"/>
              </a:ext>
            </a:extLst>
          </p:cNvPr>
          <p:cNvSpPr>
            <a:spLocks noGrp="1"/>
          </p:cNvSpPr>
          <p:nvPr>
            <p:ph type="body" sz="quarter" idx="22" hasCustomPrompt="1"/>
          </p:nvPr>
        </p:nvSpPr>
        <p:spPr>
          <a:xfrm>
            <a:off x="3093239" y="3679823"/>
            <a:ext cx="1476400" cy="361950"/>
          </a:xfrm>
        </p:spPr>
        <p:txBody>
          <a:bodyPr>
            <a:normAutofit/>
          </a:bodyPr>
          <a:lstStyle>
            <a:lvl1pPr marL="0" indent="0">
              <a:buNone/>
              <a:defRPr sz="1400" b="1"/>
            </a:lvl1pPr>
          </a:lstStyle>
          <a:p>
            <a:pPr lvl="0"/>
            <a:r>
              <a:rPr lang="fi-FI"/>
              <a:t>Askel 3</a:t>
            </a:r>
          </a:p>
        </p:txBody>
      </p:sp>
      <p:sp>
        <p:nvSpPr>
          <p:cNvPr id="37" name="Tekstin paikkamerkki 8">
            <a:extLst>
              <a:ext uri="{FF2B5EF4-FFF2-40B4-BE49-F238E27FC236}">
                <a16:creationId xmlns:a16="http://schemas.microsoft.com/office/drawing/2014/main" id="{BF4378F6-873E-40EB-9BE5-4FD02955A00F}"/>
              </a:ext>
            </a:extLst>
          </p:cNvPr>
          <p:cNvSpPr>
            <a:spLocks noGrp="1"/>
          </p:cNvSpPr>
          <p:nvPr>
            <p:ph type="body" sz="quarter" idx="23" hasCustomPrompt="1"/>
          </p:nvPr>
        </p:nvSpPr>
        <p:spPr>
          <a:xfrm>
            <a:off x="3102115" y="4116262"/>
            <a:ext cx="1476400" cy="1265563"/>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8" name="Tekstin paikkamerkki 8">
            <a:extLst>
              <a:ext uri="{FF2B5EF4-FFF2-40B4-BE49-F238E27FC236}">
                <a16:creationId xmlns:a16="http://schemas.microsoft.com/office/drawing/2014/main" id="{4061B29E-D713-43F2-863D-D89D91221162}"/>
              </a:ext>
            </a:extLst>
          </p:cNvPr>
          <p:cNvSpPr>
            <a:spLocks noGrp="1"/>
          </p:cNvSpPr>
          <p:nvPr>
            <p:ph type="body" sz="quarter" idx="24" hasCustomPrompt="1"/>
          </p:nvPr>
        </p:nvSpPr>
        <p:spPr>
          <a:xfrm>
            <a:off x="4366611" y="3679823"/>
            <a:ext cx="1476400" cy="361950"/>
          </a:xfrm>
        </p:spPr>
        <p:txBody>
          <a:bodyPr>
            <a:normAutofit/>
          </a:bodyPr>
          <a:lstStyle>
            <a:lvl1pPr marL="0" indent="0">
              <a:buNone/>
              <a:defRPr sz="1400" b="1"/>
            </a:lvl1pPr>
          </a:lstStyle>
          <a:p>
            <a:pPr lvl="0"/>
            <a:r>
              <a:rPr lang="fi-FI"/>
              <a:t>Askel 4</a:t>
            </a:r>
          </a:p>
        </p:txBody>
      </p:sp>
      <p:sp>
        <p:nvSpPr>
          <p:cNvPr id="39" name="Tekstin paikkamerkki 8">
            <a:extLst>
              <a:ext uri="{FF2B5EF4-FFF2-40B4-BE49-F238E27FC236}">
                <a16:creationId xmlns:a16="http://schemas.microsoft.com/office/drawing/2014/main" id="{F648FFDC-63A1-48F6-A808-B5491DCA6C43}"/>
              </a:ext>
            </a:extLst>
          </p:cNvPr>
          <p:cNvSpPr>
            <a:spLocks noGrp="1"/>
          </p:cNvSpPr>
          <p:nvPr>
            <p:ph type="body" sz="quarter" idx="25" hasCustomPrompt="1"/>
          </p:nvPr>
        </p:nvSpPr>
        <p:spPr>
          <a:xfrm>
            <a:off x="4366611" y="4116262"/>
            <a:ext cx="1476400" cy="1265563"/>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pic>
        <p:nvPicPr>
          <p:cNvPr id="40" name="Kuva 39">
            <a:extLst>
              <a:ext uri="{FF2B5EF4-FFF2-40B4-BE49-F238E27FC236}">
                <a16:creationId xmlns:a16="http://schemas.microsoft.com/office/drawing/2014/main" id="{E3C6774F-3937-448B-A414-74D2BD5C3F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403636" y="3333195"/>
            <a:ext cx="193414" cy="188042"/>
          </a:xfrm>
          <a:prstGeom prst="rect">
            <a:avLst/>
          </a:prstGeom>
        </p:spPr>
      </p:pic>
      <p:pic>
        <p:nvPicPr>
          <p:cNvPr id="41" name="Kuva 40">
            <a:extLst>
              <a:ext uri="{FF2B5EF4-FFF2-40B4-BE49-F238E27FC236}">
                <a16:creationId xmlns:a16="http://schemas.microsoft.com/office/drawing/2014/main" id="{F1BB80A3-6200-4C9D-9FC7-8A5472586D20}"/>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487939" y="2351652"/>
            <a:ext cx="1359270" cy="897226"/>
          </a:xfrm>
          <a:prstGeom prst="rect">
            <a:avLst/>
          </a:prstGeom>
        </p:spPr>
      </p:pic>
      <p:sp>
        <p:nvSpPr>
          <p:cNvPr id="42" name="Tekstin paikkamerkki 5">
            <a:extLst>
              <a:ext uri="{FF2B5EF4-FFF2-40B4-BE49-F238E27FC236}">
                <a16:creationId xmlns:a16="http://schemas.microsoft.com/office/drawing/2014/main" id="{3ADF75B7-50AF-41CF-B8DE-8B4C5E80378A}"/>
              </a:ext>
            </a:extLst>
          </p:cNvPr>
          <p:cNvSpPr>
            <a:spLocks noGrp="1"/>
          </p:cNvSpPr>
          <p:nvPr>
            <p:ph type="body" sz="quarter" idx="26" hasCustomPrompt="1"/>
          </p:nvPr>
        </p:nvSpPr>
        <p:spPr>
          <a:xfrm>
            <a:off x="5556104" y="2410455"/>
            <a:ext cx="620196" cy="577656"/>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5</a:t>
            </a:r>
          </a:p>
        </p:txBody>
      </p:sp>
      <p:sp>
        <p:nvSpPr>
          <p:cNvPr id="43" name="Tekstin paikkamerkki 8">
            <a:extLst>
              <a:ext uri="{FF2B5EF4-FFF2-40B4-BE49-F238E27FC236}">
                <a16:creationId xmlns:a16="http://schemas.microsoft.com/office/drawing/2014/main" id="{28C2DFE1-552A-4923-8ECF-3A3B3B77C005}"/>
              </a:ext>
            </a:extLst>
          </p:cNvPr>
          <p:cNvSpPr>
            <a:spLocks noGrp="1"/>
          </p:cNvSpPr>
          <p:nvPr>
            <p:ph type="body" sz="quarter" idx="27" hasCustomPrompt="1"/>
          </p:nvPr>
        </p:nvSpPr>
        <p:spPr>
          <a:xfrm>
            <a:off x="5370809" y="3679823"/>
            <a:ext cx="1476400" cy="361950"/>
          </a:xfrm>
        </p:spPr>
        <p:txBody>
          <a:bodyPr>
            <a:normAutofit/>
          </a:bodyPr>
          <a:lstStyle>
            <a:lvl1pPr marL="0" indent="0">
              <a:buNone/>
              <a:defRPr sz="1400" b="1"/>
            </a:lvl1pPr>
          </a:lstStyle>
          <a:p>
            <a:pPr lvl="0"/>
            <a:r>
              <a:rPr lang="fi-FI"/>
              <a:t>Askel 5</a:t>
            </a:r>
          </a:p>
        </p:txBody>
      </p:sp>
      <p:sp>
        <p:nvSpPr>
          <p:cNvPr id="44" name="Tekstin paikkamerkki 8">
            <a:extLst>
              <a:ext uri="{FF2B5EF4-FFF2-40B4-BE49-F238E27FC236}">
                <a16:creationId xmlns:a16="http://schemas.microsoft.com/office/drawing/2014/main" id="{4D85FB49-2C6E-4FC0-B920-C4155C78360D}"/>
              </a:ext>
            </a:extLst>
          </p:cNvPr>
          <p:cNvSpPr>
            <a:spLocks noGrp="1"/>
          </p:cNvSpPr>
          <p:nvPr>
            <p:ph type="body" sz="quarter" idx="28" hasCustomPrompt="1"/>
          </p:nvPr>
        </p:nvSpPr>
        <p:spPr>
          <a:xfrm>
            <a:off x="5370809" y="4113119"/>
            <a:ext cx="1476400" cy="1265563"/>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45" name="Sisällön paikkamerkki 2">
            <a:extLst>
              <a:ext uri="{FF2B5EF4-FFF2-40B4-BE49-F238E27FC236}">
                <a16:creationId xmlns:a16="http://schemas.microsoft.com/office/drawing/2014/main" id="{4E5BA9E0-5907-45C7-BE4D-C3FBA8E1C82B}"/>
              </a:ext>
            </a:extLst>
          </p:cNvPr>
          <p:cNvSpPr>
            <a:spLocks noGrp="1"/>
          </p:cNvSpPr>
          <p:nvPr>
            <p:ph sz="half" idx="11" hasCustomPrompt="1"/>
          </p:nvPr>
        </p:nvSpPr>
        <p:spPr>
          <a:xfrm>
            <a:off x="8191255" y="2178342"/>
            <a:ext cx="2875346" cy="1050071"/>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46" name="Sisällön paikkamerkki 2">
            <a:extLst>
              <a:ext uri="{FF2B5EF4-FFF2-40B4-BE49-F238E27FC236}">
                <a16:creationId xmlns:a16="http://schemas.microsoft.com/office/drawing/2014/main" id="{E0143D71-04E0-4751-A4E0-44DB1AD3CFC6}"/>
              </a:ext>
            </a:extLst>
          </p:cNvPr>
          <p:cNvSpPr>
            <a:spLocks noGrp="1"/>
          </p:cNvSpPr>
          <p:nvPr>
            <p:ph sz="half" idx="29" hasCustomPrompt="1"/>
          </p:nvPr>
        </p:nvSpPr>
        <p:spPr>
          <a:xfrm>
            <a:off x="8191255" y="3488800"/>
            <a:ext cx="2875346" cy="1050071"/>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Tree>
    <p:extLst>
      <p:ext uri="{BB962C8B-B14F-4D97-AF65-F5344CB8AC3E}">
        <p14:creationId xmlns:p14="http://schemas.microsoft.com/office/powerpoint/2010/main" val="289511812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Älä käytä pohjana 4">
    <p:spTree>
      <p:nvGrpSpPr>
        <p:cNvPr id="1" name=""/>
        <p:cNvGrpSpPr/>
        <p:nvPr/>
      </p:nvGrpSpPr>
      <p:grpSpPr>
        <a:xfrm>
          <a:off x="0" y="0"/>
          <a:ext cx="0" cy="0"/>
          <a:chOff x="0" y="0"/>
          <a:chExt cx="0" cy="0"/>
        </a:xfrm>
      </p:grpSpPr>
      <p:pic>
        <p:nvPicPr>
          <p:cNvPr id="20" name="Kuva 19">
            <a:extLst>
              <a:ext uri="{FF2B5EF4-FFF2-40B4-BE49-F238E27FC236}">
                <a16:creationId xmlns:a16="http://schemas.microsoft.com/office/drawing/2014/main" id="{A23A70F2-95D0-4127-AA37-8EEA2127A6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200568" y="2308418"/>
            <a:ext cx="1790700" cy="2076450"/>
          </a:xfrm>
          <a:prstGeom prst="rect">
            <a:avLst/>
          </a:prstGeom>
        </p:spPr>
      </p:pic>
      <p:pic>
        <p:nvPicPr>
          <p:cNvPr id="18" name="Kuva 17">
            <a:extLst>
              <a:ext uri="{FF2B5EF4-FFF2-40B4-BE49-F238E27FC236}">
                <a16:creationId xmlns:a16="http://schemas.microsoft.com/office/drawing/2014/main" id="{30FE56C3-744B-45E6-8839-B77A5A0223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05220" y="754705"/>
            <a:ext cx="1790700" cy="2076450"/>
          </a:xfrm>
          <a:prstGeom prst="rect">
            <a:avLst/>
          </a:prstGeom>
        </p:spPr>
      </p:pic>
      <p:pic>
        <p:nvPicPr>
          <p:cNvPr id="16" name="Kuva 15">
            <a:extLst>
              <a:ext uri="{FF2B5EF4-FFF2-40B4-BE49-F238E27FC236}">
                <a16:creationId xmlns:a16="http://schemas.microsoft.com/office/drawing/2014/main" id="{BF35916B-6B1B-4C05-A4BA-016E3D4687D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8000000">
            <a:off x="8419454" y="2295847"/>
            <a:ext cx="1790700" cy="2076450"/>
          </a:xfrm>
          <a:prstGeom prst="rect">
            <a:avLst/>
          </a:prstGeom>
        </p:spPr>
      </p:pic>
      <p:pic>
        <p:nvPicPr>
          <p:cNvPr id="15" name="Kuva 14">
            <a:extLst>
              <a:ext uri="{FF2B5EF4-FFF2-40B4-BE49-F238E27FC236}">
                <a16:creationId xmlns:a16="http://schemas.microsoft.com/office/drawing/2014/main" id="{618A6E57-118B-46D0-A134-6875A4377E6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18000000">
            <a:off x="6628756" y="2295847"/>
            <a:ext cx="1790700" cy="2076450"/>
          </a:xfrm>
          <a:prstGeom prst="rect">
            <a:avLst/>
          </a:prstGeom>
        </p:spPr>
      </p:pic>
      <p:pic>
        <p:nvPicPr>
          <p:cNvPr id="2" name="Kuva 1">
            <a:extLst>
              <a:ext uri="{FF2B5EF4-FFF2-40B4-BE49-F238E27FC236}">
                <a16:creationId xmlns:a16="http://schemas.microsoft.com/office/drawing/2014/main" id="{F3D2DBF0-ED08-4BDB-B480-765F25D57ED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742990" y="750923"/>
            <a:ext cx="1790700" cy="2076450"/>
          </a:xfrm>
          <a:prstGeom prst="rect">
            <a:avLst/>
          </a:prstGeom>
        </p:spPr>
      </p:pic>
      <p:pic>
        <p:nvPicPr>
          <p:cNvPr id="17" name="Kuva 16">
            <a:extLst>
              <a:ext uri="{FF2B5EF4-FFF2-40B4-BE49-F238E27FC236}">
                <a16:creationId xmlns:a16="http://schemas.microsoft.com/office/drawing/2014/main" id="{D7ADF33C-DB19-484A-A2EB-7A8B02C0E7C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4400000">
            <a:off x="7517239" y="3832077"/>
            <a:ext cx="1790700" cy="2076450"/>
          </a:xfrm>
          <a:prstGeom prst="rect">
            <a:avLst/>
          </a:prstGeom>
        </p:spPr>
      </p:pic>
      <p:sp>
        <p:nvSpPr>
          <p:cNvPr id="21" name="Tekstin paikkamerkki 8">
            <a:extLst>
              <a:ext uri="{FF2B5EF4-FFF2-40B4-BE49-F238E27FC236}">
                <a16:creationId xmlns:a16="http://schemas.microsoft.com/office/drawing/2014/main" id="{F5BF8F1A-CEF7-4304-8AF2-DCB135097D1B}"/>
              </a:ext>
            </a:extLst>
          </p:cNvPr>
          <p:cNvSpPr>
            <a:spLocks noGrp="1"/>
          </p:cNvSpPr>
          <p:nvPr>
            <p:ph type="body" sz="quarter" idx="18" hasCustomPrompt="1"/>
          </p:nvPr>
        </p:nvSpPr>
        <p:spPr>
          <a:xfrm>
            <a:off x="5954619" y="1215116"/>
            <a:ext cx="1476400" cy="361950"/>
          </a:xfrm>
        </p:spPr>
        <p:txBody>
          <a:bodyPr>
            <a:normAutofit/>
          </a:bodyPr>
          <a:lstStyle>
            <a:lvl1pPr marL="0" indent="0">
              <a:buNone/>
              <a:defRPr sz="1600" b="1">
                <a:solidFill>
                  <a:schemeClr val="bg1"/>
                </a:solidFill>
              </a:defRPr>
            </a:lvl1pPr>
          </a:lstStyle>
          <a:p>
            <a:pPr lvl="0"/>
            <a:r>
              <a:rPr lang="fi-FI"/>
              <a:t>Askel 1</a:t>
            </a:r>
          </a:p>
        </p:txBody>
      </p:sp>
      <p:sp>
        <p:nvSpPr>
          <p:cNvPr id="22" name="Tekstin paikkamerkki 8">
            <a:extLst>
              <a:ext uri="{FF2B5EF4-FFF2-40B4-BE49-F238E27FC236}">
                <a16:creationId xmlns:a16="http://schemas.microsoft.com/office/drawing/2014/main" id="{3496645B-54EE-48C8-A1CC-4ACBA00C4567}"/>
              </a:ext>
            </a:extLst>
          </p:cNvPr>
          <p:cNvSpPr>
            <a:spLocks noGrp="1"/>
          </p:cNvSpPr>
          <p:nvPr>
            <p:ph type="body" sz="quarter" idx="19" hasCustomPrompt="1"/>
          </p:nvPr>
        </p:nvSpPr>
        <p:spPr>
          <a:xfrm>
            <a:off x="5954619" y="1592313"/>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23" name="Tekstin paikkamerkki 8">
            <a:extLst>
              <a:ext uri="{FF2B5EF4-FFF2-40B4-BE49-F238E27FC236}">
                <a16:creationId xmlns:a16="http://schemas.microsoft.com/office/drawing/2014/main" id="{2CC225CC-73C3-41F1-BBBF-FA3FE9ABCB8F}"/>
              </a:ext>
            </a:extLst>
          </p:cNvPr>
          <p:cNvSpPr>
            <a:spLocks noGrp="1"/>
          </p:cNvSpPr>
          <p:nvPr>
            <p:ph type="body" sz="quarter" idx="20" hasCustomPrompt="1"/>
          </p:nvPr>
        </p:nvSpPr>
        <p:spPr>
          <a:xfrm>
            <a:off x="6839275" y="2736099"/>
            <a:ext cx="1476400" cy="361950"/>
          </a:xfrm>
        </p:spPr>
        <p:txBody>
          <a:bodyPr>
            <a:normAutofit/>
          </a:bodyPr>
          <a:lstStyle>
            <a:lvl1pPr marL="0" indent="0">
              <a:buNone/>
              <a:defRPr sz="1600" b="1">
                <a:solidFill>
                  <a:schemeClr val="bg1"/>
                </a:solidFill>
              </a:defRPr>
            </a:lvl1pPr>
          </a:lstStyle>
          <a:p>
            <a:pPr lvl="0"/>
            <a:r>
              <a:rPr lang="fi-FI"/>
              <a:t>Askel 2</a:t>
            </a:r>
          </a:p>
        </p:txBody>
      </p:sp>
      <p:sp>
        <p:nvSpPr>
          <p:cNvPr id="24" name="Tekstin paikkamerkki 8">
            <a:extLst>
              <a:ext uri="{FF2B5EF4-FFF2-40B4-BE49-F238E27FC236}">
                <a16:creationId xmlns:a16="http://schemas.microsoft.com/office/drawing/2014/main" id="{2717272A-2542-497D-83AB-A864B32F69E0}"/>
              </a:ext>
            </a:extLst>
          </p:cNvPr>
          <p:cNvSpPr>
            <a:spLocks noGrp="1"/>
          </p:cNvSpPr>
          <p:nvPr>
            <p:ph type="body" sz="quarter" idx="21" hasCustomPrompt="1"/>
          </p:nvPr>
        </p:nvSpPr>
        <p:spPr>
          <a:xfrm>
            <a:off x="6839275" y="3113296"/>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25" name="Tekstin paikkamerkki 8">
            <a:extLst>
              <a:ext uri="{FF2B5EF4-FFF2-40B4-BE49-F238E27FC236}">
                <a16:creationId xmlns:a16="http://schemas.microsoft.com/office/drawing/2014/main" id="{580D1BCE-49B8-47CE-9DA3-D03A9734F995}"/>
              </a:ext>
            </a:extLst>
          </p:cNvPr>
          <p:cNvSpPr>
            <a:spLocks noGrp="1"/>
          </p:cNvSpPr>
          <p:nvPr>
            <p:ph type="body" sz="quarter" idx="22" hasCustomPrompt="1"/>
          </p:nvPr>
        </p:nvSpPr>
        <p:spPr>
          <a:xfrm>
            <a:off x="7708907" y="4282124"/>
            <a:ext cx="1476400" cy="361950"/>
          </a:xfrm>
        </p:spPr>
        <p:txBody>
          <a:bodyPr>
            <a:normAutofit/>
          </a:bodyPr>
          <a:lstStyle>
            <a:lvl1pPr marL="0" indent="0">
              <a:buNone/>
              <a:defRPr sz="1600" b="1">
                <a:solidFill>
                  <a:schemeClr val="bg1"/>
                </a:solidFill>
              </a:defRPr>
            </a:lvl1pPr>
          </a:lstStyle>
          <a:p>
            <a:pPr lvl="0"/>
            <a:r>
              <a:rPr lang="fi-FI"/>
              <a:t>Askel 3</a:t>
            </a:r>
          </a:p>
        </p:txBody>
      </p:sp>
      <p:sp>
        <p:nvSpPr>
          <p:cNvPr id="26" name="Tekstin paikkamerkki 8">
            <a:extLst>
              <a:ext uri="{FF2B5EF4-FFF2-40B4-BE49-F238E27FC236}">
                <a16:creationId xmlns:a16="http://schemas.microsoft.com/office/drawing/2014/main" id="{04D7D45E-5AFD-43E4-8E1A-6FE6FA459709}"/>
              </a:ext>
            </a:extLst>
          </p:cNvPr>
          <p:cNvSpPr>
            <a:spLocks noGrp="1"/>
          </p:cNvSpPr>
          <p:nvPr>
            <p:ph type="body" sz="quarter" idx="23" hasCustomPrompt="1"/>
          </p:nvPr>
        </p:nvSpPr>
        <p:spPr>
          <a:xfrm>
            <a:off x="7708907" y="4659321"/>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27" name="Tekstin paikkamerkki 8">
            <a:extLst>
              <a:ext uri="{FF2B5EF4-FFF2-40B4-BE49-F238E27FC236}">
                <a16:creationId xmlns:a16="http://schemas.microsoft.com/office/drawing/2014/main" id="{4184A85D-7920-41DB-B1AA-541D5C5095FE}"/>
              </a:ext>
            </a:extLst>
          </p:cNvPr>
          <p:cNvSpPr>
            <a:spLocks noGrp="1"/>
          </p:cNvSpPr>
          <p:nvPr>
            <p:ph type="body" sz="quarter" idx="24" hasCustomPrompt="1"/>
          </p:nvPr>
        </p:nvSpPr>
        <p:spPr>
          <a:xfrm>
            <a:off x="8629973" y="2775839"/>
            <a:ext cx="1476400" cy="361950"/>
          </a:xfrm>
        </p:spPr>
        <p:txBody>
          <a:bodyPr>
            <a:normAutofit/>
          </a:bodyPr>
          <a:lstStyle>
            <a:lvl1pPr marL="0" indent="0">
              <a:buNone/>
              <a:defRPr sz="1600" b="1">
                <a:solidFill>
                  <a:schemeClr val="bg1"/>
                </a:solidFill>
              </a:defRPr>
            </a:lvl1pPr>
          </a:lstStyle>
          <a:p>
            <a:pPr lvl="0"/>
            <a:r>
              <a:rPr lang="fi-FI"/>
              <a:t>Askel 4</a:t>
            </a:r>
          </a:p>
        </p:txBody>
      </p:sp>
      <p:sp>
        <p:nvSpPr>
          <p:cNvPr id="32" name="Tekstin paikkamerkki 8">
            <a:extLst>
              <a:ext uri="{FF2B5EF4-FFF2-40B4-BE49-F238E27FC236}">
                <a16:creationId xmlns:a16="http://schemas.microsoft.com/office/drawing/2014/main" id="{19394EEF-842A-4845-92AF-820232329C20}"/>
              </a:ext>
            </a:extLst>
          </p:cNvPr>
          <p:cNvSpPr>
            <a:spLocks noGrp="1"/>
          </p:cNvSpPr>
          <p:nvPr>
            <p:ph type="body" sz="quarter" idx="25" hasCustomPrompt="1"/>
          </p:nvPr>
        </p:nvSpPr>
        <p:spPr>
          <a:xfrm>
            <a:off x="8629973" y="3153036"/>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4" name="Tekstin paikkamerkki 8">
            <a:extLst>
              <a:ext uri="{FF2B5EF4-FFF2-40B4-BE49-F238E27FC236}">
                <a16:creationId xmlns:a16="http://schemas.microsoft.com/office/drawing/2014/main" id="{3901EBE6-3E10-4222-8275-9DCA660BF261}"/>
              </a:ext>
            </a:extLst>
          </p:cNvPr>
          <p:cNvSpPr>
            <a:spLocks noGrp="1"/>
          </p:cNvSpPr>
          <p:nvPr>
            <p:ph type="body" sz="quarter" idx="26" hasCustomPrompt="1"/>
          </p:nvPr>
        </p:nvSpPr>
        <p:spPr>
          <a:xfrm>
            <a:off x="9515798" y="1251839"/>
            <a:ext cx="1476400" cy="361950"/>
          </a:xfrm>
        </p:spPr>
        <p:txBody>
          <a:bodyPr>
            <a:normAutofit/>
          </a:bodyPr>
          <a:lstStyle>
            <a:lvl1pPr marL="0" indent="0">
              <a:buNone/>
              <a:defRPr sz="1600" b="1">
                <a:solidFill>
                  <a:schemeClr val="bg1"/>
                </a:solidFill>
              </a:defRPr>
            </a:lvl1pPr>
          </a:lstStyle>
          <a:p>
            <a:pPr lvl="0"/>
            <a:r>
              <a:rPr lang="fi-FI"/>
              <a:t>Askel 5</a:t>
            </a:r>
          </a:p>
        </p:txBody>
      </p:sp>
      <p:sp>
        <p:nvSpPr>
          <p:cNvPr id="35" name="Tekstin paikkamerkki 8">
            <a:extLst>
              <a:ext uri="{FF2B5EF4-FFF2-40B4-BE49-F238E27FC236}">
                <a16:creationId xmlns:a16="http://schemas.microsoft.com/office/drawing/2014/main" id="{D02FE54B-39F9-4F4D-BD0C-713ABE120AED}"/>
              </a:ext>
            </a:extLst>
          </p:cNvPr>
          <p:cNvSpPr>
            <a:spLocks noGrp="1"/>
          </p:cNvSpPr>
          <p:nvPr>
            <p:ph type="body" sz="quarter" idx="27" hasCustomPrompt="1"/>
          </p:nvPr>
        </p:nvSpPr>
        <p:spPr>
          <a:xfrm>
            <a:off x="9515798" y="1629036"/>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6" name="Tekstin paikkamerkki 8">
            <a:extLst>
              <a:ext uri="{FF2B5EF4-FFF2-40B4-BE49-F238E27FC236}">
                <a16:creationId xmlns:a16="http://schemas.microsoft.com/office/drawing/2014/main" id="{56891AB4-DDD2-4081-8E52-590D409929D9}"/>
              </a:ext>
            </a:extLst>
          </p:cNvPr>
          <p:cNvSpPr>
            <a:spLocks noGrp="1"/>
          </p:cNvSpPr>
          <p:nvPr>
            <p:ph type="body" sz="quarter" idx="28" hasCustomPrompt="1"/>
          </p:nvPr>
        </p:nvSpPr>
        <p:spPr>
          <a:xfrm>
            <a:off x="10411148" y="2775839"/>
            <a:ext cx="1476400" cy="361950"/>
          </a:xfrm>
        </p:spPr>
        <p:txBody>
          <a:bodyPr>
            <a:normAutofit/>
          </a:bodyPr>
          <a:lstStyle>
            <a:lvl1pPr marL="0" indent="0">
              <a:buNone/>
              <a:defRPr sz="1600" b="1">
                <a:solidFill>
                  <a:schemeClr val="bg1"/>
                </a:solidFill>
              </a:defRPr>
            </a:lvl1pPr>
          </a:lstStyle>
          <a:p>
            <a:pPr lvl="0"/>
            <a:r>
              <a:rPr lang="fi-FI"/>
              <a:t>Askel 6</a:t>
            </a:r>
          </a:p>
        </p:txBody>
      </p:sp>
      <p:sp>
        <p:nvSpPr>
          <p:cNvPr id="37" name="Tekstin paikkamerkki 8">
            <a:extLst>
              <a:ext uri="{FF2B5EF4-FFF2-40B4-BE49-F238E27FC236}">
                <a16:creationId xmlns:a16="http://schemas.microsoft.com/office/drawing/2014/main" id="{5A53AF46-0207-420C-BF64-BC3427D38825}"/>
              </a:ext>
            </a:extLst>
          </p:cNvPr>
          <p:cNvSpPr>
            <a:spLocks noGrp="1"/>
          </p:cNvSpPr>
          <p:nvPr>
            <p:ph type="body" sz="quarter" idx="29" hasCustomPrompt="1"/>
          </p:nvPr>
        </p:nvSpPr>
        <p:spPr>
          <a:xfrm>
            <a:off x="10411148" y="3153036"/>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8" name="Sisällön paikkamerkki 2">
            <a:extLst>
              <a:ext uri="{FF2B5EF4-FFF2-40B4-BE49-F238E27FC236}">
                <a16:creationId xmlns:a16="http://schemas.microsoft.com/office/drawing/2014/main" id="{C44DD4B2-FDC0-44C3-8488-32ED2C9697F3}"/>
              </a:ext>
            </a:extLst>
          </p:cNvPr>
          <p:cNvSpPr>
            <a:spLocks noGrp="1"/>
          </p:cNvSpPr>
          <p:nvPr>
            <p:ph sz="half" idx="11" hasCustomPrompt="1"/>
          </p:nvPr>
        </p:nvSpPr>
        <p:spPr>
          <a:xfrm>
            <a:off x="481434" y="2736099"/>
            <a:ext cx="4965860" cy="3428712"/>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Tree>
    <p:extLst>
      <p:ext uri="{BB962C8B-B14F-4D97-AF65-F5344CB8AC3E}">
        <p14:creationId xmlns:p14="http://schemas.microsoft.com/office/powerpoint/2010/main" val="58614925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Älä käytä pohjana 5">
    <p:spTree>
      <p:nvGrpSpPr>
        <p:cNvPr id="1" name=""/>
        <p:cNvGrpSpPr/>
        <p:nvPr/>
      </p:nvGrpSpPr>
      <p:grpSpPr>
        <a:xfrm>
          <a:off x="0" y="0"/>
          <a:ext cx="0" cy="0"/>
          <a:chOff x="0" y="0"/>
          <a:chExt cx="0" cy="0"/>
        </a:xfrm>
      </p:grpSpPr>
      <p:sp>
        <p:nvSpPr>
          <p:cNvPr id="38" name="Sisällön paikkamerkki 2">
            <a:extLst>
              <a:ext uri="{FF2B5EF4-FFF2-40B4-BE49-F238E27FC236}">
                <a16:creationId xmlns:a16="http://schemas.microsoft.com/office/drawing/2014/main" id="{C44DD4B2-FDC0-44C3-8488-32ED2C9697F3}"/>
              </a:ext>
            </a:extLst>
          </p:cNvPr>
          <p:cNvSpPr>
            <a:spLocks noGrp="1"/>
          </p:cNvSpPr>
          <p:nvPr>
            <p:ph sz="half" idx="11" hasCustomPrompt="1"/>
          </p:nvPr>
        </p:nvSpPr>
        <p:spPr>
          <a:xfrm>
            <a:off x="481434" y="2205000"/>
            <a:ext cx="4965860" cy="3959811"/>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61" name="Kuusikulmio 60">
            <a:extLst>
              <a:ext uri="{FF2B5EF4-FFF2-40B4-BE49-F238E27FC236}">
                <a16:creationId xmlns:a16="http://schemas.microsoft.com/office/drawing/2014/main" id="{7B7F1746-94D6-4FCF-87E8-D9DB997ED686}"/>
              </a:ext>
            </a:extLst>
          </p:cNvPr>
          <p:cNvSpPr/>
          <p:nvPr userDrawn="1"/>
        </p:nvSpPr>
        <p:spPr>
          <a:xfrm>
            <a:off x="7850894" y="2634554"/>
            <a:ext cx="2184786" cy="1883436"/>
          </a:xfrm>
          <a:prstGeom prst="hexagon">
            <a:avLst/>
          </a:prstGeom>
          <a:gradFill>
            <a:gsLst>
              <a:gs pos="0">
                <a:schemeClr val="accent1"/>
              </a:gs>
              <a:gs pos="38000">
                <a:srgbClr val="58137C"/>
              </a:gs>
              <a:gs pos="100000">
                <a:schemeClr val="accent2"/>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2" name="Kuusikulmio 61">
            <a:extLst>
              <a:ext uri="{FF2B5EF4-FFF2-40B4-BE49-F238E27FC236}">
                <a16:creationId xmlns:a16="http://schemas.microsoft.com/office/drawing/2014/main" id="{0E3F335E-AE23-48DF-9F08-D99AE4501D2C}"/>
              </a:ext>
            </a:extLst>
          </p:cNvPr>
          <p:cNvSpPr/>
          <p:nvPr userDrawn="1"/>
        </p:nvSpPr>
        <p:spPr>
          <a:xfrm>
            <a:off x="7841369" y="624779"/>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3" name="Kuusikulmio 62">
            <a:extLst>
              <a:ext uri="{FF2B5EF4-FFF2-40B4-BE49-F238E27FC236}">
                <a16:creationId xmlns:a16="http://schemas.microsoft.com/office/drawing/2014/main" id="{C57CD41F-BDA5-4A41-8385-3089DB1BCA61}"/>
              </a:ext>
            </a:extLst>
          </p:cNvPr>
          <p:cNvSpPr/>
          <p:nvPr userDrawn="1"/>
        </p:nvSpPr>
        <p:spPr>
          <a:xfrm>
            <a:off x="9708269" y="3644204"/>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4" name="Kuusikulmio 63">
            <a:extLst>
              <a:ext uri="{FF2B5EF4-FFF2-40B4-BE49-F238E27FC236}">
                <a16:creationId xmlns:a16="http://schemas.microsoft.com/office/drawing/2014/main" id="{C7373497-DC22-4185-A054-27849D156E1C}"/>
              </a:ext>
            </a:extLst>
          </p:cNvPr>
          <p:cNvSpPr/>
          <p:nvPr userDrawn="1"/>
        </p:nvSpPr>
        <p:spPr>
          <a:xfrm>
            <a:off x="5993519" y="3625154"/>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 name="Tekstin paikkamerkki 8">
            <a:extLst>
              <a:ext uri="{FF2B5EF4-FFF2-40B4-BE49-F238E27FC236}">
                <a16:creationId xmlns:a16="http://schemas.microsoft.com/office/drawing/2014/main" id="{580D1BCE-49B8-47CE-9DA3-D03A9734F995}"/>
              </a:ext>
            </a:extLst>
          </p:cNvPr>
          <p:cNvSpPr>
            <a:spLocks noGrp="1"/>
          </p:cNvSpPr>
          <p:nvPr>
            <p:ph type="body" sz="quarter" idx="22" hasCustomPrompt="1"/>
          </p:nvPr>
        </p:nvSpPr>
        <p:spPr>
          <a:xfrm>
            <a:off x="8231869" y="2999125"/>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26" name="Tekstin paikkamerkki 8">
            <a:extLst>
              <a:ext uri="{FF2B5EF4-FFF2-40B4-BE49-F238E27FC236}">
                <a16:creationId xmlns:a16="http://schemas.microsoft.com/office/drawing/2014/main" id="{04D7D45E-5AFD-43E4-8E1A-6FE6FA459709}"/>
              </a:ext>
            </a:extLst>
          </p:cNvPr>
          <p:cNvSpPr>
            <a:spLocks noGrp="1"/>
          </p:cNvSpPr>
          <p:nvPr>
            <p:ph type="body" sz="quarter" idx="23" hasCustomPrompt="1"/>
          </p:nvPr>
        </p:nvSpPr>
        <p:spPr>
          <a:xfrm>
            <a:off x="8231869" y="3376322"/>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65" name="Tekstin paikkamerkki 8">
            <a:extLst>
              <a:ext uri="{FF2B5EF4-FFF2-40B4-BE49-F238E27FC236}">
                <a16:creationId xmlns:a16="http://schemas.microsoft.com/office/drawing/2014/main" id="{54562C6F-59BA-46E9-A16C-3CE26B9851DC}"/>
              </a:ext>
            </a:extLst>
          </p:cNvPr>
          <p:cNvSpPr>
            <a:spLocks noGrp="1"/>
          </p:cNvSpPr>
          <p:nvPr>
            <p:ph type="body" sz="quarter" idx="24" hasCustomPrompt="1"/>
          </p:nvPr>
        </p:nvSpPr>
        <p:spPr>
          <a:xfrm>
            <a:off x="8231869" y="1020123"/>
            <a:ext cx="1476400" cy="361950"/>
          </a:xfrm>
        </p:spPr>
        <p:txBody>
          <a:bodyPr>
            <a:normAutofit/>
          </a:bodyPr>
          <a:lstStyle>
            <a:lvl1pPr marL="0" indent="0">
              <a:buNone/>
              <a:defRPr sz="1600" b="1">
                <a:solidFill>
                  <a:schemeClr val="bg1"/>
                </a:solidFill>
              </a:defRPr>
            </a:lvl1pPr>
          </a:lstStyle>
          <a:p>
            <a:pPr lvl="0"/>
            <a:r>
              <a:rPr lang="fi-FI"/>
              <a:t>Askel 1</a:t>
            </a:r>
          </a:p>
        </p:txBody>
      </p:sp>
      <p:sp>
        <p:nvSpPr>
          <p:cNvPr id="66" name="Tekstin paikkamerkki 8">
            <a:extLst>
              <a:ext uri="{FF2B5EF4-FFF2-40B4-BE49-F238E27FC236}">
                <a16:creationId xmlns:a16="http://schemas.microsoft.com/office/drawing/2014/main" id="{F1516C97-BE62-4574-90EB-0D41F8F4D448}"/>
              </a:ext>
            </a:extLst>
          </p:cNvPr>
          <p:cNvSpPr>
            <a:spLocks noGrp="1"/>
          </p:cNvSpPr>
          <p:nvPr>
            <p:ph type="body" sz="quarter" idx="25" hasCustomPrompt="1"/>
          </p:nvPr>
        </p:nvSpPr>
        <p:spPr>
          <a:xfrm>
            <a:off x="8231869" y="1397320"/>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67" name="Tekstin paikkamerkki 8">
            <a:extLst>
              <a:ext uri="{FF2B5EF4-FFF2-40B4-BE49-F238E27FC236}">
                <a16:creationId xmlns:a16="http://schemas.microsoft.com/office/drawing/2014/main" id="{B9835AFC-6CCB-4587-B6C7-A9744F5D93A4}"/>
              </a:ext>
            </a:extLst>
          </p:cNvPr>
          <p:cNvSpPr>
            <a:spLocks noGrp="1"/>
          </p:cNvSpPr>
          <p:nvPr>
            <p:ph type="body" sz="quarter" idx="26" hasCustomPrompt="1"/>
          </p:nvPr>
        </p:nvSpPr>
        <p:spPr>
          <a:xfrm>
            <a:off x="6364969" y="4023472"/>
            <a:ext cx="1476400" cy="361950"/>
          </a:xfrm>
        </p:spPr>
        <p:txBody>
          <a:bodyPr>
            <a:normAutofit/>
          </a:bodyPr>
          <a:lstStyle>
            <a:lvl1pPr marL="0" indent="0">
              <a:buNone/>
              <a:defRPr sz="1600" b="1">
                <a:solidFill>
                  <a:schemeClr val="bg1"/>
                </a:solidFill>
              </a:defRPr>
            </a:lvl1pPr>
          </a:lstStyle>
          <a:p>
            <a:pPr lvl="0"/>
            <a:r>
              <a:rPr lang="fi-FI"/>
              <a:t>Askel 2</a:t>
            </a:r>
          </a:p>
        </p:txBody>
      </p:sp>
      <p:sp>
        <p:nvSpPr>
          <p:cNvPr id="68" name="Tekstin paikkamerkki 8">
            <a:extLst>
              <a:ext uri="{FF2B5EF4-FFF2-40B4-BE49-F238E27FC236}">
                <a16:creationId xmlns:a16="http://schemas.microsoft.com/office/drawing/2014/main" id="{E01BD8AB-75DD-4836-9972-5DAB7694D971}"/>
              </a:ext>
            </a:extLst>
          </p:cNvPr>
          <p:cNvSpPr>
            <a:spLocks noGrp="1"/>
          </p:cNvSpPr>
          <p:nvPr>
            <p:ph type="body" sz="quarter" idx="27" hasCustomPrompt="1"/>
          </p:nvPr>
        </p:nvSpPr>
        <p:spPr>
          <a:xfrm>
            <a:off x="6364969" y="4400669"/>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69" name="Tekstin paikkamerkki 8">
            <a:extLst>
              <a:ext uri="{FF2B5EF4-FFF2-40B4-BE49-F238E27FC236}">
                <a16:creationId xmlns:a16="http://schemas.microsoft.com/office/drawing/2014/main" id="{301D1ED9-6D42-4CAA-9697-516D85533E4E}"/>
              </a:ext>
            </a:extLst>
          </p:cNvPr>
          <p:cNvSpPr>
            <a:spLocks noGrp="1"/>
          </p:cNvSpPr>
          <p:nvPr>
            <p:ph type="body" sz="quarter" idx="28" hasCustomPrompt="1"/>
          </p:nvPr>
        </p:nvSpPr>
        <p:spPr>
          <a:xfrm>
            <a:off x="10045805" y="4023472"/>
            <a:ext cx="1476400" cy="361950"/>
          </a:xfrm>
        </p:spPr>
        <p:txBody>
          <a:bodyPr>
            <a:normAutofit/>
          </a:bodyPr>
          <a:lstStyle>
            <a:lvl1pPr marL="0" indent="0">
              <a:buNone/>
              <a:defRPr sz="1600" b="1">
                <a:solidFill>
                  <a:schemeClr val="bg1"/>
                </a:solidFill>
              </a:defRPr>
            </a:lvl1pPr>
          </a:lstStyle>
          <a:p>
            <a:pPr lvl="0"/>
            <a:r>
              <a:rPr lang="fi-FI"/>
              <a:t>Askel 3</a:t>
            </a:r>
          </a:p>
        </p:txBody>
      </p:sp>
      <p:sp>
        <p:nvSpPr>
          <p:cNvPr id="70" name="Tekstin paikkamerkki 8">
            <a:extLst>
              <a:ext uri="{FF2B5EF4-FFF2-40B4-BE49-F238E27FC236}">
                <a16:creationId xmlns:a16="http://schemas.microsoft.com/office/drawing/2014/main" id="{4BF1B8CA-922D-4E28-BD3E-00EF330A1A4A}"/>
              </a:ext>
            </a:extLst>
          </p:cNvPr>
          <p:cNvSpPr>
            <a:spLocks noGrp="1"/>
          </p:cNvSpPr>
          <p:nvPr>
            <p:ph type="body" sz="quarter" idx="29" hasCustomPrompt="1"/>
          </p:nvPr>
        </p:nvSpPr>
        <p:spPr>
          <a:xfrm>
            <a:off x="10045805" y="4400669"/>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Tree>
    <p:extLst>
      <p:ext uri="{BB962C8B-B14F-4D97-AF65-F5344CB8AC3E}">
        <p14:creationId xmlns:p14="http://schemas.microsoft.com/office/powerpoint/2010/main" val="116728370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Älä käytä pohjana 6">
    <p:spTree>
      <p:nvGrpSpPr>
        <p:cNvPr id="1" name=""/>
        <p:cNvGrpSpPr/>
        <p:nvPr/>
      </p:nvGrpSpPr>
      <p:grpSpPr>
        <a:xfrm>
          <a:off x="0" y="0"/>
          <a:ext cx="0" cy="0"/>
          <a:chOff x="0" y="0"/>
          <a:chExt cx="0" cy="0"/>
        </a:xfrm>
      </p:grpSpPr>
      <p:sp>
        <p:nvSpPr>
          <p:cNvPr id="38" name="Sisällön paikkamerkki 2">
            <a:extLst>
              <a:ext uri="{FF2B5EF4-FFF2-40B4-BE49-F238E27FC236}">
                <a16:creationId xmlns:a16="http://schemas.microsoft.com/office/drawing/2014/main" id="{C44DD4B2-FDC0-44C3-8488-32ED2C9697F3}"/>
              </a:ext>
            </a:extLst>
          </p:cNvPr>
          <p:cNvSpPr>
            <a:spLocks noGrp="1"/>
          </p:cNvSpPr>
          <p:nvPr>
            <p:ph sz="half" idx="11" hasCustomPrompt="1"/>
          </p:nvPr>
        </p:nvSpPr>
        <p:spPr>
          <a:xfrm>
            <a:off x="6671295" y="2173620"/>
            <a:ext cx="4965860" cy="3428712"/>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4" name="Kuusikulmio 3">
            <a:extLst>
              <a:ext uri="{FF2B5EF4-FFF2-40B4-BE49-F238E27FC236}">
                <a16:creationId xmlns:a16="http://schemas.microsoft.com/office/drawing/2014/main" id="{AF431C54-C37B-4D48-8C28-49ECF139C5EE}"/>
              </a:ext>
            </a:extLst>
          </p:cNvPr>
          <p:cNvSpPr/>
          <p:nvPr userDrawn="1"/>
        </p:nvSpPr>
        <p:spPr>
          <a:xfrm>
            <a:off x="2125449" y="2322639"/>
            <a:ext cx="2184786" cy="1883436"/>
          </a:xfrm>
          <a:prstGeom prst="hexagon">
            <a:avLst/>
          </a:prstGeom>
          <a:gradFill>
            <a:gsLst>
              <a:gs pos="0">
                <a:schemeClr val="accent1"/>
              </a:gs>
              <a:gs pos="38000">
                <a:srgbClr val="58137C"/>
              </a:gs>
              <a:gs pos="100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1" name="Kuusikulmio 60">
            <a:extLst>
              <a:ext uri="{FF2B5EF4-FFF2-40B4-BE49-F238E27FC236}">
                <a16:creationId xmlns:a16="http://schemas.microsoft.com/office/drawing/2014/main" id="{AC02F912-4D67-4A05-A0D4-6B19FECC94E8}"/>
              </a:ext>
            </a:extLst>
          </p:cNvPr>
          <p:cNvSpPr/>
          <p:nvPr userDrawn="1"/>
        </p:nvSpPr>
        <p:spPr>
          <a:xfrm>
            <a:off x="268074" y="1303464"/>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2" name="Kuusikulmio 61">
            <a:extLst>
              <a:ext uri="{FF2B5EF4-FFF2-40B4-BE49-F238E27FC236}">
                <a16:creationId xmlns:a16="http://schemas.microsoft.com/office/drawing/2014/main" id="{3C829ED0-F58C-4202-B364-F317950555DA}"/>
              </a:ext>
            </a:extLst>
          </p:cNvPr>
          <p:cNvSpPr/>
          <p:nvPr userDrawn="1"/>
        </p:nvSpPr>
        <p:spPr>
          <a:xfrm>
            <a:off x="3982824" y="1322514"/>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3" name="Kuusikulmio 62">
            <a:extLst>
              <a:ext uri="{FF2B5EF4-FFF2-40B4-BE49-F238E27FC236}">
                <a16:creationId xmlns:a16="http://schemas.microsoft.com/office/drawing/2014/main" id="{FC02E246-5E04-4999-A1EC-40B34B585ECF}"/>
              </a:ext>
            </a:extLst>
          </p:cNvPr>
          <p:cNvSpPr/>
          <p:nvPr userDrawn="1"/>
        </p:nvSpPr>
        <p:spPr>
          <a:xfrm>
            <a:off x="2115924" y="312864"/>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4" name="Kuusikulmio 63">
            <a:extLst>
              <a:ext uri="{FF2B5EF4-FFF2-40B4-BE49-F238E27FC236}">
                <a16:creationId xmlns:a16="http://schemas.microsoft.com/office/drawing/2014/main" id="{8D547423-7C06-4A4C-ABC1-3EA06415C3BC}"/>
              </a:ext>
            </a:extLst>
          </p:cNvPr>
          <p:cNvSpPr/>
          <p:nvPr userDrawn="1"/>
        </p:nvSpPr>
        <p:spPr>
          <a:xfrm>
            <a:off x="3982824" y="3332289"/>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5" name="Kuusikulmio 64">
            <a:extLst>
              <a:ext uri="{FF2B5EF4-FFF2-40B4-BE49-F238E27FC236}">
                <a16:creationId xmlns:a16="http://schemas.microsoft.com/office/drawing/2014/main" id="{F7D9F0CC-51B0-44B2-B7DF-D9610B620902}"/>
              </a:ext>
            </a:extLst>
          </p:cNvPr>
          <p:cNvSpPr/>
          <p:nvPr userDrawn="1"/>
        </p:nvSpPr>
        <p:spPr>
          <a:xfrm>
            <a:off x="268074" y="3313239"/>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6" name="Kuusikulmio 65">
            <a:extLst>
              <a:ext uri="{FF2B5EF4-FFF2-40B4-BE49-F238E27FC236}">
                <a16:creationId xmlns:a16="http://schemas.microsoft.com/office/drawing/2014/main" id="{08EF46CD-C64A-4C73-A081-143BAD67A656}"/>
              </a:ext>
            </a:extLst>
          </p:cNvPr>
          <p:cNvSpPr/>
          <p:nvPr userDrawn="1"/>
        </p:nvSpPr>
        <p:spPr>
          <a:xfrm>
            <a:off x="2125449" y="4332414"/>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7" name="Tekstin paikkamerkki 8">
            <a:extLst>
              <a:ext uri="{FF2B5EF4-FFF2-40B4-BE49-F238E27FC236}">
                <a16:creationId xmlns:a16="http://schemas.microsoft.com/office/drawing/2014/main" id="{7474CE46-0DB4-40F5-87A5-05460001D7DB}"/>
              </a:ext>
            </a:extLst>
          </p:cNvPr>
          <p:cNvSpPr>
            <a:spLocks noGrp="1"/>
          </p:cNvSpPr>
          <p:nvPr>
            <p:ph type="body" sz="quarter" idx="24" hasCustomPrompt="1"/>
          </p:nvPr>
        </p:nvSpPr>
        <p:spPr>
          <a:xfrm>
            <a:off x="2479642" y="2676148"/>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68" name="Tekstin paikkamerkki 8">
            <a:extLst>
              <a:ext uri="{FF2B5EF4-FFF2-40B4-BE49-F238E27FC236}">
                <a16:creationId xmlns:a16="http://schemas.microsoft.com/office/drawing/2014/main" id="{C2F40248-4AE3-46A6-8F62-05D896F31737}"/>
              </a:ext>
            </a:extLst>
          </p:cNvPr>
          <p:cNvSpPr>
            <a:spLocks noGrp="1"/>
          </p:cNvSpPr>
          <p:nvPr>
            <p:ph type="body" sz="quarter" idx="25" hasCustomPrompt="1"/>
          </p:nvPr>
        </p:nvSpPr>
        <p:spPr>
          <a:xfrm>
            <a:off x="2479642" y="3053345"/>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69" name="Tekstin paikkamerkki 8">
            <a:extLst>
              <a:ext uri="{FF2B5EF4-FFF2-40B4-BE49-F238E27FC236}">
                <a16:creationId xmlns:a16="http://schemas.microsoft.com/office/drawing/2014/main" id="{EB7C1A39-788F-43D7-BFCF-9A62EE91D463}"/>
              </a:ext>
            </a:extLst>
          </p:cNvPr>
          <p:cNvSpPr>
            <a:spLocks noGrp="1"/>
          </p:cNvSpPr>
          <p:nvPr>
            <p:ph type="body" sz="quarter" idx="26" hasCustomPrompt="1"/>
          </p:nvPr>
        </p:nvSpPr>
        <p:spPr>
          <a:xfrm>
            <a:off x="2479642" y="666373"/>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70" name="Tekstin paikkamerkki 8">
            <a:extLst>
              <a:ext uri="{FF2B5EF4-FFF2-40B4-BE49-F238E27FC236}">
                <a16:creationId xmlns:a16="http://schemas.microsoft.com/office/drawing/2014/main" id="{D47D37BE-4E78-4219-9F60-9EC275D6C4E1}"/>
              </a:ext>
            </a:extLst>
          </p:cNvPr>
          <p:cNvSpPr>
            <a:spLocks noGrp="1"/>
          </p:cNvSpPr>
          <p:nvPr>
            <p:ph type="body" sz="quarter" idx="27" hasCustomPrompt="1"/>
          </p:nvPr>
        </p:nvSpPr>
        <p:spPr>
          <a:xfrm>
            <a:off x="2479642" y="1043570"/>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71" name="Tekstin paikkamerkki 8">
            <a:extLst>
              <a:ext uri="{FF2B5EF4-FFF2-40B4-BE49-F238E27FC236}">
                <a16:creationId xmlns:a16="http://schemas.microsoft.com/office/drawing/2014/main" id="{7BF47711-0D21-443D-95CE-27579CBF1351}"/>
              </a:ext>
            </a:extLst>
          </p:cNvPr>
          <p:cNvSpPr>
            <a:spLocks noGrp="1"/>
          </p:cNvSpPr>
          <p:nvPr>
            <p:ph type="body" sz="quarter" idx="28" hasCustomPrompt="1"/>
          </p:nvPr>
        </p:nvSpPr>
        <p:spPr>
          <a:xfrm>
            <a:off x="2479642" y="4678148"/>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72" name="Tekstin paikkamerkki 8">
            <a:extLst>
              <a:ext uri="{FF2B5EF4-FFF2-40B4-BE49-F238E27FC236}">
                <a16:creationId xmlns:a16="http://schemas.microsoft.com/office/drawing/2014/main" id="{227A3AA3-A089-44F6-B9D6-F69B47EA74D8}"/>
              </a:ext>
            </a:extLst>
          </p:cNvPr>
          <p:cNvSpPr>
            <a:spLocks noGrp="1"/>
          </p:cNvSpPr>
          <p:nvPr>
            <p:ph type="body" sz="quarter" idx="29" hasCustomPrompt="1"/>
          </p:nvPr>
        </p:nvSpPr>
        <p:spPr>
          <a:xfrm>
            <a:off x="2479642" y="5055345"/>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73" name="Tekstin paikkamerkki 8">
            <a:extLst>
              <a:ext uri="{FF2B5EF4-FFF2-40B4-BE49-F238E27FC236}">
                <a16:creationId xmlns:a16="http://schemas.microsoft.com/office/drawing/2014/main" id="{447B25D5-51B4-40DF-BA72-79A1FDC56300}"/>
              </a:ext>
            </a:extLst>
          </p:cNvPr>
          <p:cNvSpPr>
            <a:spLocks noGrp="1"/>
          </p:cNvSpPr>
          <p:nvPr>
            <p:ph type="body" sz="quarter" idx="30" hasCustomPrompt="1"/>
          </p:nvPr>
        </p:nvSpPr>
        <p:spPr>
          <a:xfrm>
            <a:off x="639524" y="3702519"/>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74" name="Tekstin paikkamerkki 8">
            <a:extLst>
              <a:ext uri="{FF2B5EF4-FFF2-40B4-BE49-F238E27FC236}">
                <a16:creationId xmlns:a16="http://schemas.microsoft.com/office/drawing/2014/main" id="{BDE65B74-8A2D-475C-BB2F-23BD2E2EE33F}"/>
              </a:ext>
            </a:extLst>
          </p:cNvPr>
          <p:cNvSpPr>
            <a:spLocks noGrp="1"/>
          </p:cNvSpPr>
          <p:nvPr>
            <p:ph type="body" sz="quarter" idx="31" hasCustomPrompt="1"/>
          </p:nvPr>
        </p:nvSpPr>
        <p:spPr>
          <a:xfrm>
            <a:off x="639524" y="4079716"/>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75" name="Tekstin paikkamerkki 8">
            <a:extLst>
              <a:ext uri="{FF2B5EF4-FFF2-40B4-BE49-F238E27FC236}">
                <a16:creationId xmlns:a16="http://schemas.microsoft.com/office/drawing/2014/main" id="{DEDCC8BE-B2B3-4625-8088-167583706257}"/>
              </a:ext>
            </a:extLst>
          </p:cNvPr>
          <p:cNvSpPr>
            <a:spLocks noGrp="1"/>
          </p:cNvSpPr>
          <p:nvPr>
            <p:ph type="body" sz="quarter" idx="32" hasCustomPrompt="1"/>
          </p:nvPr>
        </p:nvSpPr>
        <p:spPr>
          <a:xfrm>
            <a:off x="4363799" y="3702519"/>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76" name="Tekstin paikkamerkki 8">
            <a:extLst>
              <a:ext uri="{FF2B5EF4-FFF2-40B4-BE49-F238E27FC236}">
                <a16:creationId xmlns:a16="http://schemas.microsoft.com/office/drawing/2014/main" id="{67E2C77A-208F-47D7-B01F-CE1ABF1185F4}"/>
              </a:ext>
            </a:extLst>
          </p:cNvPr>
          <p:cNvSpPr>
            <a:spLocks noGrp="1"/>
          </p:cNvSpPr>
          <p:nvPr>
            <p:ph type="body" sz="quarter" idx="33" hasCustomPrompt="1"/>
          </p:nvPr>
        </p:nvSpPr>
        <p:spPr>
          <a:xfrm>
            <a:off x="4363799" y="4079716"/>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77" name="Tekstin paikkamerkki 8">
            <a:extLst>
              <a:ext uri="{FF2B5EF4-FFF2-40B4-BE49-F238E27FC236}">
                <a16:creationId xmlns:a16="http://schemas.microsoft.com/office/drawing/2014/main" id="{E0655552-F6CC-4A8D-97C8-C924E47A80D7}"/>
              </a:ext>
            </a:extLst>
          </p:cNvPr>
          <p:cNvSpPr>
            <a:spLocks noGrp="1"/>
          </p:cNvSpPr>
          <p:nvPr>
            <p:ph type="body" sz="quarter" idx="34" hasCustomPrompt="1"/>
          </p:nvPr>
        </p:nvSpPr>
        <p:spPr>
          <a:xfrm>
            <a:off x="4363799" y="1612460"/>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78" name="Tekstin paikkamerkki 8">
            <a:extLst>
              <a:ext uri="{FF2B5EF4-FFF2-40B4-BE49-F238E27FC236}">
                <a16:creationId xmlns:a16="http://schemas.microsoft.com/office/drawing/2014/main" id="{7CE06C4A-77C6-4838-BCD1-65836DA8FA4C}"/>
              </a:ext>
            </a:extLst>
          </p:cNvPr>
          <p:cNvSpPr>
            <a:spLocks noGrp="1"/>
          </p:cNvSpPr>
          <p:nvPr>
            <p:ph type="body" sz="quarter" idx="35" hasCustomPrompt="1"/>
          </p:nvPr>
        </p:nvSpPr>
        <p:spPr>
          <a:xfrm>
            <a:off x="4363799" y="1989657"/>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79" name="Tekstin paikkamerkki 8">
            <a:extLst>
              <a:ext uri="{FF2B5EF4-FFF2-40B4-BE49-F238E27FC236}">
                <a16:creationId xmlns:a16="http://schemas.microsoft.com/office/drawing/2014/main" id="{7D8E3458-026D-43B1-A64C-3CEB4C3743A8}"/>
              </a:ext>
            </a:extLst>
          </p:cNvPr>
          <p:cNvSpPr>
            <a:spLocks noGrp="1"/>
          </p:cNvSpPr>
          <p:nvPr>
            <p:ph type="body" sz="quarter" idx="36" hasCustomPrompt="1"/>
          </p:nvPr>
        </p:nvSpPr>
        <p:spPr>
          <a:xfrm>
            <a:off x="635658" y="1612460"/>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80" name="Tekstin paikkamerkki 8">
            <a:extLst>
              <a:ext uri="{FF2B5EF4-FFF2-40B4-BE49-F238E27FC236}">
                <a16:creationId xmlns:a16="http://schemas.microsoft.com/office/drawing/2014/main" id="{A7B37FEA-4131-4165-B517-9DFBEA1B2DBD}"/>
              </a:ext>
            </a:extLst>
          </p:cNvPr>
          <p:cNvSpPr>
            <a:spLocks noGrp="1"/>
          </p:cNvSpPr>
          <p:nvPr>
            <p:ph type="body" sz="quarter" idx="37" hasCustomPrompt="1"/>
          </p:nvPr>
        </p:nvSpPr>
        <p:spPr>
          <a:xfrm>
            <a:off x="635658" y="1989657"/>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Tree>
    <p:extLst>
      <p:ext uri="{BB962C8B-B14F-4D97-AF65-F5344CB8AC3E}">
        <p14:creationId xmlns:p14="http://schemas.microsoft.com/office/powerpoint/2010/main" val="39551638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Kolme sisältökohdetta">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41DC3EE6-44C4-4E7B-AE76-DC2CC0A095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52000" y="-1"/>
            <a:ext cx="8040000" cy="6858001"/>
          </a:xfrm>
          <a:prstGeom prst="rect">
            <a:avLst/>
          </a:prstGeom>
        </p:spPr>
      </p:pic>
      <p:sp>
        <p:nvSpPr>
          <p:cNvPr id="4" name="Kuva 2">
            <a:extLst>
              <a:ext uri="{FF2B5EF4-FFF2-40B4-BE49-F238E27FC236}">
                <a16:creationId xmlns:a16="http://schemas.microsoft.com/office/drawing/2014/main" id="{A0811EFD-BD50-4E3A-9E1F-2CEE6019C362}"/>
              </a:ext>
            </a:extLst>
          </p:cNvPr>
          <p:cNvSpPr/>
          <p:nvPr userDrawn="1"/>
        </p:nvSpPr>
        <p:spPr>
          <a:xfrm>
            <a:off x="0" y="0"/>
            <a:ext cx="7471350" cy="6858000"/>
          </a:xfrm>
          <a:custGeom>
            <a:avLst/>
            <a:gdLst>
              <a:gd name="connsiteX0" fmla="*/ 6991350 w 6991350"/>
              <a:gd name="connsiteY0" fmla="*/ 6858000 h 6858000"/>
              <a:gd name="connsiteX1" fmla="*/ 0 w 6991350"/>
              <a:gd name="connsiteY1" fmla="*/ 6858000 h 6858000"/>
              <a:gd name="connsiteX2" fmla="*/ 0 w 6991350"/>
              <a:gd name="connsiteY2" fmla="*/ 0 h 6858000"/>
              <a:gd name="connsiteX3" fmla="*/ 4869180 w 6991350"/>
              <a:gd name="connsiteY3" fmla="*/ 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6991350" y="6858000"/>
                </a:moveTo>
                <a:lnTo>
                  <a:pt x="0" y="6858000"/>
                </a:lnTo>
                <a:lnTo>
                  <a:pt x="0" y="0"/>
                </a:lnTo>
                <a:lnTo>
                  <a:pt x="4869180" y="0"/>
                </a:lnTo>
                <a:close/>
              </a:path>
            </a:pathLst>
          </a:custGeom>
          <a:solidFill>
            <a:schemeClr val="bg1"/>
          </a:solidFill>
          <a:ln w="9525" cap="flat">
            <a:noFill/>
            <a:prstDash val="solid"/>
            <a:miter/>
          </a:ln>
        </p:spPr>
        <p:txBody>
          <a:bodyPr rtlCol="0" anchor="ctr"/>
          <a:lstStyle/>
          <a:p>
            <a:endParaRPr lang="fi-FI"/>
          </a:p>
        </p:txBody>
      </p:sp>
      <p:pic>
        <p:nvPicPr>
          <p:cNvPr id="11" name="Kuva 10" descr="Kuva, joka sisältää kohteen piirtäminen&#10;&#10;Kuvaus luotu automaattisesti">
            <a:extLst>
              <a:ext uri="{FF2B5EF4-FFF2-40B4-BE49-F238E27FC236}">
                <a16:creationId xmlns:a16="http://schemas.microsoft.com/office/drawing/2014/main" id="{82932E5E-C5AD-41E1-B463-C55985A7A70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12" name="Sisällön paikkamerkki 2">
            <a:extLst>
              <a:ext uri="{FF2B5EF4-FFF2-40B4-BE49-F238E27FC236}">
                <a16:creationId xmlns:a16="http://schemas.microsoft.com/office/drawing/2014/main" id="{D9FDF34F-853B-4F24-8E9F-4C8C99DB4E6B}"/>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13" name="Sisällön paikkamerkki 2">
            <a:extLst>
              <a:ext uri="{FF2B5EF4-FFF2-40B4-BE49-F238E27FC236}">
                <a16:creationId xmlns:a16="http://schemas.microsoft.com/office/drawing/2014/main" id="{55C21988-B4DD-4374-83EF-F063089DDC42}"/>
              </a:ext>
            </a:extLst>
          </p:cNvPr>
          <p:cNvSpPr>
            <a:spLocks noGrp="1"/>
          </p:cNvSpPr>
          <p:nvPr>
            <p:ph sz="half" idx="14" hasCustomPrompt="1"/>
          </p:nvPr>
        </p:nvSpPr>
        <p:spPr>
          <a:xfrm>
            <a:off x="742581" y="1858475"/>
            <a:ext cx="4633420"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4" name="Tekstin paikkamerkki 5">
            <a:extLst>
              <a:ext uri="{FF2B5EF4-FFF2-40B4-BE49-F238E27FC236}">
                <a16:creationId xmlns:a16="http://schemas.microsoft.com/office/drawing/2014/main" id="{AC1AD5BC-3C61-4C43-9F69-293601A10D5F}"/>
              </a:ext>
            </a:extLst>
          </p:cNvPr>
          <p:cNvSpPr>
            <a:spLocks noGrp="1"/>
          </p:cNvSpPr>
          <p:nvPr>
            <p:ph type="body" sz="quarter" idx="22" hasCustomPrompt="1"/>
          </p:nvPr>
        </p:nvSpPr>
        <p:spPr>
          <a:xfrm>
            <a:off x="742581" y="646811"/>
            <a:ext cx="3841419"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3107947097"/>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Älä käytä pohjana 7">
    <p:spTree>
      <p:nvGrpSpPr>
        <p:cNvPr id="1" name=""/>
        <p:cNvGrpSpPr/>
        <p:nvPr/>
      </p:nvGrpSpPr>
      <p:grpSpPr>
        <a:xfrm>
          <a:off x="0" y="0"/>
          <a:ext cx="0" cy="0"/>
          <a:chOff x="0" y="0"/>
          <a:chExt cx="0" cy="0"/>
        </a:xfrm>
      </p:grpSpPr>
      <p:sp>
        <p:nvSpPr>
          <p:cNvPr id="35" name="Kuusikulmio 34">
            <a:extLst>
              <a:ext uri="{FF2B5EF4-FFF2-40B4-BE49-F238E27FC236}">
                <a16:creationId xmlns:a16="http://schemas.microsoft.com/office/drawing/2014/main" id="{5305B365-DF52-44AD-9F4D-B139D3E974CC}"/>
              </a:ext>
            </a:extLst>
          </p:cNvPr>
          <p:cNvSpPr/>
          <p:nvPr userDrawn="1"/>
        </p:nvSpPr>
        <p:spPr>
          <a:xfrm rot="5400000">
            <a:off x="5081325" y="406905"/>
            <a:ext cx="2184786" cy="1883436"/>
          </a:xfrm>
          <a:prstGeom prst="hexagon">
            <a:avLst/>
          </a:prstGeom>
          <a:gradFill flip="none" rotWithShape="1">
            <a:gsLst>
              <a:gs pos="0">
                <a:schemeClr val="accent1"/>
              </a:gs>
              <a:gs pos="38000">
                <a:srgbClr val="58137C"/>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6" name="Kuusikulmio 35">
            <a:extLst>
              <a:ext uri="{FF2B5EF4-FFF2-40B4-BE49-F238E27FC236}">
                <a16:creationId xmlns:a16="http://schemas.microsoft.com/office/drawing/2014/main" id="{47F32BC4-3EBD-4AD0-996F-A545A4B0C05D}"/>
              </a:ext>
            </a:extLst>
          </p:cNvPr>
          <p:cNvSpPr/>
          <p:nvPr userDrawn="1"/>
        </p:nvSpPr>
        <p:spPr>
          <a:xfrm rot="5400000">
            <a:off x="7097325" y="406905"/>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7" name="Kuusikulmio 36">
            <a:extLst>
              <a:ext uri="{FF2B5EF4-FFF2-40B4-BE49-F238E27FC236}">
                <a16:creationId xmlns:a16="http://schemas.microsoft.com/office/drawing/2014/main" id="{FB92D7E9-8C03-4599-9990-FA0B9EEF5A13}"/>
              </a:ext>
            </a:extLst>
          </p:cNvPr>
          <p:cNvSpPr/>
          <p:nvPr userDrawn="1"/>
        </p:nvSpPr>
        <p:spPr>
          <a:xfrm rot="5400000">
            <a:off x="6089325" y="2206905"/>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9" name="Kuusikulmio 38">
            <a:extLst>
              <a:ext uri="{FF2B5EF4-FFF2-40B4-BE49-F238E27FC236}">
                <a16:creationId xmlns:a16="http://schemas.microsoft.com/office/drawing/2014/main" id="{5306438C-217F-4C18-8751-07E10DC64F0B}"/>
              </a:ext>
            </a:extLst>
          </p:cNvPr>
          <p:cNvSpPr/>
          <p:nvPr userDrawn="1"/>
        </p:nvSpPr>
        <p:spPr>
          <a:xfrm rot="5400000">
            <a:off x="8105325" y="2206905"/>
            <a:ext cx="2184786" cy="1883436"/>
          </a:xfrm>
          <a:prstGeom prst="hexagon">
            <a:avLst/>
          </a:prstGeom>
          <a:gradFill>
            <a:gsLst>
              <a:gs pos="0">
                <a:schemeClr val="accent1"/>
              </a:gs>
              <a:gs pos="38000">
                <a:srgbClr val="58137C"/>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0" name="Kuusikulmio 39">
            <a:extLst>
              <a:ext uri="{FF2B5EF4-FFF2-40B4-BE49-F238E27FC236}">
                <a16:creationId xmlns:a16="http://schemas.microsoft.com/office/drawing/2014/main" id="{7034A83D-5E7C-4D12-AF97-7CBAC50A583F}"/>
              </a:ext>
            </a:extLst>
          </p:cNvPr>
          <p:cNvSpPr/>
          <p:nvPr userDrawn="1"/>
        </p:nvSpPr>
        <p:spPr>
          <a:xfrm rot="5400000">
            <a:off x="7097325" y="4006905"/>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1" name="Kuusikulmio 40">
            <a:extLst>
              <a:ext uri="{FF2B5EF4-FFF2-40B4-BE49-F238E27FC236}">
                <a16:creationId xmlns:a16="http://schemas.microsoft.com/office/drawing/2014/main" id="{BEB9B6EC-CADA-4A96-ACA7-4AD6426BB6A1}"/>
              </a:ext>
            </a:extLst>
          </p:cNvPr>
          <p:cNvSpPr/>
          <p:nvPr userDrawn="1"/>
        </p:nvSpPr>
        <p:spPr>
          <a:xfrm rot="5400000">
            <a:off x="5081325" y="4006905"/>
            <a:ext cx="2184786" cy="1883436"/>
          </a:xfrm>
          <a:prstGeom prst="hexagon">
            <a:avLst/>
          </a:prstGeom>
          <a:gradFill>
            <a:gsLst>
              <a:gs pos="0">
                <a:schemeClr val="accent1"/>
              </a:gs>
              <a:gs pos="38000">
                <a:srgbClr val="58137C"/>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2" name="Tekstin paikkamerkki 5">
            <a:extLst>
              <a:ext uri="{FF2B5EF4-FFF2-40B4-BE49-F238E27FC236}">
                <a16:creationId xmlns:a16="http://schemas.microsoft.com/office/drawing/2014/main" id="{7D6D34E7-F93F-4D58-90F1-37CFE44D3014}"/>
              </a:ext>
            </a:extLst>
          </p:cNvPr>
          <p:cNvSpPr>
            <a:spLocks noGrp="1"/>
          </p:cNvSpPr>
          <p:nvPr>
            <p:ph type="body" sz="quarter" idx="13" hasCustomPrompt="1"/>
          </p:nvPr>
        </p:nvSpPr>
        <p:spPr>
          <a:xfrm>
            <a:off x="7397718" y="1174896"/>
            <a:ext cx="1584000" cy="347454"/>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43" name="Tekstin paikkamerkki 5">
            <a:extLst>
              <a:ext uri="{FF2B5EF4-FFF2-40B4-BE49-F238E27FC236}">
                <a16:creationId xmlns:a16="http://schemas.microsoft.com/office/drawing/2014/main" id="{2F108E2F-548C-4E38-9650-037FF9861516}"/>
              </a:ext>
            </a:extLst>
          </p:cNvPr>
          <p:cNvSpPr>
            <a:spLocks noGrp="1"/>
          </p:cNvSpPr>
          <p:nvPr>
            <p:ph type="body" sz="quarter" idx="14" hasCustomPrompt="1"/>
          </p:nvPr>
        </p:nvSpPr>
        <p:spPr>
          <a:xfrm>
            <a:off x="7397718" y="4774896"/>
            <a:ext cx="1584000" cy="347454"/>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44" name="Tekstin paikkamerkki 5">
            <a:extLst>
              <a:ext uri="{FF2B5EF4-FFF2-40B4-BE49-F238E27FC236}">
                <a16:creationId xmlns:a16="http://schemas.microsoft.com/office/drawing/2014/main" id="{920C3BF6-0A6C-4EF8-B4E5-5D58A5AFE1F4}"/>
              </a:ext>
            </a:extLst>
          </p:cNvPr>
          <p:cNvSpPr>
            <a:spLocks noGrp="1"/>
          </p:cNvSpPr>
          <p:nvPr>
            <p:ph type="body" sz="quarter" idx="15" hasCustomPrompt="1"/>
          </p:nvPr>
        </p:nvSpPr>
        <p:spPr>
          <a:xfrm>
            <a:off x="6389718" y="2974896"/>
            <a:ext cx="1584000" cy="347454"/>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45" name="Tekstin paikkamerkki 8">
            <a:extLst>
              <a:ext uri="{FF2B5EF4-FFF2-40B4-BE49-F238E27FC236}">
                <a16:creationId xmlns:a16="http://schemas.microsoft.com/office/drawing/2014/main" id="{D7F1767F-50F6-4CEA-B02F-361746DB76AF}"/>
              </a:ext>
            </a:extLst>
          </p:cNvPr>
          <p:cNvSpPr>
            <a:spLocks noGrp="1"/>
          </p:cNvSpPr>
          <p:nvPr>
            <p:ph type="body" sz="quarter" idx="19" hasCustomPrompt="1"/>
          </p:nvPr>
        </p:nvSpPr>
        <p:spPr>
          <a:xfrm>
            <a:off x="9197718" y="719160"/>
            <a:ext cx="2808000" cy="1255332"/>
          </a:xfrm>
          <a:solidFill>
            <a:schemeClr val="bg2"/>
          </a:solidFill>
        </p:spPr>
        <p:txBody>
          <a:bodyPr>
            <a:normAutofit/>
          </a:bodyPr>
          <a:lstStyle>
            <a:lvl1pPr marL="0" indent="0" algn="l">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46" name="Tekstin paikkamerkki 8">
            <a:extLst>
              <a:ext uri="{FF2B5EF4-FFF2-40B4-BE49-F238E27FC236}">
                <a16:creationId xmlns:a16="http://schemas.microsoft.com/office/drawing/2014/main" id="{9083C319-FF4B-44FE-9451-B1012D0DD9AC}"/>
              </a:ext>
            </a:extLst>
          </p:cNvPr>
          <p:cNvSpPr>
            <a:spLocks noGrp="1"/>
          </p:cNvSpPr>
          <p:nvPr>
            <p:ph type="body" sz="quarter" idx="20" hasCustomPrompt="1"/>
          </p:nvPr>
        </p:nvSpPr>
        <p:spPr>
          <a:xfrm>
            <a:off x="9197718" y="4322754"/>
            <a:ext cx="2808000" cy="1255332"/>
          </a:xfrm>
          <a:solidFill>
            <a:schemeClr val="bg2"/>
          </a:solidFill>
        </p:spPr>
        <p:txBody>
          <a:bodyPr>
            <a:normAutofit/>
          </a:bodyPr>
          <a:lstStyle>
            <a:lvl1pPr marL="0" indent="0" algn="l">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47" name="Tekstin paikkamerkki 8">
            <a:extLst>
              <a:ext uri="{FF2B5EF4-FFF2-40B4-BE49-F238E27FC236}">
                <a16:creationId xmlns:a16="http://schemas.microsoft.com/office/drawing/2014/main" id="{EDFDAE44-AFCE-47C3-B1B3-C0CF579ACD57}"/>
              </a:ext>
            </a:extLst>
          </p:cNvPr>
          <p:cNvSpPr>
            <a:spLocks noGrp="1"/>
          </p:cNvSpPr>
          <p:nvPr>
            <p:ph type="body" sz="quarter" idx="21" hasCustomPrompt="1"/>
          </p:nvPr>
        </p:nvSpPr>
        <p:spPr>
          <a:xfrm>
            <a:off x="3357141" y="2497299"/>
            <a:ext cx="2808000" cy="1268706"/>
          </a:xfrm>
          <a:solidFill>
            <a:schemeClr val="bg2"/>
          </a:solidFill>
        </p:spPr>
        <p:txBody>
          <a:bodyPr>
            <a:normAutofit/>
          </a:bodyPr>
          <a:lstStyle>
            <a:lvl1pPr marL="0" indent="0" algn="l">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Tree>
    <p:extLst>
      <p:ext uri="{BB962C8B-B14F-4D97-AF65-F5344CB8AC3E}">
        <p14:creationId xmlns:p14="http://schemas.microsoft.com/office/powerpoint/2010/main" val="249126370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Älä käytä pohjana 8">
    <p:spTree>
      <p:nvGrpSpPr>
        <p:cNvPr id="1" name=""/>
        <p:cNvGrpSpPr/>
        <p:nvPr/>
      </p:nvGrpSpPr>
      <p:grpSpPr>
        <a:xfrm>
          <a:off x="0" y="0"/>
          <a:ext cx="0" cy="0"/>
          <a:chOff x="0" y="0"/>
          <a:chExt cx="0" cy="0"/>
        </a:xfrm>
      </p:grpSpPr>
      <p:grpSp>
        <p:nvGrpSpPr>
          <p:cNvPr id="45" name="Kuva 21">
            <a:extLst>
              <a:ext uri="{FF2B5EF4-FFF2-40B4-BE49-F238E27FC236}">
                <a16:creationId xmlns:a16="http://schemas.microsoft.com/office/drawing/2014/main" id="{C953E2E1-0258-4F39-AFF1-E24C3E1E2060}"/>
              </a:ext>
            </a:extLst>
          </p:cNvPr>
          <p:cNvGrpSpPr/>
          <p:nvPr/>
        </p:nvGrpSpPr>
        <p:grpSpPr>
          <a:xfrm>
            <a:off x="6294496" y="2425879"/>
            <a:ext cx="941799" cy="1964918"/>
            <a:chOff x="6294496" y="2425879"/>
            <a:chExt cx="941799" cy="1964918"/>
          </a:xfrm>
          <a:solidFill>
            <a:srgbClr val="8921A6"/>
          </a:solidFill>
        </p:grpSpPr>
        <p:sp>
          <p:nvSpPr>
            <p:cNvPr id="46" name="Vapaamuotoinen: Muoto 45">
              <a:extLst>
                <a:ext uri="{FF2B5EF4-FFF2-40B4-BE49-F238E27FC236}">
                  <a16:creationId xmlns:a16="http://schemas.microsoft.com/office/drawing/2014/main" id="{9167E3A6-7C43-4C8C-98AF-240DC64BC981}"/>
                </a:ext>
              </a:extLst>
            </p:cNvPr>
            <p:cNvSpPr/>
            <p:nvPr/>
          </p:nvSpPr>
          <p:spPr>
            <a:xfrm>
              <a:off x="6294496" y="2425879"/>
              <a:ext cx="941799" cy="1852276"/>
            </a:xfrm>
            <a:custGeom>
              <a:avLst/>
              <a:gdLst>
                <a:gd name="connsiteX0" fmla="*/ 813556 w 941799"/>
                <a:gd name="connsiteY0" fmla="*/ 1852276 h 1852276"/>
                <a:gd name="connsiteX1" fmla="*/ 0 w 941799"/>
                <a:gd name="connsiteY1" fmla="*/ 1852276 h 1852276"/>
                <a:gd name="connsiteX2" fmla="*/ 0 w 941799"/>
                <a:gd name="connsiteY2" fmla="*/ 0 h 1852276"/>
                <a:gd name="connsiteX3" fmla="*/ 941799 w 941799"/>
                <a:gd name="connsiteY3" fmla="*/ 0 h 1852276"/>
                <a:gd name="connsiteX4" fmla="*/ 941799 w 941799"/>
                <a:gd name="connsiteY4" fmla="*/ 31324 h 1852276"/>
                <a:gd name="connsiteX5" fmla="*/ 31324 w 941799"/>
                <a:gd name="connsiteY5" fmla="*/ 31324 h 1852276"/>
                <a:gd name="connsiteX6" fmla="*/ 31324 w 941799"/>
                <a:gd name="connsiteY6" fmla="*/ 1820830 h 1852276"/>
                <a:gd name="connsiteX7" fmla="*/ 813556 w 941799"/>
                <a:gd name="connsiteY7" fmla="*/ 1820830 h 185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1799" h="1852276">
                  <a:moveTo>
                    <a:pt x="813556" y="1852276"/>
                  </a:moveTo>
                  <a:lnTo>
                    <a:pt x="0" y="1852276"/>
                  </a:lnTo>
                  <a:lnTo>
                    <a:pt x="0" y="0"/>
                  </a:lnTo>
                  <a:lnTo>
                    <a:pt x="941799" y="0"/>
                  </a:lnTo>
                  <a:lnTo>
                    <a:pt x="941799" y="31324"/>
                  </a:lnTo>
                  <a:lnTo>
                    <a:pt x="31324" y="31324"/>
                  </a:lnTo>
                  <a:lnTo>
                    <a:pt x="31324" y="1820830"/>
                  </a:lnTo>
                  <a:lnTo>
                    <a:pt x="813556" y="1820830"/>
                  </a:lnTo>
                  <a:close/>
                </a:path>
              </a:pathLst>
            </a:custGeom>
            <a:solidFill>
              <a:schemeClr val="accent2"/>
            </a:solidFill>
            <a:ln w="12246" cap="flat">
              <a:noFill/>
              <a:prstDash val="solid"/>
              <a:miter/>
            </a:ln>
          </p:spPr>
          <p:txBody>
            <a:bodyPr rtlCol="0" anchor="ctr"/>
            <a:lstStyle/>
            <a:p>
              <a:endParaRPr lang="fi-FI"/>
            </a:p>
          </p:txBody>
        </p:sp>
        <p:sp>
          <p:nvSpPr>
            <p:cNvPr id="47" name="Vapaamuotoinen: Muoto 46">
              <a:extLst>
                <a:ext uri="{FF2B5EF4-FFF2-40B4-BE49-F238E27FC236}">
                  <a16:creationId xmlns:a16="http://schemas.microsoft.com/office/drawing/2014/main" id="{860B0895-32CA-4A30-8214-E45CEEB3A705}"/>
                </a:ext>
              </a:extLst>
            </p:cNvPr>
            <p:cNvSpPr/>
            <p:nvPr/>
          </p:nvSpPr>
          <p:spPr>
            <a:xfrm>
              <a:off x="6982634" y="4133943"/>
              <a:ext cx="159566" cy="256854"/>
            </a:xfrm>
            <a:custGeom>
              <a:avLst/>
              <a:gdLst>
                <a:gd name="connsiteX0" fmla="*/ 21374 w 159566"/>
                <a:gd name="connsiteY0" fmla="*/ 256855 h 256854"/>
                <a:gd name="connsiteX1" fmla="*/ 0 w 159566"/>
                <a:gd name="connsiteY1" fmla="*/ 233884 h 256854"/>
                <a:gd name="connsiteX2" fmla="*/ 113380 w 159566"/>
                <a:gd name="connsiteY2" fmla="*/ 128366 h 256854"/>
                <a:gd name="connsiteX3" fmla="*/ 0 w 159566"/>
                <a:gd name="connsiteY3" fmla="*/ 23093 h 256854"/>
                <a:gd name="connsiteX4" fmla="*/ 21374 w 159566"/>
                <a:gd name="connsiteY4" fmla="*/ 0 h 256854"/>
                <a:gd name="connsiteX5" fmla="*/ 159567 w 159566"/>
                <a:gd name="connsiteY5" fmla="*/ 128366 h 25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66" h="256854">
                  <a:moveTo>
                    <a:pt x="21374" y="256855"/>
                  </a:moveTo>
                  <a:lnTo>
                    <a:pt x="0" y="233884"/>
                  </a:lnTo>
                  <a:lnTo>
                    <a:pt x="113380" y="128366"/>
                  </a:lnTo>
                  <a:lnTo>
                    <a:pt x="0" y="23093"/>
                  </a:lnTo>
                  <a:lnTo>
                    <a:pt x="21374" y="0"/>
                  </a:lnTo>
                  <a:lnTo>
                    <a:pt x="159567" y="128366"/>
                  </a:lnTo>
                  <a:close/>
                </a:path>
              </a:pathLst>
            </a:custGeom>
            <a:solidFill>
              <a:schemeClr val="accent2"/>
            </a:solidFill>
            <a:ln w="12246" cap="flat">
              <a:noFill/>
              <a:prstDash val="solid"/>
              <a:miter/>
            </a:ln>
          </p:spPr>
          <p:txBody>
            <a:bodyPr rtlCol="0" anchor="ctr"/>
            <a:lstStyle/>
            <a:p>
              <a:endParaRPr lang="fi-FI"/>
            </a:p>
          </p:txBody>
        </p:sp>
      </p:grpSp>
      <p:grpSp>
        <p:nvGrpSpPr>
          <p:cNvPr id="48" name="Kuva 22">
            <a:extLst>
              <a:ext uri="{FF2B5EF4-FFF2-40B4-BE49-F238E27FC236}">
                <a16:creationId xmlns:a16="http://schemas.microsoft.com/office/drawing/2014/main" id="{7D9444A3-21B5-4FA6-9A1C-A181CF52947E}"/>
              </a:ext>
            </a:extLst>
          </p:cNvPr>
          <p:cNvGrpSpPr/>
          <p:nvPr/>
        </p:nvGrpSpPr>
        <p:grpSpPr>
          <a:xfrm>
            <a:off x="7735001" y="2950082"/>
            <a:ext cx="1067340" cy="1337092"/>
            <a:chOff x="7735001" y="2950082"/>
            <a:chExt cx="1067340" cy="1337092"/>
          </a:xfrm>
          <a:solidFill>
            <a:srgbClr val="8921A6"/>
          </a:solidFill>
        </p:grpSpPr>
        <p:sp>
          <p:nvSpPr>
            <p:cNvPr id="49" name="Vapaamuotoinen: Muoto 48">
              <a:extLst>
                <a:ext uri="{FF2B5EF4-FFF2-40B4-BE49-F238E27FC236}">
                  <a16:creationId xmlns:a16="http://schemas.microsoft.com/office/drawing/2014/main" id="{FA6E4532-D9CC-49FD-A3CF-AA806C8DADE3}"/>
                </a:ext>
              </a:extLst>
            </p:cNvPr>
            <p:cNvSpPr/>
            <p:nvPr/>
          </p:nvSpPr>
          <p:spPr>
            <a:xfrm>
              <a:off x="7735001" y="3062724"/>
              <a:ext cx="1033437" cy="1224449"/>
            </a:xfrm>
            <a:custGeom>
              <a:avLst/>
              <a:gdLst>
                <a:gd name="connsiteX0" fmla="*/ 722043 w 1033437"/>
                <a:gd name="connsiteY0" fmla="*/ 1224450 h 1224449"/>
                <a:gd name="connsiteX1" fmla="*/ 0 w 1033437"/>
                <a:gd name="connsiteY1" fmla="*/ 1224450 h 1224449"/>
                <a:gd name="connsiteX2" fmla="*/ 0 w 1033437"/>
                <a:gd name="connsiteY2" fmla="*/ 1193003 h 1224449"/>
                <a:gd name="connsiteX3" fmla="*/ 690719 w 1033437"/>
                <a:gd name="connsiteY3" fmla="*/ 1193003 h 1224449"/>
                <a:gd name="connsiteX4" fmla="*/ 690719 w 1033437"/>
                <a:gd name="connsiteY4" fmla="*/ 0 h 1224449"/>
                <a:gd name="connsiteX5" fmla="*/ 1033437 w 1033437"/>
                <a:gd name="connsiteY5" fmla="*/ 0 h 1224449"/>
                <a:gd name="connsiteX6" fmla="*/ 1033437 w 1033437"/>
                <a:gd name="connsiteY6" fmla="*/ 31569 h 1224449"/>
                <a:gd name="connsiteX7" fmla="*/ 722043 w 1033437"/>
                <a:gd name="connsiteY7" fmla="*/ 31569 h 122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37" h="1224449">
                  <a:moveTo>
                    <a:pt x="722043" y="1224450"/>
                  </a:moveTo>
                  <a:lnTo>
                    <a:pt x="0" y="1224450"/>
                  </a:lnTo>
                  <a:lnTo>
                    <a:pt x="0" y="1193003"/>
                  </a:lnTo>
                  <a:lnTo>
                    <a:pt x="690719" y="1193003"/>
                  </a:lnTo>
                  <a:lnTo>
                    <a:pt x="690719" y="0"/>
                  </a:lnTo>
                  <a:lnTo>
                    <a:pt x="1033437" y="0"/>
                  </a:lnTo>
                  <a:lnTo>
                    <a:pt x="1033437" y="31569"/>
                  </a:lnTo>
                  <a:lnTo>
                    <a:pt x="722043" y="31569"/>
                  </a:lnTo>
                  <a:close/>
                </a:path>
              </a:pathLst>
            </a:custGeom>
            <a:solidFill>
              <a:schemeClr val="accent2"/>
            </a:solidFill>
            <a:ln w="12262" cap="flat">
              <a:noFill/>
              <a:prstDash val="solid"/>
              <a:miter/>
            </a:ln>
          </p:spPr>
          <p:txBody>
            <a:bodyPr rtlCol="0" anchor="ctr"/>
            <a:lstStyle/>
            <a:p>
              <a:endParaRPr lang="fi-FI"/>
            </a:p>
          </p:txBody>
        </p:sp>
        <p:sp>
          <p:nvSpPr>
            <p:cNvPr id="50" name="Vapaamuotoinen: Muoto 49">
              <a:extLst>
                <a:ext uri="{FF2B5EF4-FFF2-40B4-BE49-F238E27FC236}">
                  <a16:creationId xmlns:a16="http://schemas.microsoft.com/office/drawing/2014/main" id="{58A6F5EE-F738-4BFE-BC89-B14784C5CE96}"/>
                </a:ext>
              </a:extLst>
            </p:cNvPr>
            <p:cNvSpPr/>
            <p:nvPr/>
          </p:nvSpPr>
          <p:spPr>
            <a:xfrm>
              <a:off x="8642897" y="2950082"/>
              <a:ext cx="159443" cy="256854"/>
            </a:xfrm>
            <a:custGeom>
              <a:avLst/>
              <a:gdLst>
                <a:gd name="connsiteX0" fmla="*/ 21497 w 159443"/>
                <a:gd name="connsiteY0" fmla="*/ 256854 h 256854"/>
                <a:gd name="connsiteX1" fmla="*/ 0 w 159443"/>
                <a:gd name="connsiteY1" fmla="*/ 233761 h 256854"/>
                <a:gd name="connsiteX2" fmla="*/ 113380 w 159443"/>
                <a:gd name="connsiteY2" fmla="*/ 128366 h 256854"/>
                <a:gd name="connsiteX3" fmla="*/ 0 w 159443"/>
                <a:gd name="connsiteY3" fmla="*/ 23094 h 256854"/>
                <a:gd name="connsiteX4" fmla="*/ 21497 w 159443"/>
                <a:gd name="connsiteY4" fmla="*/ 0 h 256854"/>
                <a:gd name="connsiteX5" fmla="*/ 159444 w 159443"/>
                <a:gd name="connsiteY5" fmla="*/ 128366 h 25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443" h="256854">
                  <a:moveTo>
                    <a:pt x="21497" y="256854"/>
                  </a:moveTo>
                  <a:lnTo>
                    <a:pt x="0" y="233761"/>
                  </a:lnTo>
                  <a:lnTo>
                    <a:pt x="113380" y="128366"/>
                  </a:lnTo>
                  <a:lnTo>
                    <a:pt x="0" y="23094"/>
                  </a:lnTo>
                  <a:lnTo>
                    <a:pt x="21497" y="0"/>
                  </a:lnTo>
                  <a:lnTo>
                    <a:pt x="159444" y="128366"/>
                  </a:lnTo>
                  <a:close/>
                </a:path>
              </a:pathLst>
            </a:custGeom>
            <a:solidFill>
              <a:schemeClr val="accent2"/>
            </a:solidFill>
            <a:ln w="12262" cap="flat">
              <a:noFill/>
              <a:prstDash val="solid"/>
              <a:miter/>
            </a:ln>
          </p:spPr>
          <p:txBody>
            <a:bodyPr rtlCol="0" anchor="ctr"/>
            <a:lstStyle/>
            <a:p>
              <a:endParaRPr lang="fi-FI"/>
            </a:p>
          </p:txBody>
        </p:sp>
      </p:grpSp>
      <p:grpSp>
        <p:nvGrpSpPr>
          <p:cNvPr id="51" name="Kuva 23">
            <a:extLst>
              <a:ext uri="{FF2B5EF4-FFF2-40B4-BE49-F238E27FC236}">
                <a16:creationId xmlns:a16="http://schemas.microsoft.com/office/drawing/2014/main" id="{A04E9580-DE6C-4D9E-BB5B-0B41E443564D}"/>
              </a:ext>
            </a:extLst>
          </p:cNvPr>
          <p:cNvGrpSpPr/>
          <p:nvPr/>
        </p:nvGrpSpPr>
        <p:grpSpPr>
          <a:xfrm>
            <a:off x="9448592" y="2008036"/>
            <a:ext cx="847583" cy="1085888"/>
            <a:chOff x="9448592" y="2008036"/>
            <a:chExt cx="847583" cy="1085888"/>
          </a:xfrm>
          <a:solidFill>
            <a:srgbClr val="8921A6"/>
          </a:solidFill>
        </p:grpSpPr>
        <p:sp>
          <p:nvSpPr>
            <p:cNvPr id="52" name="Vapaamuotoinen: Muoto 51">
              <a:extLst>
                <a:ext uri="{FF2B5EF4-FFF2-40B4-BE49-F238E27FC236}">
                  <a16:creationId xmlns:a16="http://schemas.microsoft.com/office/drawing/2014/main" id="{899BBB49-0A01-477E-B2CE-34AA89BE68A3}"/>
                </a:ext>
              </a:extLst>
            </p:cNvPr>
            <p:cNvSpPr/>
            <p:nvPr/>
          </p:nvSpPr>
          <p:spPr>
            <a:xfrm>
              <a:off x="9448592" y="2120678"/>
              <a:ext cx="813556" cy="973246"/>
            </a:xfrm>
            <a:custGeom>
              <a:avLst/>
              <a:gdLst>
                <a:gd name="connsiteX0" fmla="*/ 533732 w 813556"/>
                <a:gd name="connsiteY0" fmla="*/ 973246 h 973246"/>
                <a:gd name="connsiteX1" fmla="*/ 0 w 813556"/>
                <a:gd name="connsiteY1" fmla="*/ 973246 h 973246"/>
                <a:gd name="connsiteX2" fmla="*/ 0 w 813556"/>
                <a:gd name="connsiteY2" fmla="*/ 941799 h 973246"/>
                <a:gd name="connsiteX3" fmla="*/ 502285 w 813556"/>
                <a:gd name="connsiteY3" fmla="*/ 941799 h 973246"/>
                <a:gd name="connsiteX4" fmla="*/ 502285 w 813556"/>
                <a:gd name="connsiteY4" fmla="*/ 0 h 973246"/>
                <a:gd name="connsiteX5" fmla="*/ 813557 w 813556"/>
                <a:gd name="connsiteY5" fmla="*/ 0 h 973246"/>
                <a:gd name="connsiteX6" fmla="*/ 813557 w 813556"/>
                <a:gd name="connsiteY6" fmla="*/ 31447 h 973246"/>
                <a:gd name="connsiteX7" fmla="*/ 533732 w 813556"/>
                <a:gd name="connsiteY7" fmla="*/ 31447 h 97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3556" h="973246">
                  <a:moveTo>
                    <a:pt x="533732" y="973246"/>
                  </a:moveTo>
                  <a:lnTo>
                    <a:pt x="0" y="973246"/>
                  </a:lnTo>
                  <a:lnTo>
                    <a:pt x="0" y="941799"/>
                  </a:lnTo>
                  <a:lnTo>
                    <a:pt x="502285" y="941799"/>
                  </a:lnTo>
                  <a:lnTo>
                    <a:pt x="502285" y="0"/>
                  </a:lnTo>
                  <a:lnTo>
                    <a:pt x="813557" y="0"/>
                  </a:lnTo>
                  <a:lnTo>
                    <a:pt x="813557" y="31447"/>
                  </a:lnTo>
                  <a:lnTo>
                    <a:pt x="533732" y="31447"/>
                  </a:lnTo>
                  <a:close/>
                </a:path>
              </a:pathLst>
            </a:custGeom>
            <a:solidFill>
              <a:schemeClr val="accent2"/>
            </a:solidFill>
            <a:ln w="12148" cap="flat">
              <a:noFill/>
              <a:prstDash val="solid"/>
              <a:miter/>
            </a:ln>
          </p:spPr>
          <p:txBody>
            <a:bodyPr rtlCol="0" anchor="ctr"/>
            <a:lstStyle/>
            <a:p>
              <a:endParaRPr lang="fi-FI"/>
            </a:p>
          </p:txBody>
        </p:sp>
        <p:sp>
          <p:nvSpPr>
            <p:cNvPr id="53" name="Vapaamuotoinen: Muoto 52">
              <a:extLst>
                <a:ext uri="{FF2B5EF4-FFF2-40B4-BE49-F238E27FC236}">
                  <a16:creationId xmlns:a16="http://schemas.microsoft.com/office/drawing/2014/main" id="{EDCB2707-1B96-4425-A944-D58A5A518EDE}"/>
                </a:ext>
              </a:extLst>
            </p:cNvPr>
            <p:cNvSpPr/>
            <p:nvPr/>
          </p:nvSpPr>
          <p:spPr>
            <a:xfrm>
              <a:off x="10136731" y="2008036"/>
              <a:ext cx="159443" cy="256731"/>
            </a:xfrm>
            <a:custGeom>
              <a:avLst/>
              <a:gdLst>
                <a:gd name="connsiteX0" fmla="*/ 21374 w 159443"/>
                <a:gd name="connsiteY0" fmla="*/ 256732 h 256731"/>
                <a:gd name="connsiteX1" fmla="*/ 0 w 159443"/>
                <a:gd name="connsiteY1" fmla="*/ 233761 h 256731"/>
                <a:gd name="connsiteX2" fmla="*/ 113380 w 159443"/>
                <a:gd name="connsiteY2" fmla="*/ 128366 h 256731"/>
                <a:gd name="connsiteX3" fmla="*/ 0 w 159443"/>
                <a:gd name="connsiteY3" fmla="*/ 22971 h 256731"/>
                <a:gd name="connsiteX4" fmla="*/ 21374 w 159443"/>
                <a:gd name="connsiteY4" fmla="*/ 0 h 256731"/>
                <a:gd name="connsiteX5" fmla="*/ 159444 w 159443"/>
                <a:gd name="connsiteY5" fmla="*/ 128366 h 25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443" h="256731">
                  <a:moveTo>
                    <a:pt x="21374" y="256732"/>
                  </a:moveTo>
                  <a:lnTo>
                    <a:pt x="0" y="233761"/>
                  </a:lnTo>
                  <a:lnTo>
                    <a:pt x="113380" y="128366"/>
                  </a:lnTo>
                  <a:lnTo>
                    <a:pt x="0" y="22971"/>
                  </a:lnTo>
                  <a:lnTo>
                    <a:pt x="21374" y="0"/>
                  </a:lnTo>
                  <a:lnTo>
                    <a:pt x="159444" y="128366"/>
                  </a:lnTo>
                  <a:close/>
                </a:path>
              </a:pathLst>
            </a:custGeom>
            <a:solidFill>
              <a:schemeClr val="accent2"/>
            </a:solidFill>
            <a:ln w="12148" cap="flat">
              <a:noFill/>
              <a:prstDash val="solid"/>
              <a:miter/>
            </a:ln>
          </p:spPr>
          <p:txBody>
            <a:bodyPr rtlCol="0" anchor="ctr"/>
            <a:lstStyle/>
            <a:p>
              <a:endParaRPr lang="fi-FI"/>
            </a:p>
          </p:txBody>
        </p:sp>
      </p:grpSp>
      <p:grpSp>
        <p:nvGrpSpPr>
          <p:cNvPr id="54" name="Kuva 24">
            <a:extLst>
              <a:ext uri="{FF2B5EF4-FFF2-40B4-BE49-F238E27FC236}">
                <a16:creationId xmlns:a16="http://schemas.microsoft.com/office/drawing/2014/main" id="{799F0F6D-1249-4A7C-9D86-9082D8FAD625}"/>
              </a:ext>
            </a:extLst>
          </p:cNvPr>
          <p:cNvGrpSpPr/>
          <p:nvPr/>
        </p:nvGrpSpPr>
        <p:grpSpPr>
          <a:xfrm>
            <a:off x="10824577" y="2115960"/>
            <a:ext cx="973246" cy="2373109"/>
            <a:chOff x="10824577" y="2115960"/>
            <a:chExt cx="973246" cy="2373109"/>
          </a:xfrm>
          <a:solidFill>
            <a:srgbClr val="8921A6"/>
          </a:solidFill>
        </p:grpSpPr>
        <p:sp>
          <p:nvSpPr>
            <p:cNvPr id="55" name="Vapaamuotoinen: Muoto 54">
              <a:extLst>
                <a:ext uri="{FF2B5EF4-FFF2-40B4-BE49-F238E27FC236}">
                  <a16:creationId xmlns:a16="http://schemas.microsoft.com/office/drawing/2014/main" id="{A81464FF-1C85-4300-BF52-2C7A87563A55}"/>
                </a:ext>
              </a:extLst>
            </p:cNvPr>
            <p:cNvSpPr/>
            <p:nvPr/>
          </p:nvSpPr>
          <p:spPr>
            <a:xfrm>
              <a:off x="10824577" y="2115960"/>
              <a:ext cx="973246" cy="2260344"/>
            </a:xfrm>
            <a:custGeom>
              <a:avLst/>
              <a:gdLst>
                <a:gd name="connsiteX0" fmla="*/ 973246 w 973246"/>
                <a:gd name="connsiteY0" fmla="*/ 2260345 h 2260344"/>
                <a:gd name="connsiteX1" fmla="*/ 599204 w 973246"/>
                <a:gd name="connsiteY1" fmla="*/ 2260345 h 2260344"/>
                <a:gd name="connsiteX2" fmla="*/ 599204 w 973246"/>
                <a:gd name="connsiteY2" fmla="*/ 2229021 h 2260344"/>
                <a:gd name="connsiteX3" fmla="*/ 941923 w 973246"/>
                <a:gd name="connsiteY3" fmla="*/ 2229021 h 2260344"/>
                <a:gd name="connsiteX4" fmla="*/ 941923 w 973246"/>
                <a:gd name="connsiteY4" fmla="*/ 31324 h 2260344"/>
                <a:gd name="connsiteX5" fmla="*/ 0 w 973246"/>
                <a:gd name="connsiteY5" fmla="*/ 31324 h 2260344"/>
                <a:gd name="connsiteX6" fmla="*/ 0 w 973246"/>
                <a:gd name="connsiteY6" fmla="*/ 0 h 2260344"/>
                <a:gd name="connsiteX7" fmla="*/ 973246 w 973246"/>
                <a:gd name="connsiteY7" fmla="*/ 0 h 226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3246" h="2260344">
                  <a:moveTo>
                    <a:pt x="973246" y="2260345"/>
                  </a:moveTo>
                  <a:lnTo>
                    <a:pt x="599204" y="2260345"/>
                  </a:lnTo>
                  <a:lnTo>
                    <a:pt x="599204" y="2229021"/>
                  </a:lnTo>
                  <a:lnTo>
                    <a:pt x="941923" y="2229021"/>
                  </a:lnTo>
                  <a:lnTo>
                    <a:pt x="941923" y="31324"/>
                  </a:lnTo>
                  <a:lnTo>
                    <a:pt x="0" y="31324"/>
                  </a:lnTo>
                  <a:lnTo>
                    <a:pt x="0" y="0"/>
                  </a:lnTo>
                  <a:lnTo>
                    <a:pt x="973246" y="0"/>
                  </a:lnTo>
                  <a:close/>
                </a:path>
              </a:pathLst>
            </a:custGeom>
            <a:solidFill>
              <a:schemeClr val="accent2"/>
            </a:solidFill>
            <a:ln w="12178" cap="flat">
              <a:noFill/>
              <a:prstDash val="solid"/>
              <a:miter/>
            </a:ln>
          </p:spPr>
          <p:txBody>
            <a:bodyPr rtlCol="0" anchor="ctr"/>
            <a:lstStyle/>
            <a:p>
              <a:endParaRPr lang="fi-FI"/>
            </a:p>
          </p:txBody>
        </p:sp>
        <p:sp>
          <p:nvSpPr>
            <p:cNvPr id="56" name="Vapaamuotoinen: Muoto 55">
              <a:extLst>
                <a:ext uri="{FF2B5EF4-FFF2-40B4-BE49-F238E27FC236}">
                  <a16:creationId xmlns:a16="http://schemas.microsoft.com/office/drawing/2014/main" id="{F1006812-4ABD-42CE-A2A7-3C751B50C5A2}"/>
                </a:ext>
              </a:extLst>
            </p:cNvPr>
            <p:cNvSpPr/>
            <p:nvPr/>
          </p:nvSpPr>
          <p:spPr>
            <a:xfrm>
              <a:off x="11389755" y="4232215"/>
              <a:ext cx="159443" cy="256854"/>
            </a:xfrm>
            <a:custGeom>
              <a:avLst/>
              <a:gdLst>
                <a:gd name="connsiteX0" fmla="*/ 137947 w 159443"/>
                <a:gd name="connsiteY0" fmla="*/ 0 h 256854"/>
                <a:gd name="connsiteX1" fmla="*/ 159444 w 159443"/>
                <a:gd name="connsiteY1" fmla="*/ 22971 h 256854"/>
                <a:gd name="connsiteX2" fmla="*/ 46064 w 159443"/>
                <a:gd name="connsiteY2" fmla="*/ 128366 h 256854"/>
                <a:gd name="connsiteX3" fmla="*/ 159444 w 159443"/>
                <a:gd name="connsiteY3" fmla="*/ 233761 h 256854"/>
                <a:gd name="connsiteX4" fmla="*/ 137947 w 159443"/>
                <a:gd name="connsiteY4" fmla="*/ 256855 h 256854"/>
                <a:gd name="connsiteX5" fmla="*/ 0 w 159443"/>
                <a:gd name="connsiteY5" fmla="*/ 128366 h 25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443" h="256854">
                  <a:moveTo>
                    <a:pt x="137947" y="0"/>
                  </a:moveTo>
                  <a:lnTo>
                    <a:pt x="159444" y="22971"/>
                  </a:lnTo>
                  <a:lnTo>
                    <a:pt x="46064" y="128366"/>
                  </a:lnTo>
                  <a:lnTo>
                    <a:pt x="159444" y="233761"/>
                  </a:lnTo>
                  <a:lnTo>
                    <a:pt x="137947" y="256855"/>
                  </a:lnTo>
                  <a:lnTo>
                    <a:pt x="0" y="128366"/>
                  </a:lnTo>
                  <a:close/>
                </a:path>
              </a:pathLst>
            </a:custGeom>
            <a:solidFill>
              <a:schemeClr val="accent2"/>
            </a:solidFill>
            <a:ln w="12178" cap="flat">
              <a:noFill/>
              <a:prstDash val="solid"/>
              <a:miter/>
            </a:ln>
          </p:spPr>
          <p:txBody>
            <a:bodyPr rtlCol="0" anchor="ctr"/>
            <a:lstStyle/>
            <a:p>
              <a:endParaRPr lang="fi-FI"/>
            </a:p>
          </p:txBody>
        </p:sp>
      </p:grpSp>
      <p:grpSp>
        <p:nvGrpSpPr>
          <p:cNvPr id="21" name="Ryhmä 20">
            <a:extLst>
              <a:ext uri="{FF2B5EF4-FFF2-40B4-BE49-F238E27FC236}">
                <a16:creationId xmlns:a16="http://schemas.microsoft.com/office/drawing/2014/main" id="{BA6C35F0-B6CF-4B70-95DC-14C8D1123C9D}"/>
              </a:ext>
            </a:extLst>
          </p:cNvPr>
          <p:cNvGrpSpPr/>
          <p:nvPr userDrawn="1"/>
        </p:nvGrpSpPr>
        <p:grpSpPr>
          <a:xfrm>
            <a:off x="6884463" y="2008036"/>
            <a:ext cx="835686" cy="835686"/>
            <a:chOff x="6816000" y="1330527"/>
            <a:chExt cx="648000" cy="648000"/>
          </a:xfrm>
        </p:grpSpPr>
        <p:sp>
          <p:nvSpPr>
            <p:cNvPr id="2" name="Ellipsi 1">
              <a:extLst>
                <a:ext uri="{FF2B5EF4-FFF2-40B4-BE49-F238E27FC236}">
                  <a16:creationId xmlns:a16="http://schemas.microsoft.com/office/drawing/2014/main" id="{D2C10AFB-6A30-4C95-A35A-FE4188592730}"/>
                </a:ext>
              </a:extLst>
            </p:cNvPr>
            <p:cNvSpPr/>
            <p:nvPr userDrawn="1"/>
          </p:nvSpPr>
          <p:spPr>
            <a:xfrm>
              <a:off x="6816000" y="1330527"/>
              <a:ext cx="648000" cy="64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3">
              <a:extLst>
                <a:ext uri="{FF2B5EF4-FFF2-40B4-BE49-F238E27FC236}">
                  <a16:creationId xmlns:a16="http://schemas.microsoft.com/office/drawing/2014/main" id="{258A72DD-C135-456A-AD77-546FC5F8AC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39988" y="1509375"/>
              <a:ext cx="203886" cy="302314"/>
            </a:xfrm>
            <a:prstGeom prst="rect">
              <a:avLst/>
            </a:prstGeom>
          </p:spPr>
        </p:pic>
      </p:grpSp>
      <p:grpSp>
        <p:nvGrpSpPr>
          <p:cNvPr id="20" name="Ryhmä 19">
            <a:extLst>
              <a:ext uri="{FF2B5EF4-FFF2-40B4-BE49-F238E27FC236}">
                <a16:creationId xmlns:a16="http://schemas.microsoft.com/office/drawing/2014/main" id="{5ADB2F65-9ECC-48A1-8F90-BE702DF3F75D}"/>
              </a:ext>
            </a:extLst>
          </p:cNvPr>
          <p:cNvGrpSpPr/>
          <p:nvPr userDrawn="1"/>
        </p:nvGrpSpPr>
        <p:grpSpPr>
          <a:xfrm>
            <a:off x="7124839" y="3831210"/>
            <a:ext cx="835686" cy="835686"/>
            <a:chOff x="7824000" y="2061000"/>
            <a:chExt cx="648000" cy="648000"/>
          </a:xfrm>
        </p:grpSpPr>
        <p:sp>
          <p:nvSpPr>
            <p:cNvPr id="15" name="Ellipsi 14">
              <a:extLst>
                <a:ext uri="{FF2B5EF4-FFF2-40B4-BE49-F238E27FC236}">
                  <a16:creationId xmlns:a16="http://schemas.microsoft.com/office/drawing/2014/main" id="{118104D2-B104-4C93-B2F3-BA79EB0DE781}"/>
                </a:ext>
              </a:extLst>
            </p:cNvPr>
            <p:cNvSpPr/>
            <p:nvPr userDrawn="1"/>
          </p:nvSpPr>
          <p:spPr>
            <a:xfrm>
              <a:off x="7824000" y="2061000"/>
              <a:ext cx="648000" cy="64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Kuva 4">
              <a:extLst>
                <a:ext uri="{FF2B5EF4-FFF2-40B4-BE49-F238E27FC236}">
                  <a16:creationId xmlns:a16="http://schemas.microsoft.com/office/drawing/2014/main" id="{A4500954-66F0-4B69-8B70-22B33DA0CA7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37131" y="2255081"/>
              <a:ext cx="240787" cy="240787"/>
            </a:xfrm>
            <a:prstGeom prst="rect">
              <a:avLst/>
            </a:prstGeom>
          </p:spPr>
        </p:pic>
      </p:grpSp>
      <p:grpSp>
        <p:nvGrpSpPr>
          <p:cNvPr id="19" name="Ryhmä 18">
            <a:extLst>
              <a:ext uri="{FF2B5EF4-FFF2-40B4-BE49-F238E27FC236}">
                <a16:creationId xmlns:a16="http://schemas.microsoft.com/office/drawing/2014/main" id="{E4F20E7B-354D-4203-A52B-80E687FCEF9E}"/>
              </a:ext>
            </a:extLst>
          </p:cNvPr>
          <p:cNvGrpSpPr/>
          <p:nvPr userDrawn="1"/>
        </p:nvGrpSpPr>
        <p:grpSpPr>
          <a:xfrm>
            <a:off x="8803692" y="2628561"/>
            <a:ext cx="835686" cy="835686"/>
            <a:chOff x="8801747" y="2628940"/>
            <a:chExt cx="648000" cy="648000"/>
          </a:xfrm>
        </p:grpSpPr>
        <p:sp>
          <p:nvSpPr>
            <p:cNvPr id="16" name="Ellipsi 15">
              <a:extLst>
                <a:ext uri="{FF2B5EF4-FFF2-40B4-BE49-F238E27FC236}">
                  <a16:creationId xmlns:a16="http://schemas.microsoft.com/office/drawing/2014/main" id="{9839D54A-1566-4591-B0CB-D34AE9FD2126}"/>
                </a:ext>
              </a:extLst>
            </p:cNvPr>
            <p:cNvSpPr/>
            <p:nvPr userDrawn="1"/>
          </p:nvSpPr>
          <p:spPr>
            <a:xfrm>
              <a:off x="8801747" y="2628940"/>
              <a:ext cx="648000" cy="64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6" name="Kuva 5">
              <a:extLst>
                <a:ext uri="{FF2B5EF4-FFF2-40B4-BE49-F238E27FC236}">
                  <a16:creationId xmlns:a16="http://schemas.microsoft.com/office/drawing/2014/main" id="{4E6D9866-453B-48F6-9076-7E392DEA972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968585" y="2790562"/>
              <a:ext cx="314465" cy="300489"/>
            </a:xfrm>
            <a:prstGeom prst="rect">
              <a:avLst/>
            </a:prstGeom>
          </p:spPr>
        </p:pic>
      </p:grpSp>
      <p:grpSp>
        <p:nvGrpSpPr>
          <p:cNvPr id="9" name="Ryhmä 8">
            <a:extLst>
              <a:ext uri="{FF2B5EF4-FFF2-40B4-BE49-F238E27FC236}">
                <a16:creationId xmlns:a16="http://schemas.microsoft.com/office/drawing/2014/main" id="{5AEA557B-3EE3-4D81-9DF5-87FC93AA940F}"/>
              </a:ext>
            </a:extLst>
          </p:cNvPr>
          <p:cNvGrpSpPr/>
          <p:nvPr userDrawn="1"/>
        </p:nvGrpSpPr>
        <p:grpSpPr>
          <a:xfrm>
            <a:off x="10296175" y="1698117"/>
            <a:ext cx="835686" cy="835686"/>
            <a:chOff x="10920000" y="2061000"/>
            <a:chExt cx="648000" cy="648000"/>
          </a:xfrm>
        </p:grpSpPr>
        <p:sp>
          <p:nvSpPr>
            <p:cNvPr id="18" name="Ellipsi 17">
              <a:extLst>
                <a:ext uri="{FF2B5EF4-FFF2-40B4-BE49-F238E27FC236}">
                  <a16:creationId xmlns:a16="http://schemas.microsoft.com/office/drawing/2014/main" id="{DE4620E0-8BF9-4B1C-BAE7-AF5E5C0924F4}"/>
                </a:ext>
              </a:extLst>
            </p:cNvPr>
            <p:cNvSpPr/>
            <p:nvPr userDrawn="1"/>
          </p:nvSpPr>
          <p:spPr>
            <a:xfrm>
              <a:off x="10920000" y="2061000"/>
              <a:ext cx="648000" cy="64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 name="Kuva 6">
              <a:extLst>
                <a:ext uri="{FF2B5EF4-FFF2-40B4-BE49-F238E27FC236}">
                  <a16:creationId xmlns:a16="http://schemas.microsoft.com/office/drawing/2014/main" id="{DD0F3176-B715-49CC-ABB9-8206B62050A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086837" y="2227574"/>
              <a:ext cx="305063" cy="305063"/>
            </a:xfrm>
            <a:prstGeom prst="rect">
              <a:avLst/>
            </a:prstGeom>
          </p:spPr>
        </p:pic>
      </p:grpSp>
      <p:sp>
        <p:nvSpPr>
          <p:cNvPr id="17" name="Ellipsi 16">
            <a:extLst>
              <a:ext uri="{FF2B5EF4-FFF2-40B4-BE49-F238E27FC236}">
                <a16:creationId xmlns:a16="http://schemas.microsoft.com/office/drawing/2014/main" id="{4E2CD22A-24B5-401F-B0E0-9964B95BE956}"/>
              </a:ext>
            </a:extLst>
          </p:cNvPr>
          <p:cNvSpPr/>
          <p:nvPr userDrawn="1"/>
        </p:nvSpPr>
        <p:spPr>
          <a:xfrm>
            <a:off x="10546760" y="3921704"/>
            <a:ext cx="835686" cy="835686"/>
          </a:xfrm>
          <a:prstGeom prst="ellipse">
            <a:avLst/>
          </a:prstGeom>
          <a:gradFill>
            <a:gsLst>
              <a:gs pos="0">
                <a:schemeClr val="accent1"/>
              </a:gs>
              <a:gs pos="38000">
                <a:srgbClr val="58137C"/>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Kuva 7">
            <a:extLst>
              <a:ext uri="{FF2B5EF4-FFF2-40B4-BE49-F238E27FC236}">
                <a16:creationId xmlns:a16="http://schemas.microsoft.com/office/drawing/2014/main" id="{C24283C4-BD32-4608-BD75-6C0FD208EDC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823340" y="4129825"/>
            <a:ext cx="295895" cy="438740"/>
          </a:xfrm>
          <a:prstGeom prst="rect">
            <a:avLst/>
          </a:prstGeom>
        </p:spPr>
      </p:pic>
      <p:sp>
        <p:nvSpPr>
          <p:cNvPr id="31" name="Tekstin paikkamerkki 8">
            <a:extLst>
              <a:ext uri="{FF2B5EF4-FFF2-40B4-BE49-F238E27FC236}">
                <a16:creationId xmlns:a16="http://schemas.microsoft.com/office/drawing/2014/main" id="{25CADE24-5454-4BC4-A389-16C3F5404404}"/>
              </a:ext>
            </a:extLst>
          </p:cNvPr>
          <p:cNvSpPr>
            <a:spLocks noGrp="1"/>
          </p:cNvSpPr>
          <p:nvPr userDrawn="1">
            <p:ph type="body" sz="quarter" idx="18" hasCustomPrompt="1"/>
          </p:nvPr>
        </p:nvSpPr>
        <p:spPr>
          <a:xfrm>
            <a:off x="6502149" y="888302"/>
            <a:ext cx="1476400" cy="361950"/>
          </a:xfrm>
        </p:spPr>
        <p:txBody>
          <a:bodyPr>
            <a:normAutofit/>
          </a:bodyPr>
          <a:lstStyle>
            <a:lvl1pPr marL="0" indent="0">
              <a:buNone/>
              <a:defRPr sz="1600" b="1"/>
            </a:lvl1pPr>
          </a:lstStyle>
          <a:p>
            <a:pPr lvl="0"/>
            <a:r>
              <a:rPr lang="fi-FI"/>
              <a:t>Idea</a:t>
            </a:r>
          </a:p>
        </p:txBody>
      </p:sp>
      <p:sp>
        <p:nvSpPr>
          <p:cNvPr id="32" name="Tekstin paikkamerkki 8">
            <a:extLst>
              <a:ext uri="{FF2B5EF4-FFF2-40B4-BE49-F238E27FC236}">
                <a16:creationId xmlns:a16="http://schemas.microsoft.com/office/drawing/2014/main" id="{F20819E3-8B27-4594-BE2F-CB6FD6E111D0}"/>
              </a:ext>
            </a:extLst>
          </p:cNvPr>
          <p:cNvSpPr>
            <a:spLocks noGrp="1"/>
          </p:cNvSpPr>
          <p:nvPr userDrawn="1">
            <p:ph type="body" sz="quarter" idx="19" hasCustomPrompt="1"/>
          </p:nvPr>
        </p:nvSpPr>
        <p:spPr>
          <a:xfrm>
            <a:off x="6502149" y="1267463"/>
            <a:ext cx="1476400" cy="718839"/>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3" name="Tekstin paikkamerkki 8">
            <a:extLst>
              <a:ext uri="{FF2B5EF4-FFF2-40B4-BE49-F238E27FC236}">
                <a16:creationId xmlns:a16="http://schemas.microsoft.com/office/drawing/2014/main" id="{03194535-F571-4E6A-B759-55F7779E5147}"/>
              </a:ext>
            </a:extLst>
          </p:cNvPr>
          <p:cNvSpPr>
            <a:spLocks noGrp="1"/>
          </p:cNvSpPr>
          <p:nvPr userDrawn="1">
            <p:ph type="body" sz="quarter" idx="20" hasCustomPrompt="1"/>
          </p:nvPr>
        </p:nvSpPr>
        <p:spPr>
          <a:xfrm>
            <a:off x="6774324" y="4809132"/>
            <a:ext cx="1476400" cy="499804"/>
          </a:xfrm>
        </p:spPr>
        <p:txBody>
          <a:bodyPr>
            <a:normAutofit/>
          </a:bodyPr>
          <a:lstStyle>
            <a:lvl1pPr marL="0" indent="0">
              <a:buNone/>
              <a:defRPr sz="1600" b="1"/>
            </a:lvl1pPr>
          </a:lstStyle>
          <a:p>
            <a:pPr lvl="0"/>
            <a:r>
              <a:rPr lang="fi-FI"/>
              <a:t>Markkina-ymmärrys</a:t>
            </a:r>
          </a:p>
        </p:txBody>
      </p:sp>
      <p:sp>
        <p:nvSpPr>
          <p:cNvPr id="34" name="Tekstin paikkamerkki 8">
            <a:extLst>
              <a:ext uri="{FF2B5EF4-FFF2-40B4-BE49-F238E27FC236}">
                <a16:creationId xmlns:a16="http://schemas.microsoft.com/office/drawing/2014/main" id="{B67AD745-CFC0-4A54-9008-81F058A2CF13}"/>
              </a:ext>
            </a:extLst>
          </p:cNvPr>
          <p:cNvSpPr>
            <a:spLocks noGrp="1"/>
          </p:cNvSpPr>
          <p:nvPr userDrawn="1">
            <p:ph type="body" sz="quarter" idx="21" hasCustomPrompt="1"/>
          </p:nvPr>
        </p:nvSpPr>
        <p:spPr>
          <a:xfrm>
            <a:off x="6774324" y="5321598"/>
            <a:ext cx="1476400" cy="718839"/>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5" name="Tekstin paikkamerkki 8">
            <a:extLst>
              <a:ext uri="{FF2B5EF4-FFF2-40B4-BE49-F238E27FC236}">
                <a16:creationId xmlns:a16="http://schemas.microsoft.com/office/drawing/2014/main" id="{FAAF514B-2491-4E10-A84C-BA6D28FCC1BA}"/>
              </a:ext>
            </a:extLst>
          </p:cNvPr>
          <p:cNvSpPr>
            <a:spLocks noGrp="1"/>
          </p:cNvSpPr>
          <p:nvPr userDrawn="1">
            <p:ph type="body" sz="quarter" idx="22" hasCustomPrompt="1"/>
          </p:nvPr>
        </p:nvSpPr>
        <p:spPr>
          <a:xfrm>
            <a:off x="8445516" y="1471087"/>
            <a:ext cx="1476400" cy="361950"/>
          </a:xfrm>
        </p:spPr>
        <p:txBody>
          <a:bodyPr>
            <a:normAutofit/>
          </a:bodyPr>
          <a:lstStyle>
            <a:lvl1pPr marL="0" indent="0">
              <a:buNone/>
              <a:defRPr sz="1600" b="1"/>
            </a:lvl1pPr>
          </a:lstStyle>
          <a:p>
            <a:pPr lvl="0"/>
            <a:r>
              <a:rPr lang="fi-FI"/>
              <a:t>Tuotekehitys</a:t>
            </a:r>
          </a:p>
        </p:txBody>
      </p:sp>
      <p:sp>
        <p:nvSpPr>
          <p:cNvPr id="36" name="Tekstin paikkamerkki 8">
            <a:extLst>
              <a:ext uri="{FF2B5EF4-FFF2-40B4-BE49-F238E27FC236}">
                <a16:creationId xmlns:a16="http://schemas.microsoft.com/office/drawing/2014/main" id="{599FF55C-695E-467B-B718-C7E5011C0533}"/>
              </a:ext>
            </a:extLst>
          </p:cNvPr>
          <p:cNvSpPr>
            <a:spLocks noGrp="1"/>
          </p:cNvSpPr>
          <p:nvPr userDrawn="1">
            <p:ph type="body" sz="quarter" idx="23" hasCustomPrompt="1"/>
          </p:nvPr>
        </p:nvSpPr>
        <p:spPr>
          <a:xfrm>
            <a:off x="8445516" y="1850248"/>
            <a:ext cx="1476400" cy="718839"/>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9" name="Tekstin paikkamerkki 8">
            <a:extLst>
              <a:ext uri="{FF2B5EF4-FFF2-40B4-BE49-F238E27FC236}">
                <a16:creationId xmlns:a16="http://schemas.microsoft.com/office/drawing/2014/main" id="{90DF724C-B02E-4491-9C66-2EC38580A188}"/>
              </a:ext>
            </a:extLst>
          </p:cNvPr>
          <p:cNvSpPr>
            <a:spLocks noGrp="1"/>
          </p:cNvSpPr>
          <p:nvPr userDrawn="1">
            <p:ph type="body" sz="quarter" idx="24" hasCustomPrompt="1"/>
          </p:nvPr>
        </p:nvSpPr>
        <p:spPr>
          <a:xfrm>
            <a:off x="10253871" y="571024"/>
            <a:ext cx="1476400" cy="361950"/>
          </a:xfrm>
        </p:spPr>
        <p:txBody>
          <a:bodyPr>
            <a:normAutofit/>
          </a:bodyPr>
          <a:lstStyle>
            <a:lvl1pPr marL="0" indent="0">
              <a:buNone/>
              <a:defRPr sz="1600" b="1"/>
            </a:lvl1pPr>
          </a:lstStyle>
          <a:p>
            <a:pPr lvl="0"/>
            <a:r>
              <a:rPr lang="fi-FI"/>
              <a:t>Tuotanto</a:t>
            </a:r>
          </a:p>
        </p:txBody>
      </p:sp>
      <p:sp>
        <p:nvSpPr>
          <p:cNvPr id="40" name="Tekstin paikkamerkki 8">
            <a:extLst>
              <a:ext uri="{FF2B5EF4-FFF2-40B4-BE49-F238E27FC236}">
                <a16:creationId xmlns:a16="http://schemas.microsoft.com/office/drawing/2014/main" id="{E102C9F7-7E38-4697-8959-B364B368D972}"/>
              </a:ext>
            </a:extLst>
          </p:cNvPr>
          <p:cNvSpPr>
            <a:spLocks noGrp="1"/>
          </p:cNvSpPr>
          <p:nvPr userDrawn="1">
            <p:ph type="body" sz="quarter" idx="25" hasCustomPrompt="1"/>
          </p:nvPr>
        </p:nvSpPr>
        <p:spPr>
          <a:xfrm>
            <a:off x="10253871" y="950185"/>
            <a:ext cx="1476400" cy="718839"/>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41" name="Tekstin paikkamerkki 8">
            <a:extLst>
              <a:ext uri="{FF2B5EF4-FFF2-40B4-BE49-F238E27FC236}">
                <a16:creationId xmlns:a16="http://schemas.microsoft.com/office/drawing/2014/main" id="{3320FA18-D91C-4C24-BB47-A3F666933969}"/>
              </a:ext>
            </a:extLst>
          </p:cNvPr>
          <p:cNvSpPr>
            <a:spLocks noGrp="1"/>
          </p:cNvSpPr>
          <p:nvPr userDrawn="1">
            <p:ph type="body" sz="quarter" idx="26" hasCustomPrompt="1"/>
          </p:nvPr>
        </p:nvSpPr>
        <p:spPr>
          <a:xfrm>
            <a:off x="9053360" y="4189404"/>
            <a:ext cx="1476400" cy="578276"/>
          </a:xfrm>
        </p:spPr>
        <p:txBody>
          <a:bodyPr>
            <a:normAutofit/>
          </a:bodyPr>
          <a:lstStyle>
            <a:lvl1pPr marL="0" indent="0">
              <a:buNone/>
              <a:defRPr sz="1600" b="1"/>
            </a:lvl1pPr>
          </a:lstStyle>
          <a:p>
            <a:pPr lvl="0"/>
            <a:r>
              <a:rPr lang="fi-FI"/>
              <a:t>Lanseeraus</a:t>
            </a:r>
          </a:p>
        </p:txBody>
      </p:sp>
      <p:sp>
        <p:nvSpPr>
          <p:cNvPr id="42" name="Tekstin paikkamerkki 8">
            <a:extLst>
              <a:ext uri="{FF2B5EF4-FFF2-40B4-BE49-F238E27FC236}">
                <a16:creationId xmlns:a16="http://schemas.microsoft.com/office/drawing/2014/main" id="{A322AC42-0943-4AF3-8040-163B2A806E60}"/>
              </a:ext>
            </a:extLst>
          </p:cNvPr>
          <p:cNvSpPr>
            <a:spLocks noGrp="1"/>
          </p:cNvSpPr>
          <p:nvPr userDrawn="1">
            <p:ph type="body" sz="quarter" idx="27" hasCustomPrompt="1"/>
          </p:nvPr>
        </p:nvSpPr>
        <p:spPr>
          <a:xfrm>
            <a:off x="9053360" y="4568565"/>
            <a:ext cx="1476400" cy="1148467"/>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44" name="Sisällön paikkamerkki 2">
            <a:extLst>
              <a:ext uri="{FF2B5EF4-FFF2-40B4-BE49-F238E27FC236}">
                <a16:creationId xmlns:a16="http://schemas.microsoft.com/office/drawing/2014/main" id="{8B0C711F-AB24-42FB-A559-FBD5A3576C42}"/>
              </a:ext>
            </a:extLst>
          </p:cNvPr>
          <p:cNvSpPr>
            <a:spLocks noGrp="1"/>
          </p:cNvSpPr>
          <p:nvPr userDrawn="1">
            <p:ph sz="half" idx="11" hasCustomPrompt="1"/>
          </p:nvPr>
        </p:nvSpPr>
        <p:spPr>
          <a:xfrm>
            <a:off x="481434" y="2205000"/>
            <a:ext cx="4965860" cy="3959811"/>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Tree>
    <p:extLst>
      <p:ext uri="{BB962C8B-B14F-4D97-AF65-F5344CB8AC3E}">
        <p14:creationId xmlns:p14="http://schemas.microsoft.com/office/powerpoint/2010/main" val="90180468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Älä käytä pohjana 9">
    <p:spTree>
      <p:nvGrpSpPr>
        <p:cNvPr id="1" name=""/>
        <p:cNvGrpSpPr/>
        <p:nvPr/>
      </p:nvGrpSpPr>
      <p:grpSpPr>
        <a:xfrm>
          <a:off x="0" y="0"/>
          <a:ext cx="0" cy="0"/>
          <a:chOff x="0" y="0"/>
          <a:chExt cx="0" cy="0"/>
        </a:xfrm>
      </p:grpSpPr>
      <p:sp>
        <p:nvSpPr>
          <p:cNvPr id="24" name="Kuva 1">
            <a:extLst>
              <a:ext uri="{FF2B5EF4-FFF2-40B4-BE49-F238E27FC236}">
                <a16:creationId xmlns:a16="http://schemas.microsoft.com/office/drawing/2014/main" id="{6B6E7E1B-ACC9-48C4-BD82-2720C3681F23}"/>
              </a:ext>
            </a:extLst>
          </p:cNvPr>
          <p:cNvSpPr/>
          <p:nvPr userDrawn="1"/>
        </p:nvSpPr>
        <p:spPr>
          <a:xfrm>
            <a:off x="0" y="293420"/>
            <a:ext cx="12189675" cy="6525187"/>
          </a:xfrm>
          <a:custGeom>
            <a:avLst/>
            <a:gdLst>
              <a:gd name="connsiteX0" fmla="*/ 12189675 w 12189675"/>
              <a:gd name="connsiteY0" fmla="*/ 2131763 h 6525187"/>
              <a:gd name="connsiteX1" fmla="*/ 12051482 w 12189675"/>
              <a:gd name="connsiteY1" fmla="*/ 1941564 h 6525187"/>
              <a:gd name="connsiteX2" fmla="*/ 5474002 w 12189675"/>
              <a:gd name="connsiteY2" fmla="*/ 899648 h 6525187"/>
              <a:gd name="connsiteX3" fmla="*/ 0 w 12189675"/>
              <a:gd name="connsiteY3" fmla="*/ 4876685 h 6525187"/>
              <a:gd name="connsiteX4" fmla="*/ 0 w 12189675"/>
              <a:gd name="connsiteY4" fmla="*/ 6525188 h 6525187"/>
              <a:gd name="connsiteX5" fmla="*/ 12189675 w 12189675"/>
              <a:gd name="connsiteY5" fmla="*/ 6525188 h 6525187"/>
              <a:gd name="connsiteX6" fmla="*/ 12189675 w 12189675"/>
              <a:gd name="connsiteY6" fmla="*/ 2131763 h 652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525187">
                <a:moveTo>
                  <a:pt x="12189675" y="2131763"/>
                </a:moveTo>
                <a:lnTo>
                  <a:pt x="12051482" y="1941564"/>
                </a:lnTo>
                <a:cubicBezTo>
                  <a:pt x="10522660" y="-162675"/>
                  <a:pt x="7577983" y="-628916"/>
                  <a:pt x="5474002" y="899648"/>
                </a:cubicBezTo>
                <a:lnTo>
                  <a:pt x="0" y="4876685"/>
                </a:lnTo>
                <a:lnTo>
                  <a:pt x="0" y="6525188"/>
                </a:lnTo>
                <a:lnTo>
                  <a:pt x="12189675" y="6525188"/>
                </a:lnTo>
                <a:lnTo>
                  <a:pt x="12189675" y="2131763"/>
                </a:lnTo>
                <a:close/>
              </a:path>
            </a:pathLst>
          </a:custGeom>
          <a:gradFill>
            <a:gsLst>
              <a:gs pos="15000">
                <a:schemeClr val="accent1"/>
              </a:gs>
              <a:gs pos="50000">
                <a:schemeClr val="accent4"/>
              </a:gs>
              <a:gs pos="86000">
                <a:schemeClr val="accent1"/>
              </a:gs>
            </a:gsLst>
            <a:lin ang="16200000" scaled="1"/>
          </a:gradFill>
          <a:ln w="8610" cap="flat">
            <a:noFill/>
            <a:prstDash val="solid"/>
            <a:miter/>
          </a:ln>
        </p:spPr>
        <p:txBody>
          <a:bodyPr rtlCol="0" anchor="ctr"/>
          <a:lstStyle/>
          <a:p>
            <a:endParaRPr lang="fi-FI"/>
          </a:p>
        </p:txBody>
      </p:sp>
      <p:sp>
        <p:nvSpPr>
          <p:cNvPr id="4" name="Kuva 1">
            <a:extLst>
              <a:ext uri="{FF2B5EF4-FFF2-40B4-BE49-F238E27FC236}">
                <a16:creationId xmlns:a16="http://schemas.microsoft.com/office/drawing/2014/main" id="{5FF6F94E-BD35-454A-AB70-78905872FE3D}"/>
              </a:ext>
            </a:extLst>
          </p:cNvPr>
          <p:cNvSpPr/>
          <p:nvPr/>
        </p:nvSpPr>
        <p:spPr>
          <a:xfrm>
            <a:off x="0" y="331520"/>
            <a:ext cx="12189675" cy="6525187"/>
          </a:xfrm>
          <a:custGeom>
            <a:avLst/>
            <a:gdLst>
              <a:gd name="connsiteX0" fmla="*/ 12189675 w 12189675"/>
              <a:gd name="connsiteY0" fmla="*/ 2131763 h 6525187"/>
              <a:gd name="connsiteX1" fmla="*/ 12051482 w 12189675"/>
              <a:gd name="connsiteY1" fmla="*/ 1941564 h 6525187"/>
              <a:gd name="connsiteX2" fmla="*/ 5474002 w 12189675"/>
              <a:gd name="connsiteY2" fmla="*/ 899648 h 6525187"/>
              <a:gd name="connsiteX3" fmla="*/ 0 w 12189675"/>
              <a:gd name="connsiteY3" fmla="*/ 4876685 h 6525187"/>
              <a:gd name="connsiteX4" fmla="*/ 0 w 12189675"/>
              <a:gd name="connsiteY4" fmla="*/ 6525188 h 6525187"/>
              <a:gd name="connsiteX5" fmla="*/ 12189675 w 12189675"/>
              <a:gd name="connsiteY5" fmla="*/ 6525188 h 6525187"/>
              <a:gd name="connsiteX6" fmla="*/ 12189675 w 12189675"/>
              <a:gd name="connsiteY6" fmla="*/ 2131763 h 652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525187">
                <a:moveTo>
                  <a:pt x="12189675" y="2131763"/>
                </a:moveTo>
                <a:lnTo>
                  <a:pt x="12051482" y="1941564"/>
                </a:lnTo>
                <a:cubicBezTo>
                  <a:pt x="10522660" y="-162675"/>
                  <a:pt x="7577983" y="-628916"/>
                  <a:pt x="5474002" y="899648"/>
                </a:cubicBezTo>
                <a:lnTo>
                  <a:pt x="0" y="4876685"/>
                </a:lnTo>
                <a:lnTo>
                  <a:pt x="0" y="6525188"/>
                </a:lnTo>
                <a:lnTo>
                  <a:pt x="12189675" y="6525188"/>
                </a:lnTo>
                <a:lnTo>
                  <a:pt x="12189675" y="2131763"/>
                </a:lnTo>
                <a:close/>
              </a:path>
            </a:pathLst>
          </a:custGeom>
          <a:solidFill>
            <a:schemeClr val="tx1"/>
          </a:solidFill>
          <a:ln w="8610" cap="flat">
            <a:noFill/>
            <a:prstDash val="solid"/>
            <a:miter/>
          </a:ln>
        </p:spPr>
        <p:txBody>
          <a:bodyPr rtlCol="0" anchor="ctr"/>
          <a:lstStyle/>
          <a:p>
            <a:endParaRPr lang="fi-FI"/>
          </a:p>
        </p:txBody>
      </p:sp>
      <p:sp>
        <p:nvSpPr>
          <p:cNvPr id="5" name="Vapaamuotoinen: Muoto 4">
            <a:extLst>
              <a:ext uri="{FF2B5EF4-FFF2-40B4-BE49-F238E27FC236}">
                <a16:creationId xmlns:a16="http://schemas.microsoft.com/office/drawing/2014/main" id="{DDF85F34-5511-4D7A-88FF-6B121EC546D0}"/>
              </a:ext>
            </a:extLst>
          </p:cNvPr>
          <p:cNvSpPr/>
          <p:nvPr/>
        </p:nvSpPr>
        <p:spPr>
          <a:xfrm>
            <a:off x="5088000" y="5298655"/>
            <a:ext cx="3064478" cy="1005935"/>
          </a:xfrm>
          <a:custGeom>
            <a:avLst/>
            <a:gdLst>
              <a:gd name="connsiteX0" fmla="*/ 0 w 3064478"/>
              <a:gd name="connsiteY0" fmla="*/ 0 h 1005935"/>
              <a:gd name="connsiteX1" fmla="*/ 3064478 w 3064478"/>
              <a:gd name="connsiteY1" fmla="*/ 0 h 1005935"/>
              <a:gd name="connsiteX2" fmla="*/ 3064478 w 3064478"/>
              <a:gd name="connsiteY2" fmla="*/ 1005935 h 1005935"/>
              <a:gd name="connsiteX3" fmla="*/ 0 w 3064478"/>
              <a:gd name="connsiteY3" fmla="*/ 1005935 h 1005935"/>
            </a:gdLst>
            <a:ahLst/>
            <a:cxnLst>
              <a:cxn ang="0">
                <a:pos x="connsiteX0" y="connsiteY0"/>
              </a:cxn>
              <a:cxn ang="0">
                <a:pos x="connsiteX1" y="connsiteY1"/>
              </a:cxn>
              <a:cxn ang="0">
                <a:pos x="connsiteX2" y="connsiteY2"/>
              </a:cxn>
              <a:cxn ang="0">
                <a:pos x="connsiteX3" y="connsiteY3"/>
              </a:cxn>
            </a:cxnLst>
            <a:rect l="l" t="t" r="r" b="b"/>
            <a:pathLst>
              <a:path w="3064478" h="1005935">
                <a:moveTo>
                  <a:pt x="0" y="0"/>
                </a:moveTo>
                <a:lnTo>
                  <a:pt x="3064478" y="0"/>
                </a:lnTo>
                <a:lnTo>
                  <a:pt x="3064478" y="1005935"/>
                </a:lnTo>
                <a:lnTo>
                  <a:pt x="0" y="1005935"/>
                </a:lnTo>
                <a:close/>
              </a:path>
            </a:pathLst>
          </a:custGeom>
          <a:solidFill>
            <a:srgbClr val="696969"/>
          </a:solidFill>
          <a:ln w="9525" cap="flat">
            <a:noFill/>
            <a:prstDash val="solid"/>
            <a:miter/>
          </a:ln>
        </p:spPr>
        <p:txBody>
          <a:bodyPr rtlCol="0" anchor="ctr"/>
          <a:lstStyle/>
          <a:p>
            <a:endParaRPr lang="fi-FI"/>
          </a:p>
        </p:txBody>
      </p:sp>
      <p:sp>
        <p:nvSpPr>
          <p:cNvPr id="6" name="Vapaamuotoinen: Muoto 5">
            <a:extLst>
              <a:ext uri="{FF2B5EF4-FFF2-40B4-BE49-F238E27FC236}">
                <a16:creationId xmlns:a16="http://schemas.microsoft.com/office/drawing/2014/main" id="{BAADCDC6-C7E5-4352-846B-4D74CE8262B9}"/>
              </a:ext>
            </a:extLst>
          </p:cNvPr>
          <p:cNvSpPr/>
          <p:nvPr/>
        </p:nvSpPr>
        <p:spPr>
          <a:xfrm>
            <a:off x="5088000" y="4290434"/>
            <a:ext cx="3627786" cy="1013079"/>
          </a:xfrm>
          <a:custGeom>
            <a:avLst/>
            <a:gdLst>
              <a:gd name="connsiteX0" fmla="*/ 0 w 3627786"/>
              <a:gd name="connsiteY0" fmla="*/ 0 h 1013079"/>
              <a:gd name="connsiteX1" fmla="*/ 3627787 w 3627786"/>
              <a:gd name="connsiteY1" fmla="*/ 0 h 1013079"/>
              <a:gd name="connsiteX2" fmla="*/ 3627787 w 3627786"/>
              <a:gd name="connsiteY2" fmla="*/ 1013079 h 1013079"/>
              <a:gd name="connsiteX3" fmla="*/ 0 w 3627786"/>
              <a:gd name="connsiteY3" fmla="*/ 1013079 h 1013079"/>
            </a:gdLst>
            <a:ahLst/>
            <a:cxnLst>
              <a:cxn ang="0">
                <a:pos x="connsiteX0" y="connsiteY0"/>
              </a:cxn>
              <a:cxn ang="0">
                <a:pos x="connsiteX1" y="connsiteY1"/>
              </a:cxn>
              <a:cxn ang="0">
                <a:pos x="connsiteX2" y="connsiteY2"/>
              </a:cxn>
              <a:cxn ang="0">
                <a:pos x="connsiteX3" y="connsiteY3"/>
              </a:cxn>
            </a:cxnLst>
            <a:rect l="l" t="t" r="r" b="b"/>
            <a:pathLst>
              <a:path w="3627786" h="1013079">
                <a:moveTo>
                  <a:pt x="0" y="0"/>
                </a:moveTo>
                <a:lnTo>
                  <a:pt x="3627787" y="0"/>
                </a:lnTo>
                <a:lnTo>
                  <a:pt x="3627787" y="1013079"/>
                </a:lnTo>
                <a:lnTo>
                  <a:pt x="0" y="1013079"/>
                </a:lnTo>
                <a:close/>
              </a:path>
            </a:pathLst>
          </a:custGeom>
          <a:solidFill>
            <a:srgbClr val="272727"/>
          </a:solidFill>
          <a:ln w="9525" cap="flat">
            <a:noFill/>
            <a:prstDash val="solid"/>
            <a:miter/>
          </a:ln>
        </p:spPr>
        <p:txBody>
          <a:bodyPr rtlCol="0" anchor="ctr"/>
          <a:lstStyle/>
          <a:p>
            <a:endParaRPr lang="fi-FI"/>
          </a:p>
        </p:txBody>
      </p:sp>
      <p:sp>
        <p:nvSpPr>
          <p:cNvPr id="7" name="Vapaamuotoinen: Muoto 6">
            <a:extLst>
              <a:ext uri="{FF2B5EF4-FFF2-40B4-BE49-F238E27FC236}">
                <a16:creationId xmlns:a16="http://schemas.microsoft.com/office/drawing/2014/main" id="{35E26A31-8372-482F-85C6-77957446CD50}"/>
              </a:ext>
            </a:extLst>
          </p:cNvPr>
          <p:cNvSpPr/>
          <p:nvPr/>
        </p:nvSpPr>
        <p:spPr>
          <a:xfrm>
            <a:off x="5088000" y="3277260"/>
            <a:ext cx="4191285" cy="1013078"/>
          </a:xfrm>
          <a:custGeom>
            <a:avLst/>
            <a:gdLst>
              <a:gd name="connsiteX0" fmla="*/ 0 w 4191285"/>
              <a:gd name="connsiteY0" fmla="*/ 0 h 1013078"/>
              <a:gd name="connsiteX1" fmla="*/ 4191286 w 4191285"/>
              <a:gd name="connsiteY1" fmla="*/ 0 h 1013078"/>
              <a:gd name="connsiteX2" fmla="*/ 4191286 w 4191285"/>
              <a:gd name="connsiteY2" fmla="*/ 1013079 h 1013078"/>
              <a:gd name="connsiteX3" fmla="*/ 0 w 4191285"/>
              <a:gd name="connsiteY3" fmla="*/ 1013079 h 1013078"/>
            </a:gdLst>
            <a:ahLst/>
            <a:cxnLst>
              <a:cxn ang="0">
                <a:pos x="connsiteX0" y="connsiteY0"/>
              </a:cxn>
              <a:cxn ang="0">
                <a:pos x="connsiteX1" y="connsiteY1"/>
              </a:cxn>
              <a:cxn ang="0">
                <a:pos x="connsiteX2" y="connsiteY2"/>
              </a:cxn>
              <a:cxn ang="0">
                <a:pos x="connsiteX3" y="connsiteY3"/>
              </a:cxn>
            </a:cxnLst>
            <a:rect l="l" t="t" r="r" b="b"/>
            <a:pathLst>
              <a:path w="4191285" h="1013078">
                <a:moveTo>
                  <a:pt x="0" y="0"/>
                </a:moveTo>
                <a:lnTo>
                  <a:pt x="4191286" y="0"/>
                </a:lnTo>
                <a:lnTo>
                  <a:pt x="4191286" y="1013079"/>
                </a:lnTo>
                <a:lnTo>
                  <a:pt x="0" y="1013079"/>
                </a:lnTo>
                <a:close/>
              </a:path>
            </a:pathLst>
          </a:custGeom>
          <a:solidFill>
            <a:srgbClr val="4A4A4A"/>
          </a:solidFill>
          <a:ln w="9525" cap="flat">
            <a:noFill/>
            <a:prstDash val="solid"/>
            <a:miter/>
          </a:ln>
        </p:spPr>
        <p:txBody>
          <a:bodyPr rtlCol="0" anchor="ctr"/>
          <a:lstStyle/>
          <a:p>
            <a:endParaRPr lang="fi-FI"/>
          </a:p>
        </p:txBody>
      </p:sp>
      <p:sp>
        <p:nvSpPr>
          <p:cNvPr id="11" name="Vapaamuotoinen: Muoto 10">
            <a:extLst>
              <a:ext uri="{FF2B5EF4-FFF2-40B4-BE49-F238E27FC236}">
                <a16:creationId xmlns:a16="http://schemas.microsoft.com/office/drawing/2014/main" id="{DE67281E-4FB0-462B-A8DC-33CAE2411123}"/>
              </a:ext>
            </a:extLst>
          </p:cNvPr>
          <p:cNvSpPr/>
          <p:nvPr/>
        </p:nvSpPr>
        <p:spPr>
          <a:xfrm>
            <a:off x="9279285" y="3609682"/>
            <a:ext cx="563499" cy="1006030"/>
          </a:xfrm>
          <a:custGeom>
            <a:avLst/>
            <a:gdLst>
              <a:gd name="connsiteX0" fmla="*/ 0 w 563499"/>
              <a:gd name="connsiteY0" fmla="*/ 325279 h 1006030"/>
              <a:gd name="connsiteX1" fmla="*/ 0 w 563499"/>
              <a:gd name="connsiteY1" fmla="*/ 1006031 h 1006030"/>
              <a:gd name="connsiteX2" fmla="*/ 563499 w 563499"/>
              <a:gd name="connsiteY2" fmla="*/ 680752 h 1006030"/>
              <a:gd name="connsiteX3" fmla="*/ 563499 w 563499"/>
              <a:gd name="connsiteY3" fmla="*/ 0 h 1006030"/>
            </a:gdLst>
            <a:ahLst/>
            <a:cxnLst>
              <a:cxn ang="0">
                <a:pos x="connsiteX0" y="connsiteY0"/>
              </a:cxn>
              <a:cxn ang="0">
                <a:pos x="connsiteX1" y="connsiteY1"/>
              </a:cxn>
              <a:cxn ang="0">
                <a:pos x="connsiteX2" y="connsiteY2"/>
              </a:cxn>
              <a:cxn ang="0">
                <a:pos x="connsiteX3" y="connsiteY3"/>
              </a:cxn>
            </a:cxnLst>
            <a:rect l="l" t="t" r="r" b="b"/>
            <a:pathLst>
              <a:path w="563499" h="1006030">
                <a:moveTo>
                  <a:pt x="0" y="325279"/>
                </a:moveTo>
                <a:lnTo>
                  <a:pt x="0" y="1006031"/>
                </a:lnTo>
                <a:lnTo>
                  <a:pt x="563499" y="680752"/>
                </a:lnTo>
                <a:lnTo>
                  <a:pt x="563499" y="0"/>
                </a:lnTo>
                <a:close/>
              </a:path>
            </a:pathLst>
          </a:custGeom>
          <a:solidFill>
            <a:srgbClr val="4A4A4A"/>
          </a:solidFill>
          <a:ln w="9525" cap="flat">
            <a:noFill/>
            <a:prstDash val="solid"/>
            <a:miter/>
          </a:ln>
        </p:spPr>
        <p:txBody>
          <a:bodyPr rtlCol="0" anchor="ctr"/>
          <a:lstStyle/>
          <a:p>
            <a:endParaRPr lang="fi-FI"/>
          </a:p>
        </p:txBody>
      </p:sp>
      <p:sp>
        <p:nvSpPr>
          <p:cNvPr id="12" name="Vapaamuotoinen: Muoto 11">
            <a:extLst>
              <a:ext uri="{FF2B5EF4-FFF2-40B4-BE49-F238E27FC236}">
                <a16:creationId xmlns:a16="http://schemas.microsoft.com/office/drawing/2014/main" id="{B4F7B659-0BAE-43A5-938B-6FB7BCD321C6}"/>
              </a:ext>
            </a:extLst>
          </p:cNvPr>
          <p:cNvSpPr/>
          <p:nvPr/>
        </p:nvSpPr>
        <p:spPr>
          <a:xfrm>
            <a:off x="8715882" y="3284403"/>
            <a:ext cx="1126902" cy="650557"/>
          </a:xfrm>
          <a:custGeom>
            <a:avLst/>
            <a:gdLst>
              <a:gd name="connsiteX0" fmla="*/ 563404 w 1126902"/>
              <a:gd name="connsiteY0" fmla="*/ 650558 h 650557"/>
              <a:gd name="connsiteX1" fmla="*/ 0 w 1126902"/>
              <a:gd name="connsiteY1" fmla="*/ 325279 h 650557"/>
              <a:gd name="connsiteX2" fmla="*/ 563404 w 1126902"/>
              <a:gd name="connsiteY2" fmla="*/ 0 h 650557"/>
              <a:gd name="connsiteX3" fmla="*/ 1126903 w 1126902"/>
              <a:gd name="connsiteY3" fmla="*/ 325279 h 650557"/>
            </a:gdLst>
            <a:ahLst/>
            <a:cxnLst>
              <a:cxn ang="0">
                <a:pos x="connsiteX0" y="connsiteY0"/>
              </a:cxn>
              <a:cxn ang="0">
                <a:pos x="connsiteX1" y="connsiteY1"/>
              </a:cxn>
              <a:cxn ang="0">
                <a:pos x="connsiteX2" y="connsiteY2"/>
              </a:cxn>
              <a:cxn ang="0">
                <a:pos x="connsiteX3" y="connsiteY3"/>
              </a:cxn>
            </a:cxnLst>
            <a:rect l="l" t="t" r="r" b="b"/>
            <a:pathLst>
              <a:path w="1126902" h="650557">
                <a:moveTo>
                  <a:pt x="563404" y="650558"/>
                </a:moveTo>
                <a:lnTo>
                  <a:pt x="0" y="325279"/>
                </a:lnTo>
                <a:lnTo>
                  <a:pt x="563404" y="0"/>
                </a:lnTo>
                <a:lnTo>
                  <a:pt x="1126903" y="325279"/>
                </a:lnTo>
                <a:close/>
              </a:path>
            </a:pathLst>
          </a:custGeom>
          <a:solidFill>
            <a:srgbClr val="787878"/>
          </a:solidFill>
          <a:ln w="9525" cap="flat">
            <a:noFill/>
            <a:prstDash val="solid"/>
            <a:miter/>
          </a:ln>
        </p:spPr>
        <p:txBody>
          <a:bodyPr rtlCol="0" anchor="ctr"/>
          <a:lstStyle/>
          <a:p>
            <a:endParaRPr lang="fi-FI"/>
          </a:p>
        </p:txBody>
      </p:sp>
      <p:sp>
        <p:nvSpPr>
          <p:cNvPr id="13" name="Vapaamuotoinen: Muoto 12">
            <a:extLst>
              <a:ext uri="{FF2B5EF4-FFF2-40B4-BE49-F238E27FC236}">
                <a16:creationId xmlns:a16="http://schemas.microsoft.com/office/drawing/2014/main" id="{FE123AD2-D993-4AEE-91C5-35AB3BC5676F}"/>
              </a:ext>
            </a:extLst>
          </p:cNvPr>
          <p:cNvSpPr/>
          <p:nvPr/>
        </p:nvSpPr>
        <p:spPr>
          <a:xfrm>
            <a:off x="8715882" y="3609682"/>
            <a:ext cx="563403" cy="1006030"/>
          </a:xfrm>
          <a:custGeom>
            <a:avLst/>
            <a:gdLst>
              <a:gd name="connsiteX0" fmla="*/ 563404 w 563403"/>
              <a:gd name="connsiteY0" fmla="*/ 325279 h 1006030"/>
              <a:gd name="connsiteX1" fmla="*/ 563404 w 563403"/>
              <a:gd name="connsiteY1" fmla="*/ 1006031 h 1006030"/>
              <a:gd name="connsiteX2" fmla="*/ 0 w 563403"/>
              <a:gd name="connsiteY2" fmla="*/ 680752 h 1006030"/>
              <a:gd name="connsiteX3" fmla="*/ 0 w 563403"/>
              <a:gd name="connsiteY3" fmla="*/ 0 h 1006030"/>
            </a:gdLst>
            <a:ahLst/>
            <a:cxnLst>
              <a:cxn ang="0">
                <a:pos x="connsiteX0" y="connsiteY0"/>
              </a:cxn>
              <a:cxn ang="0">
                <a:pos x="connsiteX1" y="connsiteY1"/>
              </a:cxn>
              <a:cxn ang="0">
                <a:pos x="connsiteX2" y="connsiteY2"/>
              </a:cxn>
              <a:cxn ang="0">
                <a:pos x="connsiteX3" y="connsiteY3"/>
              </a:cxn>
            </a:cxnLst>
            <a:rect l="l" t="t" r="r" b="b"/>
            <a:pathLst>
              <a:path w="563403" h="1006030">
                <a:moveTo>
                  <a:pt x="563404" y="325279"/>
                </a:moveTo>
                <a:lnTo>
                  <a:pt x="563404" y="1006031"/>
                </a:lnTo>
                <a:lnTo>
                  <a:pt x="0" y="680752"/>
                </a:lnTo>
                <a:lnTo>
                  <a:pt x="0" y="0"/>
                </a:lnTo>
                <a:close/>
              </a:path>
            </a:pathLst>
          </a:custGeom>
          <a:solidFill>
            <a:srgbClr val="999999"/>
          </a:solidFill>
          <a:ln w="9525" cap="flat">
            <a:noFill/>
            <a:prstDash val="solid"/>
            <a:miter/>
          </a:ln>
        </p:spPr>
        <p:txBody>
          <a:bodyPr rtlCol="0" anchor="ctr"/>
          <a:lstStyle/>
          <a:p>
            <a:endParaRPr lang="fi-FI"/>
          </a:p>
        </p:txBody>
      </p:sp>
      <p:sp>
        <p:nvSpPr>
          <p:cNvPr id="14" name="Vapaamuotoinen: Muoto 13">
            <a:extLst>
              <a:ext uri="{FF2B5EF4-FFF2-40B4-BE49-F238E27FC236}">
                <a16:creationId xmlns:a16="http://schemas.microsoft.com/office/drawing/2014/main" id="{A7A032BB-5257-406D-9E70-C66C758DF06B}"/>
              </a:ext>
            </a:extLst>
          </p:cNvPr>
          <p:cNvSpPr/>
          <p:nvPr/>
        </p:nvSpPr>
        <p:spPr>
          <a:xfrm>
            <a:off x="8715882" y="4622666"/>
            <a:ext cx="563403" cy="1006030"/>
          </a:xfrm>
          <a:custGeom>
            <a:avLst/>
            <a:gdLst>
              <a:gd name="connsiteX0" fmla="*/ 0 w 563403"/>
              <a:gd name="connsiteY0" fmla="*/ 325279 h 1006030"/>
              <a:gd name="connsiteX1" fmla="*/ 0 w 563403"/>
              <a:gd name="connsiteY1" fmla="*/ 1006030 h 1006030"/>
              <a:gd name="connsiteX2" fmla="*/ 563404 w 563403"/>
              <a:gd name="connsiteY2" fmla="*/ 680752 h 1006030"/>
              <a:gd name="connsiteX3" fmla="*/ 563404 w 563403"/>
              <a:gd name="connsiteY3" fmla="*/ 0 h 1006030"/>
            </a:gdLst>
            <a:ahLst/>
            <a:cxnLst>
              <a:cxn ang="0">
                <a:pos x="connsiteX0" y="connsiteY0"/>
              </a:cxn>
              <a:cxn ang="0">
                <a:pos x="connsiteX1" y="connsiteY1"/>
              </a:cxn>
              <a:cxn ang="0">
                <a:pos x="connsiteX2" y="connsiteY2"/>
              </a:cxn>
              <a:cxn ang="0">
                <a:pos x="connsiteX3" y="connsiteY3"/>
              </a:cxn>
            </a:cxnLst>
            <a:rect l="l" t="t" r="r" b="b"/>
            <a:pathLst>
              <a:path w="563403" h="1006030">
                <a:moveTo>
                  <a:pt x="0" y="325279"/>
                </a:moveTo>
                <a:lnTo>
                  <a:pt x="0" y="1006030"/>
                </a:lnTo>
                <a:lnTo>
                  <a:pt x="563404" y="680752"/>
                </a:lnTo>
                <a:lnTo>
                  <a:pt x="563404" y="0"/>
                </a:lnTo>
                <a:close/>
              </a:path>
            </a:pathLst>
          </a:custGeom>
          <a:solidFill>
            <a:srgbClr val="272727"/>
          </a:solidFill>
          <a:ln w="9525" cap="flat">
            <a:noFill/>
            <a:prstDash val="solid"/>
            <a:miter/>
          </a:ln>
        </p:spPr>
        <p:txBody>
          <a:bodyPr rtlCol="0" anchor="ctr"/>
          <a:lstStyle/>
          <a:p>
            <a:endParaRPr lang="fi-FI"/>
          </a:p>
        </p:txBody>
      </p:sp>
      <p:sp>
        <p:nvSpPr>
          <p:cNvPr id="15" name="Vapaamuotoinen: Muoto 14">
            <a:extLst>
              <a:ext uri="{FF2B5EF4-FFF2-40B4-BE49-F238E27FC236}">
                <a16:creationId xmlns:a16="http://schemas.microsoft.com/office/drawing/2014/main" id="{CDCA7CAA-F5EF-4283-AD4A-67B9D269D712}"/>
              </a:ext>
            </a:extLst>
          </p:cNvPr>
          <p:cNvSpPr/>
          <p:nvPr/>
        </p:nvSpPr>
        <p:spPr>
          <a:xfrm>
            <a:off x="8152478" y="4297482"/>
            <a:ext cx="1126807" cy="650462"/>
          </a:xfrm>
          <a:custGeom>
            <a:avLst/>
            <a:gdLst>
              <a:gd name="connsiteX0" fmla="*/ 563404 w 1126807"/>
              <a:gd name="connsiteY0" fmla="*/ 650462 h 650462"/>
              <a:gd name="connsiteX1" fmla="*/ 0 w 1126807"/>
              <a:gd name="connsiteY1" fmla="*/ 325183 h 650462"/>
              <a:gd name="connsiteX2" fmla="*/ 563404 w 1126807"/>
              <a:gd name="connsiteY2" fmla="*/ 0 h 650462"/>
              <a:gd name="connsiteX3" fmla="*/ 1126807 w 1126807"/>
              <a:gd name="connsiteY3" fmla="*/ 325183 h 650462"/>
            </a:gdLst>
            <a:ahLst/>
            <a:cxnLst>
              <a:cxn ang="0">
                <a:pos x="connsiteX0" y="connsiteY0"/>
              </a:cxn>
              <a:cxn ang="0">
                <a:pos x="connsiteX1" y="connsiteY1"/>
              </a:cxn>
              <a:cxn ang="0">
                <a:pos x="connsiteX2" y="connsiteY2"/>
              </a:cxn>
              <a:cxn ang="0">
                <a:pos x="connsiteX3" y="connsiteY3"/>
              </a:cxn>
            </a:cxnLst>
            <a:rect l="l" t="t" r="r" b="b"/>
            <a:pathLst>
              <a:path w="1126807" h="650462">
                <a:moveTo>
                  <a:pt x="563404" y="650462"/>
                </a:moveTo>
                <a:lnTo>
                  <a:pt x="0" y="325183"/>
                </a:lnTo>
                <a:lnTo>
                  <a:pt x="563404" y="0"/>
                </a:lnTo>
                <a:lnTo>
                  <a:pt x="1126807" y="325183"/>
                </a:lnTo>
                <a:close/>
              </a:path>
            </a:pathLst>
          </a:custGeom>
          <a:solidFill>
            <a:srgbClr val="545454"/>
          </a:solidFill>
          <a:ln w="9525" cap="flat">
            <a:noFill/>
            <a:prstDash val="solid"/>
            <a:miter/>
          </a:ln>
        </p:spPr>
        <p:txBody>
          <a:bodyPr rtlCol="0" anchor="ctr"/>
          <a:lstStyle/>
          <a:p>
            <a:endParaRPr lang="fi-FI"/>
          </a:p>
        </p:txBody>
      </p:sp>
      <p:sp>
        <p:nvSpPr>
          <p:cNvPr id="16" name="Vapaamuotoinen: Muoto 15">
            <a:extLst>
              <a:ext uri="{FF2B5EF4-FFF2-40B4-BE49-F238E27FC236}">
                <a16:creationId xmlns:a16="http://schemas.microsoft.com/office/drawing/2014/main" id="{50DE8A5C-1182-4C24-8918-50B9A192F08F}"/>
              </a:ext>
            </a:extLst>
          </p:cNvPr>
          <p:cNvSpPr/>
          <p:nvPr/>
        </p:nvSpPr>
        <p:spPr>
          <a:xfrm>
            <a:off x="8152478" y="4622666"/>
            <a:ext cx="563403" cy="1006030"/>
          </a:xfrm>
          <a:custGeom>
            <a:avLst/>
            <a:gdLst>
              <a:gd name="connsiteX0" fmla="*/ 563404 w 563403"/>
              <a:gd name="connsiteY0" fmla="*/ 325279 h 1006030"/>
              <a:gd name="connsiteX1" fmla="*/ 563404 w 563403"/>
              <a:gd name="connsiteY1" fmla="*/ 1006030 h 1006030"/>
              <a:gd name="connsiteX2" fmla="*/ 0 w 563403"/>
              <a:gd name="connsiteY2" fmla="*/ 680752 h 1006030"/>
              <a:gd name="connsiteX3" fmla="*/ 0 w 563403"/>
              <a:gd name="connsiteY3" fmla="*/ 0 h 1006030"/>
            </a:gdLst>
            <a:ahLst/>
            <a:cxnLst>
              <a:cxn ang="0">
                <a:pos x="connsiteX0" y="connsiteY0"/>
              </a:cxn>
              <a:cxn ang="0">
                <a:pos x="connsiteX1" y="connsiteY1"/>
              </a:cxn>
              <a:cxn ang="0">
                <a:pos x="connsiteX2" y="connsiteY2"/>
              </a:cxn>
              <a:cxn ang="0">
                <a:pos x="connsiteX3" y="connsiteY3"/>
              </a:cxn>
            </a:cxnLst>
            <a:rect l="l" t="t" r="r" b="b"/>
            <a:pathLst>
              <a:path w="563403" h="1006030">
                <a:moveTo>
                  <a:pt x="563404" y="325279"/>
                </a:moveTo>
                <a:lnTo>
                  <a:pt x="563404" y="1006030"/>
                </a:lnTo>
                <a:lnTo>
                  <a:pt x="0" y="680752"/>
                </a:lnTo>
                <a:lnTo>
                  <a:pt x="0" y="0"/>
                </a:lnTo>
                <a:close/>
              </a:path>
            </a:pathLst>
          </a:custGeom>
          <a:solidFill>
            <a:srgbClr val="6F6F6F"/>
          </a:solidFill>
          <a:ln w="9525"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EC95E2F5-1D7D-41F2-8077-7D0B5FD11122}"/>
              </a:ext>
            </a:extLst>
          </p:cNvPr>
          <p:cNvSpPr/>
          <p:nvPr/>
        </p:nvSpPr>
        <p:spPr>
          <a:xfrm>
            <a:off x="8152478" y="5623934"/>
            <a:ext cx="563403" cy="1006030"/>
          </a:xfrm>
          <a:custGeom>
            <a:avLst/>
            <a:gdLst>
              <a:gd name="connsiteX0" fmla="*/ 0 w 563403"/>
              <a:gd name="connsiteY0" fmla="*/ 325279 h 1006030"/>
              <a:gd name="connsiteX1" fmla="*/ 0 w 563403"/>
              <a:gd name="connsiteY1" fmla="*/ 1006031 h 1006030"/>
              <a:gd name="connsiteX2" fmla="*/ 563404 w 563403"/>
              <a:gd name="connsiteY2" fmla="*/ 680752 h 1006030"/>
              <a:gd name="connsiteX3" fmla="*/ 563404 w 563403"/>
              <a:gd name="connsiteY3" fmla="*/ 0 h 1006030"/>
            </a:gdLst>
            <a:ahLst/>
            <a:cxnLst>
              <a:cxn ang="0">
                <a:pos x="connsiteX0" y="connsiteY0"/>
              </a:cxn>
              <a:cxn ang="0">
                <a:pos x="connsiteX1" y="connsiteY1"/>
              </a:cxn>
              <a:cxn ang="0">
                <a:pos x="connsiteX2" y="connsiteY2"/>
              </a:cxn>
              <a:cxn ang="0">
                <a:pos x="connsiteX3" y="connsiteY3"/>
              </a:cxn>
            </a:cxnLst>
            <a:rect l="l" t="t" r="r" b="b"/>
            <a:pathLst>
              <a:path w="563403" h="1006030">
                <a:moveTo>
                  <a:pt x="0" y="325279"/>
                </a:moveTo>
                <a:lnTo>
                  <a:pt x="0" y="1006031"/>
                </a:lnTo>
                <a:lnTo>
                  <a:pt x="563404" y="680752"/>
                </a:lnTo>
                <a:lnTo>
                  <a:pt x="563404" y="0"/>
                </a:lnTo>
                <a:close/>
              </a:path>
            </a:pathLst>
          </a:custGeom>
          <a:solidFill>
            <a:srgbClr val="696969"/>
          </a:solidFill>
          <a:ln w="9525"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0C0758DD-F629-40E4-A72A-41F0FA62C524}"/>
              </a:ext>
            </a:extLst>
          </p:cNvPr>
          <p:cNvSpPr/>
          <p:nvPr/>
        </p:nvSpPr>
        <p:spPr>
          <a:xfrm>
            <a:off x="7588979" y="5298655"/>
            <a:ext cx="1126902" cy="650557"/>
          </a:xfrm>
          <a:custGeom>
            <a:avLst/>
            <a:gdLst>
              <a:gd name="connsiteX0" fmla="*/ 563499 w 1126902"/>
              <a:gd name="connsiteY0" fmla="*/ 650558 h 650557"/>
              <a:gd name="connsiteX1" fmla="*/ 0 w 1126902"/>
              <a:gd name="connsiteY1" fmla="*/ 325279 h 650557"/>
              <a:gd name="connsiteX2" fmla="*/ 563499 w 1126902"/>
              <a:gd name="connsiteY2" fmla="*/ 0 h 650557"/>
              <a:gd name="connsiteX3" fmla="*/ 1126903 w 1126902"/>
              <a:gd name="connsiteY3" fmla="*/ 325279 h 650557"/>
            </a:gdLst>
            <a:ahLst/>
            <a:cxnLst>
              <a:cxn ang="0">
                <a:pos x="connsiteX0" y="connsiteY0"/>
              </a:cxn>
              <a:cxn ang="0">
                <a:pos x="connsiteX1" y="connsiteY1"/>
              </a:cxn>
              <a:cxn ang="0">
                <a:pos x="connsiteX2" y="connsiteY2"/>
              </a:cxn>
              <a:cxn ang="0">
                <a:pos x="connsiteX3" y="connsiteY3"/>
              </a:cxn>
            </a:cxnLst>
            <a:rect l="l" t="t" r="r" b="b"/>
            <a:pathLst>
              <a:path w="1126902" h="650557">
                <a:moveTo>
                  <a:pt x="563499" y="650558"/>
                </a:moveTo>
                <a:lnTo>
                  <a:pt x="0" y="325279"/>
                </a:lnTo>
                <a:lnTo>
                  <a:pt x="563499" y="0"/>
                </a:lnTo>
                <a:lnTo>
                  <a:pt x="1126903" y="325279"/>
                </a:lnTo>
                <a:close/>
              </a:path>
            </a:pathLst>
          </a:custGeom>
          <a:solidFill>
            <a:srgbClr val="8F8F8F"/>
          </a:solidFill>
          <a:ln w="9525"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D2DF592E-8F2E-4C51-B25F-CF26C91ADF0D}"/>
              </a:ext>
            </a:extLst>
          </p:cNvPr>
          <p:cNvSpPr/>
          <p:nvPr/>
        </p:nvSpPr>
        <p:spPr>
          <a:xfrm>
            <a:off x="7588979" y="5623934"/>
            <a:ext cx="563499" cy="1006030"/>
          </a:xfrm>
          <a:custGeom>
            <a:avLst/>
            <a:gdLst>
              <a:gd name="connsiteX0" fmla="*/ 563499 w 563499"/>
              <a:gd name="connsiteY0" fmla="*/ 325279 h 1006030"/>
              <a:gd name="connsiteX1" fmla="*/ 563499 w 563499"/>
              <a:gd name="connsiteY1" fmla="*/ 1006031 h 1006030"/>
              <a:gd name="connsiteX2" fmla="*/ 0 w 563499"/>
              <a:gd name="connsiteY2" fmla="*/ 680752 h 1006030"/>
              <a:gd name="connsiteX3" fmla="*/ 0 w 563499"/>
              <a:gd name="connsiteY3" fmla="*/ 0 h 1006030"/>
            </a:gdLst>
            <a:ahLst/>
            <a:cxnLst>
              <a:cxn ang="0">
                <a:pos x="connsiteX0" y="connsiteY0"/>
              </a:cxn>
              <a:cxn ang="0">
                <a:pos x="connsiteX1" y="connsiteY1"/>
              </a:cxn>
              <a:cxn ang="0">
                <a:pos x="connsiteX2" y="connsiteY2"/>
              </a:cxn>
              <a:cxn ang="0">
                <a:pos x="connsiteX3" y="connsiteY3"/>
              </a:cxn>
            </a:cxnLst>
            <a:rect l="l" t="t" r="r" b="b"/>
            <a:pathLst>
              <a:path w="563499" h="1006030">
                <a:moveTo>
                  <a:pt x="563499" y="325279"/>
                </a:moveTo>
                <a:lnTo>
                  <a:pt x="563499" y="1006031"/>
                </a:lnTo>
                <a:lnTo>
                  <a:pt x="0" y="680752"/>
                </a:lnTo>
                <a:lnTo>
                  <a:pt x="0" y="0"/>
                </a:lnTo>
                <a:close/>
              </a:path>
            </a:pathLst>
          </a:custGeom>
          <a:solidFill>
            <a:srgbClr val="A7A7A7"/>
          </a:solidFill>
          <a:ln w="9525" cap="flat">
            <a:noFill/>
            <a:prstDash val="solid"/>
            <a:miter/>
          </a:ln>
        </p:spPr>
        <p:txBody>
          <a:bodyPr rtlCol="0" anchor="ctr"/>
          <a:lstStyle/>
          <a:p>
            <a:endParaRPr lang="fi-FI"/>
          </a:p>
        </p:txBody>
      </p:sp>
      <p:sp>
        <p:nvSpPr>
          <p:cNvPr id="8" name="Vapaamuotoinen: Muoto 7">
            <a:extLst>
              <a:ext uri="{FF2B5EF4-FFF2-40B4-BE49-F238E27FC236}">
                <a16:creationId xmlns:a16="http://schemas.microsoft.com/office/drawing/2014/main" id="{37ABEFA7-D7FE-46A5-9122-F9DEAA1C0D3C}"/>
              </a:ext>
            </a:extLst>
          </p:cNvPr>
          <p:cNvSpPr/>
          <p:nvPr/>
        </p:nvSpPr>
        <p:spPr>
          <a:xfrm>
            <a:off x="5088000" y="2267324"/>
            <a:ext cx="4191285" cy="1013079"/>
          </a:xfrm>
          <a:custGeom>
            <a:avLst/>
            <a:gdLst>
              <a:gd name="connsiteX0" fmla="*/ 0 w 4191285"/>
              <a:gd name="connsiteY0" fmla="*/ 0 h 1013079"/>
              <a:gd name="connsiteX1" fmla="*/ 4191286 w 4191285"/>
              <a:gd name="connsiteY1" fmla="*/ 0 h 1013079"/>
              <a:gd name="connsiteX2" fmla="*/ 4191286 w 4191285"/>
              <a:gd name="connsiteY2" fmla="*/ 1013079 h 1013079"/>
              <a:gd name="connsiteX3" fmla="*/ 0 w 4191285"/>
              <a:gd name="connsiteY3" fmla="*/ 1013079 h 1013079"/>
            </a:gdLst>
            <a:ahLst/>
            <a:cxnLst>
              <a:cxn ang="0">
                <a:pos x="connsiteX0" y="connsiteY0"/>
              </a:cxn>
              <a:cxn ang="0">
                <a:pos x="connsiteX1" y="connsiteY1"/>
              </a:cxn>
              <a:cxn ang="0">
                <a:pos x="connsiteX2" y="connsiteY2"/>
              </a:cxn>
              <a:cxn ang="0">
                <a:pos x="connsiteX3" y="connsiteY3"/>
              </a:cxn>
            </a:cxnLst>
            <a:rect l="l" t="t" r="r" b="b"/>
            <a:pathLst>
              <a:path w="4191285" h="1013079">
                <a:moveTo>
                  <a:pt x="0" y="0"/>
                </a:moveTo>
                <a:lnTo>
                  <a:pt x="4191286" y="0"/>
                </a:lnTo>
                <a:lnTo>
                  <a:pt x="4191286" y="1013079"/>
                </a:lnTo>
                <a:lnTo>
                  <a:pt x="0" y="1013079"/>
                </a:lnTo>
                <a:close/>
              </a:path>
            </a:pathLst>
          </a:custGeom>
          <a:solidFill>
            <a:srgbClr val="0074A2"/>
          </a:solidFill>
          <a:ln w="9525" cap="flat">
            <a:noFill/>
            <a:prstDash val="solid"/>
            <a:miter/>
          </a:ln>
        </p:spPr>
        <p:txBody>
          <a:bodyPr rtlCol="0" anchor="ctr"/>
          <a:lstStyle/>
          <a:p>
            <a:endParaRPr lang="fi-FI"/>
          </a:p>
        </p:txBody>
      </p:sp>
      <p:sp>
        <p:nvSpPr>
          <p:cNvPr id="9" name="Vapaamuotoinen: Muoto 8">
            <a:extLst>
              <a:ext uri="{FF2B5EF4-FFF2-40B4-BE49-F238E27FC236}">
                <a16:creationId xmlns:a16="http://schemas.microsoft.com/office/drawing/2014/main" id="{543439A9-AF86-46E7-A678-385186C73CFA}"/>
              </a:ext>
            </a:extLst>
          </p:cNvPr>
          <p:cNvSpPr/>
          <p:nvPr/>
        </p:nvSpPr>
        <p:spPr>
          <a:xfrm>
            <a:off x="9842784" y="1895372"/>
            <a:ext cx="563308" cy="1707165"/>
          </a:xfrm>
          <a:custGeom>
            <a:avLst/>
            <a:gdLst>
              <a:gd name="connsiteX0" fmla="*/ 0 w 563308"/>
              <a:gd name="connsiteY0" fmla="*/ 325279 h 1707165"/>
              <a:gd name="connsiteX1" fmla="*/ 0 w 563308"/>
              <a:gd name="connsiteY1" fmla="*/ 1707166 h 1707165"/>
              <a:gd name="connsiteX2" fmla="*/ 563309 w 563308"/>
              <a:gd name="connsiteY2" fmla="*/ 1381887 h 1707165"/>
              <a:gd name="connsiteX3" fmla="*/ 563309 w 563308"/>
              <a:gd name="connsiteY3" fmla="*/ 0 h 1707165"/>
            </a:gdLst>
            <a:ahLst/>
            <a:cxnLst>
              <a:cxn ang="0">
                <a:pos x="connsiteX0" y="connsiteY0"/>
              </a:cxn>
              <a:cxn ang="0">
                <a:pos x="connsiteX1" y="connsiteY1"/>
              </a:cxn>
              <a:cxn ang="0">
                <a:pos x="connsiteX2" y="connsiteY2"/>
              </a:cxn>
              <a:cxn ang="0">
                <a:pos x="connsiteX3" y="connsiteY3"/>
              </a:cxn>
            </a:cxnLst>
            <a:rect l="l" t="t" r="r" b="b"/>
            <a:pathLst>
              <a:path w="563308" h="1707165">
                <a:moveTo>
                  <a:pt x="0" y="325279"/>
                </a:moveTo>
                <a:lnTo>
                  <a:pt x="0" y="1707166"/>
                </a:lnTo>
                <a:lnTo>
                  <a:pt x="563309" y="1381887"/>
                </a:lnTo>
                <a:lnTo>
                  <a:pt x="563309" y="0"/>
                </a:lnTo>
                <a:close/>
              </a:path>
            </a:pathLst>
          </a:custGeom>
          <a:solidFill>
            <a:srgbClr val="00638A"/>
          </a:solidFill>
          <a:ln w="9525" cap="flat">
            <a:noFill/>
            <a:prstDash val="solid"/>
            <a:miter/>
          </a:ln>
        </p:spPr>
        <p:txBody>
          <a:bodyPr rtlCol="0" anchor="ctr"/>
          <a:lstStyle/>
          <a:p>
            <a:endParaRPr lang="fi-FI"/>
          </a:p>
        </p:txBody>
      </p:sp>
      <p:sp>
        <p:nvSpPr>
          <p:cNvPr id="10" name="Vapaamuotoinen: Muoto 9">
            <a:extLst>
              <a:ext uri="{FF2B5EF4-FFF2-40B4-BE49-F238E27FC236}">
                <a16:creationId xmlns:a16="http://schemas.microsoft.com/office/drawing/2014/main" id="{7ED19725-6FFA-4A86-A068-E45E593FAAA2}"/>
              </a:ext>
            </a:extLst>
          </p:cNvPr>
          <p:cNvSpPr/>
          <p:nvPr/>
        </p:nvSpPr>
        <p:spPr>
          <a:xfrm>
            <a:off x="9279285" y="1895372"/>
            <a:ext cx="563499" cy="1707165"/>
          </a:xfrm>
          <a:custGeom>
            <a:avLst/>
            <a:gdLst>
              <a:gd name="connsiteX0" fmla="*/ 563499 w 563499"/>
              <a:gd name="connsiteY0" fmla="*/ 325279 h 1707165"/>
              <a:gd name="connsiteX1" fmla="*/ 563499 w 563499"/>
              <a:gd name="connsiteY1" fmla="*/ 1707166 h 1707165"/>
              <a:gd name="connsiteX2" fmla="*/ 0 w 563499"/>
              <a:gd name="connsiteY2" fmla="*/ 1381887 h 1707165"/>
              <a:gd name="connsiteX3" fmla="*/ 0 w 563499"/>
              <a:gd name="connsiteY3" fmla="*/ 0 h 1707165"/>
            </a:gdLst>
            <a:ahLst/>
            <a:cxnLst>
              <a:cxn ang="0">
                <a:pos x="connsiteX0" y="connsiteY0"/>
              </a:cxn>
              <a:cxn ang="0">
                <a:pos x="connsiteX1" y="connsiteY1"/>
              </a:cxn>
              <a:cxn ang="0">
                <a:pos x="connsiteX2" y="connsiteY2"/>
              </a:cxn>
              <a:cxn ang="0">
                <a:pos x="connsiteX3" y="connsiteY3"/>
              </a:cxn>
            </a:cxnLst>
            <a:rect l="l" t="t" r="r" b="b"/>
            <a:pathLst>
              <a:path w="563499" h="1707165">
                <a:moveTo>
                  <a:pt x="563499" y="325279"/>
                </a:moveTo>
                <a:lnTo>
                  <a:pt x="563499" y="1707166"/>
                </a:lnTo>
                <a:lnTo>
                  <a:pt x="0" y="1381887"/>
                </a:lnTo>
                <a:lnTo>
                  <a:pt x="0" y="0"/>
                </a:lnTo>
                <a:close/>
              </a:path>
            </a:pathLst>
          </a:custGeom>
          <a:solidFill>
            <a:schemeClr val="accent3"/>
          </a:solidFill>
          <a:ln w="9525"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42E2D496-BF25-48E4-9CFD-B7ECA5A347CA}"/>
              </a:ext>
            </a:extLst>
          </p:cNvPr>
          <p:cNvSpPr/>
          <p:nvPr/>
        </p:nvSpPr>
        <p:spPr>
          <a:xfrm>
            <a:off x="9047733" y="1522278"/>
            <a:ext cx="1026509" cy="832008"/>
          </a:xfrm>
          <a:custGeom>
            <a:avLst/>
            <a:gdLst>
              <a:gd name="connsiteX0" fmla="*/ 0 w 1026509"/>
              <a:gd name="connsiteY0" fmla="*/ 239459 h 832008"/>
              <a:gd name="connsiteX1" fmla="*/ 513302 w 1026509"/>
              <a:gd name="connsiteY1" fmla="*/ 0 h 832008"/>
              <a:gd name="connsiteX2" fmla="*/ 1026509 w 1026509"/>
              <a:gd name="connsiteY2" fmla="*/ 832009 h 832008"/>
            </a:gdLst>
            <a:ahLst/>
            <a:cxnLst>
              <a:cxn ang="0">
                <a:pos x="connsiteX0" y="connsiteY0"/>
              </a:cxn>
              <a:cxn ang="0">
                <a:pos x="connsiteX1" y="connsiteY1"/>
              </a:cxn>
              <a:cxn ang="0">
                <a:pos x="connsiteX2" y="connsiteY2"/>
              </a:cxn>
            </a:cxnLst>
            <a:rect l="l" t="t" r="r" b="b"/>
            <a:pathLst>
              <a:path w="1026509" h="832008">
                <a:moveTo>
                  <a:pt x="0" y="239459"/>
                </a:moveTo>
                <a:lnTo>
                  <a:pt x="513302" y="0"/>
                </a:lnTo>
                <a:lnTo>
                  <a:pt x="1026509" y="832009"/>
                </a:lnTo>
                <a:close/>
              </a:path>
            </a:pathLst>
          </a:custGeom>
          <a:solidFill>
            <a:schemeClr val="accent3"/>
          </a:solidFill>
          <a:ln w="9525" cap="flat">
            <a:noFill/>
            <a:prstDash val="solid"/>
            <a:miter/>
          </a:ln>
        </p:spPr>
        <p:txBody>
          <a:bodyPr rtlCol="0" anchor="ctr"/>
          <a:lstStyle/>
          <a:p>
            <a:endParaRPr lang="fi-FI"/>
          </a:p>
        </p:txBody>
      </p:sp>
      <p:sp>
        <p:nvSpPr>
          <p:cNvPr id="21" name="Vapaamuotoinen: Muoto 20">
            <a:extLst>
              <a:ext uri="{FF2B5EF4-FFF2-40B4-BE49-F238E27FC236}">
                <a16:creationId xmlns:a16="http://schemas.microsoft.com/office/drawing/2014/main" id="{299F201A-A6BE-49EF-B773-DA60CFF9C3FD}"/>
              </a:ext>
            </a:extLst>
          </p:cNvPr>
          <p:cNvSpPr/>
          <p:nvPr/>
        </p:nvSpPr>
        <p:spPr>
          <a:xfrm>
            <a:off x="9561035" y="1197000"/>
            <a:ext cx="1076611" cy="1157287"/>
          </a:xfrm>
          <a:custGeom>
            <a:avLst/>
            <a:gdLst>
              <a:gd name="connsiteX0" fmla="*/ 0 w 1076611"/>
              <a:gd name="connsiteY0" fmla="*/ 325279 h 1157287"/>
              <a:gd name="connsiteX1" fmla="*/ 563404 w 1076611"/>
              <a:gd name="connsiteY1" fmla="*/ 0 h 1157287"/>
              <a:gd name="connsiteX2" fmla="*/ 1076611 w 1076611"/>
              <a:gd name="connsiteY2" fmla="*/ 832104 h 1157287"/>
              <a:gd name="connsiteX3" fmla="*/ 513207 w 1076611"/>
              <a:gd name="connsiteY3" fmla="*/ 1157288 h 1157287"/>
            </a:gdLst>
            <a:ahLst/>
            <a:cxnLst>
              <a:cxn ang="0">
                <a:pos x="connsiteX0" y="connsiteY0"/>
              </a:cxn>
              <a:cxn ang="0">
                <a:pos x="connsiteX1" y="connsiteY1"/>
              </a:cxn>
              <a:cxn ang="0">
                <a:pos x="connsiteX2" y="connsiteY2"/>
              </a:cxn>
              <a:cxn ang="0">
                <a:pos x="connsiteX3" y="connsiteY3"/>
              </a:cxn>
            </a:cxnLst>
            <a:rect l="l" t="t" r="r" b="b"/>
            <a:pathLst>
              <a:path w="1076611" h="1157287">
                <a:moveTo>
                  <a:pt x="0" y="325279"/>
                </a:moveTo>
                <a:lnTo>
                  <a:pt x="563404" y="0"/>
                </a:lnTo>
                <a:lnTo>
                  <a:pt x="1076611" y="832104"/>
                </a:lnTo>
                <a:lnTo>
                  <a:pt x="513207" y="1157288"/>
                </a:lnTo>
                <a:close/>
              </a:path>
            </a:pathLst>
          </a:custGeom>
          <a:solidFill>
            <a:srgbClr val="0074A2"/>
          </a:solidFill>
          <a:ln w="9525" cap="flat">
            <a:noFill/>
            <a:prstDash val="solid"/>
            <a:miter/>
          </a:ln>
        </p:spPr>
        <p:txBody>
          <a:bodyPr rtlCol="0" anchor="ctr"/>
          <a:lstStyle/>
          <a:p>
            <a:endParaRPr lang="fi-FI"/>
          </a:p>
        </p:txBody>
      </p:sp>
      <p:sp>
        <p:nvSpPr>
          <p:cNvPr id="22" name="Vapaamuotoinen: Muoto 21">
            <a:extLst>
              <a:ext uri="{FF2B5EF4-FFF2-40B4-BE49-F238E27FC236}">
                <a16:creationId xmlns:a16="http://schemas.microsoft.com/office/drawing/2014/main" id="{62C07FD0-7B71-4381-878D-AA5FCCD2F099}"/>
              </a:ext>
            </a:extLst>
          </p:cNvPr>
          <p:cNvSpPr/>
          <p:nvPr/>
        </p:nvSpPr>
        <p:spPr>
          <a:xfrm>
            <a:off x="9047733" y="1197000"/>
            <a:ext cx="1076706" cy="564737"/>
          </a:xfrm>
          <a:custGeom>
            <a:avLst/>
            <a:gdLst>
              <a:gd name="connsiteX0" fmla="*/ 0 w 1076706"/>
              <a:gd name="connsiteY0" fmla="*/ 564737 h 564737"/>
              <a:gd name="connsiteX1" fmla="*/ 513302 w 1076706"/>
              <a:gd name="connsiteY1" fmla="*/ 325279 h 564737"/>
              <a:gd name="connsiteX2" fmla="*/ 1076706 w 1076706"/>
              <a:gd name="connsiteY2" fmla="*/ 0 h 564737"/>
              <a:gd name="connsiteX3" fmla="*/ 563404 w 1076706"/>
              <a:gd name="connsiteY3" fmla="*/ 239459 h 564737"/>
            </a:gdLst>
            <a:ahLst/>
            <a:cxnLst>
              <a:cxn ang="0">
                <a:pos x="connsiteX0" y="connsiteY0"/>
              </a:cxn>
              <a:cxn ang="0">
                <a:pos x="connsiteX1" y="connsiteY1"/>
              </a:cxn>
              <a:cxn ang="0">
                <a:pos x="connsiteX2" y="connsiteY2"/>
              </a:cxn>
              <a:cxn ang="0">
                <a:pos x="connsiteX3" y="connsiteY3"/>
              </a:cxn>
            </a:cxnLst>
            <a:rect l="l" t="t" r="r" b="b"/>
            <a:pathLst>
              <a:path w="1076706" h="564737">
                <a:moveTo>
                  <a:pt x="0" y="564737"/>
                </a:moveTo>
                <a:lnTo>
                  <a:pt x="513302" y="325279"/>
                </a:lnTo>
                <a:lnTo>
                  <a:pt x="1076706" y="0"/>
                </a:lnTo>
                <a:lnTo>
                  <a:pt x="563404" y="239459"/>
                </a:lnTo>
                <a:close/>
              </a:path>
            </a:pathLst>
          </a:custGeom>
          <a:solidFill>
            <a:schemeClr val="accent3"/>
          </a:solidFill>
          <a:ln w="9525" cap="flat">
            <a:noFill/>
            <a:prstDash val="solid"/>
            <a:miter/>
          </a:ln>
        </p:spPr>
        <p:txBody>
          <a:bodyPr rtlCol="0" anchor="ctr"/>
          <a:lstStyle/>
          <a:p>
            <a:endParaRPr lang="fi-FI"/>
          </a:p>
        </p:txBody>
      </p:sp>
      <p:sp>
        <p:nvSpPr>
          <p:cNvPr id="25" name="Tekstin paikkamerkki 5">
            <a:extLst>
              <a:ext uri="{FF2B5EF4-FFF2-40B4-BE49-F238E27FC236}">
                <a16:creationId xmlns:a16="http://schemas.microsoft.com/office/drawing/2014/main" id="{867FB450-73D8-4730-942A-5F9CD913210D}"/>
              </a:ext>
            </a:extLst>
          </p:cNvPr>
          <p:cNvSpPr>
            <a:spLocks noGrp="1"/>
          </p:cNvSpPr>
          <p:nvPr>
            <p:ph type="body" sz="quarter" idx="14" hasCustomPrompt="1"/>
          </p:nvPr>
        </p:nvSpPr>
        <p:spPr>
          <a:xfrm>
            <a:off x="5160000" y="2497904"/>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1</a:t>
            </a:r>
          </a:p>
        </p:txBody>
      </p:sp>
      <p:sp>
        <p:nvSpPr>
          <p:cNvPr id="28" name="Tekstin paikkamerkki 5">
            <a:extLst>
              <a:ext uri="{FF2B5EF4-FFF2-40B4-BE49-F238E27FC236}">
                <a16:creationId xmlns:a16="http://schemas.microsoft.com/office/drawing/2014/main" id="{BD61551C-5111-45FE-BC7C-F5F733D5D311}"/>
              </a:ext>
            </a:extLst>
          </p:cNvPr>
          <p:cNvSpPr>
            <a:spLocks noGrp="1"/>
          </p:cNvSpPr>
          <p:nvPr>
            <p:ph type="body" sz="quarter" idx="20" hasCustomPrompt="1"/>
          </p:nvPr>
        </p:nvSpPr>
        <p:spPr>
          <a:xfrm>
            <a:off x="5160000" y="3507840"/>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2</a:t>
            </a:r>
          </a:p>
        </p:txBody>
      </p:sp>
      <p:sp>
        <p:nvSpPr>
          <p:cNvPr id="29" name="Tekstin paikkamerkki 5">
            <a:extLst>
              <a:ext uri="{FF2B5EF4-FFF2-40B4-BE49-F238E27FC236}">
                <a16:creationId xmlns:a16="http://schemas.microsoft.com/office/drawing/2014/main" id="{0EF3F93E-76F2-4FDC-A548-4CAEBF3B02FE}"/>
              </a:ext>
            </a:extLst>
          </p:cNvPr>
          <p:cNvSpPr>
            <a:spLocks noGrp="1"/>
          </p:cNvSpPr>
          <p:nvPr>
            <p:ph type="body" sz="quarter" idx="21" hasCustomPrompt="1"/>
          </p:nvPr>
        </p:nvSpPr>
        <p:spPr>
          <a:xfrm>
            <a:off x="5160000" y="4521014"/>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3</a:t>
            </a:r>
          </a:p>
        </p:txBody>
      </p:sp>
      <p:sp>
        <p:nvSpPr>
          <p:cNvPr id="30" name="Tekstin paikkamerkki 5">
            <a:extLst>
              <a:ext uri="{FF2B5EF4-FFF2-40B4-BE49-F238E27FC236}">
                <a16:creationId xmlns:a16="http://schemas.microsoft.com/office/drawing/2014/main" id="{75D4F463-3FB0-40AA-80EB-11428D43EB9D}"/>
              </a:ext>
            </a:extLst>
          </p:cNvPr>
          <p:cNvSpPr>
            <a:spLocks noGrp="1"/>
          </p:cNvSpPr>
          <p:nvPr>
            <p:ph type="body" sz="quarter" idx="22" hasCustomPrompt="1"/>
          </p:nvPr>
        </p:nvSpPr>
        <p:spPr>
          <a:xfrm>
            <a:off x="5160000" y="5525663"/>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4</a:t>
            </a:r>
          </a:p>
        </p:txBody>
      </p:sp>
      <p:sp>
        <p:nvSpPr>
          <p:cNvPr id="31" name="Tekstin paikkamerkki 8">
            <a:extLst>
              <a:ext uri="{FF2B5EF4-FFF2-40B4-BE49-F238E27FC236}">
                <a16:creationId xmlns:a16="http://schemas.microsoft.com/office/drawing/2014/main" id="{761B57B1-E001-48EC-B253-C153A64416DB}"/>
              </a:ext>
            </a:extLst>
          </p:cNvPr>
          <p:cNvSpPr>
            <a:spLocks noGrp="1"/>
          </p:cNvSpPr>
          <p:nvPr>
            <p:ph type="body" sz="quarter" idx="23" hasCustomPrompt="1"/>
          </p:nvPr>
        </p:nvSpPr>
        <p:spPr>
          <a:xfrm>
            <a:off x="5882039" y="5591914"/>
            <a:ext cx="1476400" cy="581158"/>
          </a:xfrm>
        </p:spPr>
        <p:txBody>
          <a:bodyPr>
            <a:normAutofit/>
          </a:bodyPr>
          <a:lstStyle>
            <a:lvl1pPr marL="0" indent="0">
              <a:buNone/>
              <a:defRPr sz="1600" b="1">
                <a:solidFill>
                  <a:schemeClr val="bg1"/>
                </a:solidFill>
              </a:defRPr>
            </a:lvl1pPr>
          </a:lstStyle>
          <a:p>
            <a:pPr lvl="0"/>
            <a:r>
              <a:rPr lang="fi-FI"/>
              <a:t>Markkina-ymmärrys</a:t>
            </a:r>
          </a:p>
        </p:txBody>
      </p:sp>
      <p:sp>
        <p:nvSpPr>
          <p:cNvPr id="32" name="Tekstin paikkamerkki 8">
            <a:extLst>
              <a:ext uri="{FF2B5EF4-FFF2-40B4-BE49-F238E27FC236}">
                <a16:creationId xmlns:a16="http://schemas.microsoft.com/office/drawing/2014/main" id="{39B52A5E-BC02-4058-ACD4-FD35C161912C}"/>
              </a:ext>
            </a:extLst>
          </p:cNvPr>
          <p:cNvSpPr>
            <a:spLocks noGrp="1"/>
          </p:cNvSpPr>
          <p:nvPr>
            <p:ph type="body" sz="quarter" idx="24" hasCustomPrompt="1"/>
          </p:nvPr>
        </p:nvSpPr>
        <p:spPr>
          <a:xfrm>
            <a:off x="5882039" y="4669333"/>
            <a:ext cx="1476400" cy="303948"/>
          </a:xfrm>
        </p:spPr>
        <p:txBody>
          <a:bodyPr>
            <a:normAutofit/>
          </a:bodyPr>
          <a:lstStyle>
            <a:lvl1pPr marL="0" indent="0">
              <a:buNone/>
              <a:defRPr sz="1800" b="1">
                <a:solidFill>
                  <a:schemeClr val="bg1"/>
                </a:solidFill>
              </a:defRPr>
            </a:lvl1pPr>
          </a:lstStyle>
          <a:p>
            <a:pPr lvl="0"/>
            <a:r>
              <a:rPr lang="fi-FI"/>
              <a:t>Tuote</a:t>
            </a:r>
          </a:p>
        </p:txBody>
      </p:sp>
      <p:sp>
        <p:nvSpPr>
          <p:cNvPr id="33" name="Tekstin paikkamerkki 8">
            <a:extLst>
              <a:ext uri="{FF2B5EF4-FFF2-40B4-BE49-F238E27FC236}">
                <a16:creationId xmlns:a16="http://schemas.microsoft.com/office/drawing/2014/main" id="{382DA687-4A42-4D1A-8346-F3A4C95D1D4A}"/>
              </a:ext>
            </a:extLst>
          </p:cNvPr>
          <p:cNvSpPr>
            <a:spLocks noGrp="1"/>
          </p:cNvSpPr>
          <p:nvPr>
            <p:ph type="body" sz="quarter" idx="25" hasCustomPrompt="1"/>
          </p:nvPr>
        </p:nvSpPr>
        <p:spPr>
          <a:xfrm>
            <a:off x="5882039" y="3659302"/>
            <a:ext cx="1476400" cy="303948"/>
          </a:xfrm>
        </p:spPr>
        <p:txBody>
          <a:bodyPr>
            <a:normAutofit/>
          </a:bodyPr>
          <a:lstStyle>
            <a:lvl1pPr marL="0" indent="0">
              <a:buNone/>
              <a:defRPr sz="1800" b="1">
                <a:solidFill>
                  <a:schemeClr val="bg1"/>
                </a:solidFill>
              </a:defRPr>
            </a:lvl1pPr>
          </a:lstStyle>
          <a:p>
            <a:pPr lvl="0"/>
            <a:r>
              <a:rPr lang="fi-FI"/>
              <a:t>Tarina</a:t>
            </a:r>
          </a:p>
        </p:txBody>
      </p:sp>
      <p:sp>
        <p:nvSpPr>
          <p:cNvPr id="34" name="Tekstin paikkamerkki 8">
            <a:extLst>
              <a:ext uri="{FF2B5EF4-FFF2-40B4-BE49-F238E27FC236}">
                <a16:creationId xmlns:a16="http://schemas.microsoft.com/office/drawing/2014/main" id="{98510178-6482-4708-A57B-A4EA8F8989B8}"/>
              </a:ext>
            </a:extLst>
          </p:cNvPr>
          <p:cNvSpPr>
            <a:spLocks noGrp="1"/>
          </p:cNvSpPr>
          <p:nvPr>
            <p:ph type="body" sz="quarter" idx="26" hasCustomPrompt="1"/>
          </p:nvPr>
        </p:nvSpPr>
        <p:spPr>
          <a:xfrm>
            <a:off x="5882039" y="2620318"/>
            <a:ext cx="1476400" cy="303948"/>
          </a:xfrm>
        </p:spPr>
        <p:txBody>
          <a:bodyPr>
            <a:normAutofit/>
          </a:bodyPr>
          <a:lstStyle>
            <a:lvl1pPr marL="0" indent="0">
              <a:buNone/>
              <a:defRPr sz="1800" b="1">
                <a:solidFill>
                  <a:schemeClr val="bg1"/>
                </a:solidFill>
              </a:defRPr>
            </a:lvl1pPr>
          </a:lstStyle>
          <a:p>
            <a:pPr lvl="0"/>
            <a:r>
              <a:rPr lang="fi-FI"/>
              <a:t>Tuotanto</a:t>
            </a:r>
          </a:p>
        </p:txBody>
      </p:sp>
    </p:spTree>
    <p:extLst>
      <p:ext uri="{BB962C8B-B14F-4D97-AF65-F5344CB8AC3E}">
        <p14:creationId xmlns:p14="http://schemas.microsoft.com/office/powerpoint/2010/main" val="61140724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Älä käytä pohjana 10">
    <p:spTree>
      <p:nvGrpSpPr>
        <p:cNvPr id="1" name=""/>
        <p:cNvGrpSpPr/>
        <p:nvPr/>
      </p:nvGrpSpPr>
      <p:grpSpPr>
        <a:xfrm>
          <a:off x="0" y="0"/>
          <a:ext cx="0" cy="0"/>
          <a:chOff x="0" y="0"/>
          <a:chExt cx="0" cy="0"/>
        </a:xfrm>
      </p:grpSpPr>
      <p:grpSp>
        <p:nvGrpSpPr>
          <p:cNvPr id="3" name="Ryhmä 2">
            <a:extLst>
              <a:ext uri="{FF2B5EF4-FFF2-40B4-BE49-F238E27FC236}">
                <a16:creationId xmlns:a16="http://schemas.microsoft.com/office/drawing/2014/main" id="{7DEC73CB-5B0F-4B49-B711-F2AF3537AA07}"/>
              </a:ext>
            </a:extLst>
          </p:cNvPr>
          <p:cNvGrpSpPr/>
          <p:nvPr userDrawn="1"/>
        </p:nvGrpSpPr>
        <p:grpSpPr>
          <a:xfrm>
            <a:off x="6022906" y="0"/>
            <a:ext cx="6169094" cy="6861015"/>
            <a:chOff x="6022906" y="0"/>
            <a:chExt cx="6169094" cy="6861015"/>
          </a:xfrm>
        </p:grpSpPr>
        <p:sp>
          <p:nvSpPr>
            <p:cNvPr id="52" name="Kuva 1">
              <a:extLst>
                <a:ext uri="{FF2B5EF4-FFF2-40B4-BE49-F238E27FC236}">
                  <a16:creationId xmlns:a16="http://schemas.microsoft.com/office/drawing/2014/main" id="{CDEA46B1-77B5-41ED-AB17-BD1AC72B7D32}"/>
                </a:ext>
              </a:extLst>
            </p:cNvPr>
            <p:cNvSpPr/>
            <p:nvPr userDrawn="1"/>
          </p:nvSpPr>
          <p:spPr>
            <a:xfrm>
              <a:off x="6022906" y="0"/>
              <a:ext cx="6135843" cy="6861015"/>
            </a:xfrm>
            <a:custGeom>
              <a:avLst/>
              <a:gdLst>
                <a:gd name="connsiteX0" fmla="*/ 899640 w 6135843"/>
                <a:gd name="connsiteY0" fmla="*/ 5513711 h 6861015"/>
                <a:gd name="connsiteX1" fmla="*/ 1878542 w 6135843"/>
                <a:gd name="connsiteY1" fmla="*/ 6861015 h 6861015"/>
                <a:gd name="connsiteX2" fmla="*/ 6135844 w 6135843"/>
                <a:gd name="connsiteY2" fmla="*/ 6861015 h 6861015"/>
                <a:gd name="connsiteX3" fmla="*/ 6135844 w 6135843"/>
                <a:gd name="connsiteY3" fmla="*/ 0 h 6861015"/>
                <a:gd name="connsiteX4" fmla="*/ 881375 w 6135843"/>
                <a:gd name="connsiteY4" fmla="*/ 0 h 6861015"/>
                <a:gd name="connsiteX5" fmla="*/ 899640 w 6135843"/>
                <a:gd name="connsiteY5" fmla="*/ 5513711 h 686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5843" h="6861015">
                  <a:moveTo>
                    <a:pt x="899640" y="5513711"/>
                  </a:moveTo>
                  <a:lnTo>
                    <a:pt x="1878542" y="6861015"/>
                  </a:lnTo>
                  <a:lnTo>
                    <a:pt x="6135844" y="6861015"/>
                  </a:lnTo>
                  <a:lnTo>
                    <a:pt x="6135844" y="0"/>
                  </a:lnTo>
                  <a:lnTo>
                    <a:pt x="881375" y="0"/>
                  </a:lnTo>
                  <a:cubicBezTo>
                    <a:pt x="-268891" y="1605082"/>
                    <a:pt x="-324633" y="3828591"/>
                    <a:pt x="899640" y="5513711"/>
                  </a:cubicBezTo>
                  <a:close/>
                </a:path>
              </a:pathLst>
            </a:custGeom>
            <a:gradFill>
              <a:gsLst>
                <a:gs pos="0">
                  <a:schemeClr val="accent2"/>
                </a:gs>
                <a:gs pos="46000">
                  <a:schemeClr val="accent4"/>
                </a:gs>
                <a:gs pos="100000">
                  <a:schemeClr val="accent2"/>
                </a:gs>
              </a:gsLst>
              <a:lin ang="0" scaled="0"/>
            </a:gradFill>
            <a:ln w="8615" cap="flat">
              <a:noFill/>
              <a:prstDash val="solid"/>
              <a:miter/>
            </a:ln>
          </p:spPr>
          <p:txBody>
            <a:bodyPr rtlCol="0" anchor="ctr"/>
            <a:lstStyle/>
            <a:p>
              <a:endParaRPr lang="fi-FI"/>
            </a:p>
          </p:txBody>
        </p:sp>
        <p:sp>
          <p:nvSpPr>
            <p:cNvPr id="11" name="Kuva 1">
              <a:extLst>
                <a:ext uri="{FF2B5EF4-FFF2-40B4-BE49-F238E27FC236}">
                  <a16:creationId xmlns:a16="http://schemas.microsoft.com/office/drawing/2014/main" id="{663FCDAE-2CD4-4F50-9C34-046450A4AD53}"/>
                </a:ext>
              </a:extLst>
            </p:cNvPr>
            <p:cNvSpPr/>
            <p:nvPr userDrawn="1"/>
          </p:nvSpPr>
          <p:spPr>
            <a:xfrm>
              <a:off x="6056157" y="0"/>
              <a:ext cx="6135843" cy="6861015"/>
            </a:xfrm>
            <a:custGeom>
              <a:avLst/>
              <a:gdLst>
                <a:gd name="connsiteX0" fmla="*/ 899640 w 6135843"/>
                <a:gd name="connsiteY0" fmla="*/ 5513711 h 6861015"/>
                <a:gd name="connsiteX1" fmla="*/ 1878542 w 6135843"/>
                <a:gd name="connsiteY1" fmla="*/ 6861015 h 6861015"/>
                <a:gd name="connsiteX2" fmla="*/ 6135844 w 6135843"/>
                <a:gd name="connsiteY2" fmla="*/ 6861015 h 6861015"/>
                <a:gd name="connsiteX3" fmla="*/ 6135844 w 6135843"/>
                <a:gd name="connsiteY3" fmla="*/ 0 h 6861015"/>
                <a:gd name="connsiteX4" fmla="*/ 881375 w 6135843"/>
                <a:gd name="connsiteY4" fmla="*/ 0 h 6861015"/>
                <a:gd name="connsiteX5" fmla="*/ 899640 w 6135843"/>
                <a:gd name="connsiteY5" fmla="*/ 5513711 h 686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5843" h="6861015">
                  <a:moveTo>
                    <a:pt x="899640" y="5513711"/>
                  </a:moveTo>
                  <a:lnTo>
                    <a:pt x="1878542" y="6861015"/>
                  </a:lnTo>
                  <a:lnTo>
                    <a:pt x="6135844" y="6861015"/>
                  </a:lnTo>
                  <a:lnTo>
                    <a:pt x="6135844" y="0"/>
                  </a:lnTo>
                  <a:lnTo>
                    <a:pt x="881375" y="0"/>
                  </a:lnTo>
                  <a:cubicBezTo>
                    <a:pt x="-268891" y="1605082"/>
                    <a:pt x="-324633" y="3828591"/>
                    <a:pt x="899640" y="5513711"/>
                  </a:cubicBezTo>
                  <a:close/>
                </a:path>
              </a:pathLst>
            </a:custGeom>
            <a:solidFill>
              <a:schemeClr val="tx1"/>
            </a:solidFill>
            <a:ln w="8615" cap="flat">
              <a:noFill/>
              <a:prstDash val="solid"/>
              <a:miter/>
            </a:ln>
          </p:spPr>
          <p:txBody>
            <a:bodyPr rtlCol="0" anchor="ctr"/>
            <a:lstStyle/>
            <a:p>
              <a:endParaRPr lang="fi-FI"/>
            </a:p>
          </p:txBody>
        </p:sp>
      </p:grpSp>
      <p:grpSp>
        <p:nvGrpSpPr>
          <p:cNvPr id="10" name="Kuva 21">
            <a:extLst>
              <a:ext uri="{FF2B5EF4-FFF2-40B4-BE49-F238E27FC236}">
                <a16:creationId xmlns:a16="http://schemas.microsoft.com/office/drawing/2014/main" id="{B66A77CB-A273-46F0-81CB-35C5842574DC}"/>
              </a:ext>
            </a:extLst>
          </p:cNvPr>
          <p:cNvGrpSpPr/>
          <p:nvPr userDrawn="1"/>
        </p:nvGrpSpPr>
        <p:grpSpPr>
          <a:xfrm>
            <a:off x="6562464" y="2212762"/>
            <a:ext cx="941799" cy="1964918"/>
            <a:chOff x="6294496" y="2425879"/>
            <a:chExt cx="941799" cy="1964918"/>
          </a:xfrm>
          <a:solidFill>
            <a:schemeClr val="accent2"/>
          </a:solidFill>
        </p:grpSpPr>
        <p:sp>
          <p:nvSpPr>
            <p:cNvPr id="12" name="Vapaamuotoinen: Muoto 11">
              <a:extLst>
                <a:ext uri="{FF2B5EF4-FFF2-40B4-BE49-F238E27FC236}">
                  <a16:creationId xmlns:a16="http://schemas.microsoft.com/office/drawing/2014/main" id="{66760FB4-6773-407D-B1A5-4272F1C15B91}"/>
                </a:ext>
              </a:extLst>
            </p:cNvPr>
            <p:cNvSpPr/>
            <p:nvPr/>
          </p:nvSpPr>
          <p:spPr>
            <a:xfrm>
              <a:off x="6294496" y="2425879"/>
              <a:ext cx="941799" cy="1852276"/>
            </a:xfrm>
            <a:custGeom>
              <a:avLst/>
              <a:gdLst>
                <a:gd name="connsiteX0" fmla="*/ 813556 w 941799"/>
                <a:gd name="connsiteY0" fmla="*/ 1852276 h 1852276"/>
                <a:gd name="connsiteX1" fmla="*/ 0 w 941799"/>
                <a:gd name="connsiteY1" fmla="*/ 1852276 h 1852276"/>
                <a:gd name="connsiteX2" fmla="*/ 0 w 941799"/>
                <a:gd name="connsiteY2" fmla="*/ 0 h 1852276"/>
                <a:gd name="connsiteX3" fmla="*/ 941799 w 941799"/>
                <a:gd name="connsiteY3" fmla="*/ 0 h 1852276"/>
                <a:gd name="connsiteX4" fmla="*/ 941799 w 941799"/>
                <a:gd name="connsiteY4" fmla="*/ 31324 h 1852276"/>
                <a:gd name="connsiteX5" fmla="*/ 31324 w 941799"/>
                <a:gd name="connsiteY5" fmla="*/ 31324 h 1852276"/>
                <a:gd name="connsiteX6" fmla="*/ 31324 w 941799"/>
                <a:gd name="connsiteY6" fmla="*/ 1820830 h 1852276"/>
                <a:gd name="connsiteX7" fmla="*/ 813556 w 941799"/>
                <a:gd name="connsiteY7" fmla="*/ 1820830 h 185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1799" h="1852276">
                  <a:moveTo>
                    <a:pt x="813556" y="1852276"/>
                  </a:moveTo>
                  <a:lnTo>
                    <a:pt x="0" y="1852276"/>
                  </a:lnTo>
                  <a:lnTo>
                    <a:pt x="0" y="0"/>
                  </a:lnTo>
                  <a:lnTo>
                    <a:pt x="941799" y="0"/>
                  </a:lnTo>
                  <a:lnTo>
                    <a:pt x="941799" y="31324"/>
                  </a:lnTo>
                  <a:lnTo>
                    <a:pt x="31324" y="31324"/>
                  </a:lnTo>
                  <a:lnTo>
                    <a:pt x="31324" y="1820830"/>
                  </a:lnTo>
                  <a:lnTo>
                    <a:pt x="813556" y="1820830"/>
                  </a:lnTo>
                  <a:close/>
                </a:path>
              </a:pathLst>
            </a:custGeom>
            <a:grpFill/>
            <a:ln w="12246" cap="flat">
              <a:noFill/>
              <a:prstDash val="solid"/>
              <a:miter/>
            </a:ln>
          </p:spPr>
          <p:txBody>
            <a:bodyPr rtlCol="0" anchor="ctr"/>
            <a:lstStyle/>
            <a:p>
              <a:endParaRPr lang="fi-FI"/>
            </a:p>
          </p:txBody>
        </p:sp>
        <p:sp>
          <p:nvSpPr>
            <p:cNvPr id="13" name="Vapaamuotoinen: Muoto 12">
              <a:extLst>
                <a:ext uri="{FF2B5EF4-FFF2-40B4-BE49-F238E27FC236}">
                  <a16:creationId xmlns:a16="http://schemas.microsoft.com/office/drawing/2014/main" id="{36205A2C-DD61-4B85-B79D-98595E8925C3}"/>
                </a:ext>
              </a:extLst>
            </p:cNvPr>
            <p:cNvSpPr/>
            <p:nvPr/>
          </p:nvSpPr>
          <p:spPr>
            <a:xfrm>
              <a:off x="6982634" y="4133943"/>
              <a:ext cx="159566" cy="256854"/>
            </a:xfrm>
            <a:custGeom>
              <a:avLst/>
              <a:gdLst>
                <a:gd name="connsiteX0" fmla="*/ 21374 w 159566"/>
                <a:gd name="connsiteY0" fmla="*/ 256855 h 256854"/>
                <a:gd name="connsiteX1" fmla="*/ 0 w 159566"/>
                <a:gd name="connsiteY1" fmla="*/ 233884 h 256854"/>
                <a:gd name="connsiteX2" fmla="*/ 113380 w 159566"/>
                <a:gd name="connsiteY2" fmla="*/ 128366 h 256854"/>
                <a:gd name="connsiteX3" fmla="*/ 0 w 159566"/>
                <a:gd name="connsiteY3" fmla="*/ 23093 h 256854"/>
                <a:gd name="connsiteX4" fmla="*/ 21374 w 159566"/>
                <a:gd name="connsiteY4" fmla="*/ 0 h 256854"/>
                <a:gd name="connsiteX5" fmla="*/ 159567 w 159566"/>
                <a:gd name="connsiteY5" fmla="*/ 128366 h 25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66" h="256854">
                  <a:moveTo>
                    <a:pt x="21374" y="256855"/>
                  </a:moveTo>
                  <a:lnTo>
                    <a:pt x="0" y="233884"/>
                  </a:lnTo>
                  <a:lnTo>
                    <a:pt x="113380" y="128366"/>
                  </a:lnTo>
                  <a:lnTo>
                    <a:pt x="0" y="23093"/>
                  </a:lnTo>
                  <a:lnTo>
                    <a:pt x="21374" y="0"/>
                  </a:lnTo>
                  <a:lnTo>
                    <a:pt x="159567" y="128366"/>
                  </a:lnTo>
                  <a:close/>
                </a:path>
              </a:pathLst>
            </a:custGeom>
            <a:grpFill/>
            <a:ln w="12246" cap="flat">
              <a:noFill/>
              <a:prstDash val="solid"/>
              <a:miter/>
            </a:ln>
          </p:spPr>
          <p:txBody>
            <a:bodyPr rtlCol="0" anchor="ctr"/>
            <a:lstStyle/>
            <a:p>
              <a:endParaRPr lang="fi-FI"/>
            </a:p>
          </p:txBody>
        </p:sp>
      </p:grpSp>
      <p:grpSp>
        <p:nvGrpSpPr>
          <p:cNvPr id="15" name="Kuva 22">
            <a:extLst>
              <a:ext uri="{FF2B5EF4-FFF2-40B4-BE49-F238E27FC236}">
                <a16:creationId xmlns:a16="http://schemas.microsoft.com/office/drawing/2014/main" id="{3C52C5AC-6440-4521-8B07-7B251F7B3098}"/>
              </a:ext>
            </a:extLst>
          </p:cNvPr>
          <p:cNvGrpSpPr/>
          <p:nvPr userDrawn="1"/>
        </p:nvGrpSpPr>
        <p:grpSpPr>
          <a:xfrm>
            <a:off x="8002969" y="2736965"/>
            <a:ext cx="1067340" cy="1337092"/>
            <a:chOff x="7735001" y="2950082"/>
            <a:chExt cx="1067340" cy="1337092"/>
          </a:xfrm>
          <a:solidFill>
            <a:schemeClr val="accent2"/>
          </a:solidFill>
        </p:grpSpPr>
        <p:sp>
          <p:nvSpPr>
            <p:cNvPr id="16" name="Vapaamuotoinen: Muoto 15">
              <a:extLst>
                <a:ext uri="{FF2B5EF4-FFF2-40B4-BE49-F238E27FC236}">
                  <a16:creationId xmlns:a16="http://schemas.microsoft.com/office/drawing/2014/main" id="{C68F0EA4-6886-4EAA-BD6F-358E31B5B05E}"/>
                </a:ext>
              </a:extLst>
            </p:cNvPr>
            <p:cNvSpPr/>
            <p:nvPr/>
          </p:nvSpPr>
          <p:spPr>
            <a:xfrm>
              <a:off x="7735001" y="3062724"/>
              <a:ext cx="1033437" cy="1224449"/>
            </a:xfrm>
            <a:custGeom>
              <a:avLst/>
              <a:gdLst>
                <a:gd name="connsiteX0" fmla="*/ 722043 w 1033437"/>
                <a:gd name="connsiteY0" fmla="*/ 1224450 h 1224449"/>
                <a:gd name="connsiteX1" fmla="*/ 0 w 1033437"/>
                <a:gd name="connsiteY1" fmla="*/ 1224450 h 1224449"/>
                <a:gd name="connsiteX2" fmla="*/ 0 w 1033437"/>
                <a:gd name="connsiteY2" fmla="*/ 1193003 h 1224449"/>
                <a:gd name="connsiteX3" fmla="*/ 690719 w 1033437"/>
                <a:gd name="connsiteY3" fmla="*/ 1193003 h 1224449"/>
                <a:gd name="connsiteX4" fmla="*/ 690719 w 1033437"/>
                <a:gd name="connsiteY4" fmla="*/ 0 h 1224449"/>
                <a:gd name="connsiteX5" fmla="*/ 1033437 w 1033437"/>
                <a:gd name="connsiteY5" fmla="*/ 0 h 1224449"/>
                <a:gd name="connsiteX6" fmla="*/ 1033437 w 1033437"/>
                <a:gd name="connsiteY6" fmla="*/ 31569 h 1224449"/>
                <a:gd name="connsiteX7" fmla="*/ 722043 w 1033437"/>
                <a:gd name="connsiteY7" fmla="*/ 31569 h 122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37" h="1224449">
                  <a:moveTo>
                    <a:pt x="722043" y="1224450"/>
                  </a:moveTo>
                  <a:lnTo>
                    <a:pt x="0" y="1224450"/>
                  </a:lnTo>
                  <a:lnTo>
                    <a:pt x="0" y="1193003"/>
                  </a:lnTo>
                  <a:lnTo>
                    <a:pt x="690719" y="1193003"/>
                  </a:lnTo>
                  <a:lnTo>
                    <a:pt x="690719" y="0"/>
                  </a:lnTo>
                  <a:lnTo>
                    <a:pt x="1033437" y="0"/>
                  </a:lnTo>
                  <a:lnTo>
                    <a:pt x="1033437" y="31569"/>
                  </a:lnTo>
                  <a:lnTo>
                    <a:pt x="722043" y="31569"/>
                  </a:lnTo>
                  <a:close/>
                </a:path>
              </a:pathLst>
            </a:custGeom>
            <a:grpFill/>
            <a:ln w="12262"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99B7604B-FDD6-4633-82B1-9652B8E6951C}"/>
                </a:ext>
              </a:extLst>
            </p:cNvPr>
            <p:cNvSpPr/>
            <p:nvPr/>
          </p:nvSpPr>
          <p:spPr>
            <a:xfrm>
              <a:off x="8642897" y="2950082"/>
              <a:ext cx="159443" cy="256854"/>
            </a:xfrm>
            <a:custGeom>
              <a:avLst/>
              <a:gdLst>
                <a:gd name="connsiteX0" fmla="*/ 21497 w 159443"/>
                <a:gd name="connsiteY0" fmla="*/ 256854 h 256854"/>
                <a:gd name="connsiteX1" fmla="*/ 0 w 159443"/>
                <a:gd name="connsiteY1" fmla="*/ 233761 h 256854"/>
                <a:gd name="connsiteX2" fmla="*/ 113380 w 159443"/>
                <a:gd name="connsiteY2" fmla="*/ 128366 h 256854"/>
                <a:gd name="connsiteX3" fmla="*/ 0 w 159443"/>
                <a:gd name="connsiteY3" fmla="*/ 23094 h 256854"/>
                <a:gd name="connsiteX4" fmla="*/ 21497 w 159443"/>
                <a:gd name="connsiteY4" fmla="*/ 0 h 256854"/>
                <a:gd name="connsiteX5" fmla="*/ 159444 w 159443"/>
                <a:gd name="connsiteY5" fmla="*/ 128366 h 25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443" h="256854">
                  <a:moveTo>
                    <a:pt x="21497" y="256854"/>
                  </a:moveTo>
                  <a:lnTo>
                    <a:pt x="0" y="233761"/>
                  </a:lnTo>
                  <a:lnTo>
                    <a:pt x="113380" y="128366"/>
                  </a:lnTo>
                  <a:lnTo>
                    <a:pt x="0" y="23094"/>
                  </a:lnTo>
                  <a:lnTo>
                    <a:pt x="21497" y="0"/>
                  </a:lnTo>
                  <a:lnTo>
                    <a:pt x="159444" y="128366"/>
                  </a:lnTo>
                  <a:close/>
                </a:path>
              </a:pathLst>
            </a:custGeom>
            <a:grpFill/>
            <a:ln w="12262" cap="flat">
              <a:noFill/>
              <a:prstDash val="solid"/>
              <a:miter/>
            </a:ln>
          </p:spPr>
          <p:txBody>
            <a:bodyPr rtlCol="0" anchor="ctr"/>
            <a:lstStyle/>
            <a:p>
              <a:endParaRPr lang="fi-FI"/>
            </a:p>
          </p:txBody>
        </p:sp>
      </p:grpSp>
      <p:grpSp>
        <p:nvGrpSpPr>
          <p:cNvPr id="20" name="Kuva 23">
            <a:extLst>
              <a:ext uri="{FF2B5EF4-FFF2-40B4-BE49-F238E27FC236}">
                <a16:creationId xmlns:a16="http://schemas.microsoft.com/office/drawing/2014/main" id="{5AE5702E-7D4C-4218-B226-A6ADECE2861B}"/>
              </a:ext>
            </a:extLst>
          </p:cNvPr>
          <p:cNvGrpSpPr/>
          <p:nvPr userDrawn="1"/>
        </p:nvGrpSpPr>
        <p:grpSpPr>
          <a:xfrm>
            <a:off x="9716560" y="1794919"/>
            <a:ext cx="847583" cy="1085888"/>
            <a:chOff x="9448592" y="2008036"/>
            <a:chExt cx="847583" cy="1085888"/>
          </a:xfrm>
          <a:solidFill>
            <a:schemeClr val="accent2"/>
          </a:solidFill>
        </p:grpSpPr>
        <p:sp>
          <p:nvSpPr>
            <p:cNvPr id="22" name="Vapaamuotoinen: Muoto 21">
              <a:extLst>
                <a:ext uri="{FF2B5EF4-FFF2-40B4-BE49-F238E27FC236}">
                  <a16:creationId xmlns:a16="http://schemas.microsoft.com/office/drawing/2014/main" id="{2DB7CE95-7E37-43A4-B7B6-4A3D38D07ACA}"/>
                </a:ext>
              </a:extLst>
            </p:cNvPr>
            <p:cNvSpPr/>
            <p:nvPr/>
          </p:nvSpPr>
          <p:spPr>
            <a:xfrm>
              <a:off x="9448592" y="2120678"/>
              <a:ext cx="813556" cy="973246"/>
            </a:xfrm>
            <a:custGeom>
              <a:avLst/>
              <a:gdLst>
                <a:gd name="connsiteX0" fmla="*/ 533732 w 813556"/>
                <a:gd name="connsiteY0" fmla="*/ 973246 h 973246"/>
                <a:gd name="connsiteX1" fmla="*/ 0 w 813556"/>
                <a:gd name="connsiteY1" fmla="*/ 973246 h 973246"/>
                <a:gd name="connsiteX2" fmla="*/ 0 w 813556"/>
                <a:gd name="connsiteY2" fmla="*/ 941799 h 973246"/>
                <a:gd name="connsiteX3" fmla="*/ 502285 w 813556"/>
                <a:gd name="connsiteY3" fmla="*/ 941799 h 973246"/>
                <a:gd name="connsiteX4" fmla="*/ 502285 w 813556"/>
                <a:gd name="connsiteY4" fmla="*/ 0 h 973246"/>
                <a:gd name="connsiteX5" fmla="*/ 813557 w 813556"/>
                <a:gd name="connsiteY5" fmla="*/ 0 h 973246"/>
                <a:gd name="connsiteX6" fmla="*/ 813557 w 813556"/>
                <a:gd name="connsiteY6" fmla="*/ 31447 h 973246"/>
                <a:gd name="connsiteX7" fmla="*/ 533732 w 813556"/>
                <a:gd name="connsiteY7" fmla="*/ 31447 h 97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3556" h="973246">
                  <a:moveTo>
                    <a:pt x="533732" y="973246"/>
                  </a:moveTo>
                  <a:lnTo>
                    <a:pt x="0" y="973246"/>
                  </a:lnTo>
                  <a:lnTo>
                    <a:pt x="0" y="941799"/>
                  </a:lnTo>
                  <a:lnTo>
                    <a:pt x="502285" y="941799"/>
                  </a:lnTo>
                  <a:lnTo>
                    <a:pt x="502285" y="0"/>
                  </a:lnTo>
                  <a:lnTo>
                    <a:pt x="813557" y="0"/>
                  </a:lnTo>
                  <a:lnTo>
                    <a:pt x="813557" y="31447"/>
                  </a:lnTo>
                  <a:lnTo>
                    <a:pt x="533732" y="31447"/>
                  </a:lnTo>
                  <a:close/>
                </a:path>
              </a:pathLst>
            </a:custGeom>
            <a:grpFill/>
            <a:ln w="12148" cap="flat">
              <a:noFill/>
              <a:prstDash val="solid"/>
              <a:miter/>
            </a:ln>
          </p:spPr>
          <p:txBody>
            <a:bodyPr rtlCol="0" anchor="ctr"/>
            <a:lstStyle/>
            <a:p>
              <a:endParaRPr lang="fi-FI"/>
            </a:p>
          </p:txBody>
        </p:sp>
        <p:sp>
          <p:nvSpPr>
            <p:cNvPr id="23" name="Vapaamuotoinen: Muoto 22">
              <a:extLst>
                <a:ext uri="{FF2B5EF4-FFF2-40B4-BE49-F238E27FC236}">
                  <a16:creationId xmlns:a16="http://schemas.microsoft.com/office/drawing/2014/main" id="{194AA8F0-9EFF-45B7-A1D0-958B80FB6D92}"/>
                </a:ext>
              </a:extLst>
            </p:cNvPr>
            <p:cNvSpPr/>
            <p:nvPr/>
          </p:nvSpPr>
          <p:spPr>
            <a:xfrm>
              <a:off x="10136731" y="2008036"/>
              <a:ext cx="159443" cy="256731"/>
            </a:xfrm>
            <a:custGeom>
              <a:avLst/>
              <a:gdLst>
                <a:gd name="connsiteX0" fmla="*/ 21374 w 159443"/>
                <a:gd name="connsiteY0" fmla="*/ 256732 h 256731"/>
                <a:gd name="connsiteX1" fmla="*/ 0 w 159443"/>
                <a:gd name="connsiteY1" fmla="*/ 233761 h 256731"/>
                <a:gd name="connsiteX2" fmla="*/ 113380 w 159443"/>
                <a:gd name="connsiteY2" fmla="*/ 128366 h 256731"/>
                <a:gd name="connsiteX3" fmla="*/ 0 w 159443"/>
                <a:gd name="connsiteY3" fmla="*/ 22971 h 256731"/>
                <a:gd name="connsiteX4" fmla="*/ 21374 w 159443"/>
                <a:gd name="connsiteY4" fmla="*/ 0 h 256731"/>
                <a:gd name="connsiteX5" fmla="*/ 159444 w 159443"/>
                <a:gd name="connsiteY5" fmla="*/ 128366 h 25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443" h="256731">
                  <a:moveTo>
                    <a:pt x="21374" y="256732"/>
                  </a:moveTo>
                  <a:lnTo>
                    <a:pt x="0" y="233761"/>
                  </a:lnTo>
                  <a:lnTo>
                    <a:pt x="113380" y="128366"/>
                  </a:lnTo>
                  <a:lnTo>
                    <a:pt x="0" y="22971"/>
                  </a:lnTo>
                  <a:lnTo>
                    <a:pt x="21374" y="0"/>
                  </a:lnTo>
                  <a:lnTo>
                    <a:pt x="159444" y="128366"/>
                  </a:lnTo>
                  <a:close/>
                </a:path>
              </a:pathLst>
            </a:custGeom>
            <a:grpFill/>
            <a:ln w="12148" cap="flat">
              <a:noFill/>
              <a:prstDash val="solid"/>
              <a:miter/>
            </a:ln>
          </p:spPr>
          <p:txBody>
            <a:bodyPr rtlCol="0" anchor="ctr"/>
            <a:lstStyle/>
            <a:p>
              <a:endParaRPr lang="fi-FI"/>
            </a:p>
          </p:txBody>
        </p:sp>
      </p:grpSp>
      <p:grpSp>
        <p:nvGrpSpPr>
          <p:cNvPr id="24" name="Kuva 24">
            <a:extLst>
              <a:ext uri="{FF2B5EF4-FFF2-40B4-BE49-F238E27FC236}">
                <a16:creationId xmlns:a16="http://schemas.microsoft.com/office/drawing/2014/main" id="{181F7ED0-0A03-4601-840A-B0EC6CB6A7F7}"/>
              </a:ext>
            </a:extLst>
          </p:cNvPr>
          <p:cNvGrpSpPr/>
          <p:nvPr userDrawn="1"/>
        </p:nvGrpSpPr>
        <p:grpSpPr>
          <a:xfrm>
            <a:off x="11092545" y="1902843"/>
            <a:ext cx="973246" cy="2373109"/>
            <a:chOff x="10824577" y="2115960"/>
            <a:chExt cx="973246" cy="2373109"/>
          </a:xfrm>
          <a:solidFill>
            <a:schemeClr val="accent2"/>
          </a:solidFill>
        </p:grpSpPr>
        <p:sp>
          <p:nvSpPr>
            <p:cNvPr id="25" name="Vapaamuotoinen: Muoto 24">
              <a:extLst>
                <a:ext uri="{FF2B5EF4-FFF2-40B4-BE49-F238E27FC236}">
                  <a16:creationId xmlns:a16="http://schemas.microsoft.com/office/drawing/2014/main" id="{EB092188-2886-4EE6-B589-E87123591A68}"/>
                </a:ext>
              </a:extLst>
            </p:cNvPr>
            <p:cNvSpPr/>
            <p:nvPr/>
          </p:nvSpPr>
          <p:spPr>
            <a:xfrm>
              <a:off x="10824577" y="2115960"/>
              <a:ext cx="973246" cy="2260344"/>
            </a:xfrm>
            <a:custGeom>
              <a:avLst/>
              <a:gdLst>
                <a:gd name="connsiteX0" fmla="*/ 973246 w 973246"/>
                <a:gd name="connsiteY0" fmla="*/ 2260345 h 2260344"/>
                <a:gd name="connsiteX1" fmla="*/ 599204 w 973246"/>
                <a:gd name="connsiteY1" fmla="*/ 2260345 h 2260344"/>
                <a:gd name="connsiteX2" fmla="*/ 599204 w 973246"/>
                <a:gd name="connsiteY2" fmla="*/ 2229021 h 2260344"/>
                <a:gd name="connsiteX3" fmla="*/ 941923 w 973246"/>
                <a:gd name="connsiteY3" fmla="*/ 2229021 h 2260344"/>
                <a:gd name="connsiteX4" fmla="*/ 941923 w 973246"/>
                <a:gd name="connsiteY4" fmla="*/ 31324 h 2260344"/>
                <a:gd name="connsiteX5" fmla="*/ 0 w 973246"/>
                <a:gd name="connsiteY5" fmla="*/ 31324 h 2260344"/>
                <a:gd name="connsiteX6" fmla="*/ 0 w 973246"/>
                <a:gd name="connsiteY6" fmla="*/ 0 h 2260344"/>
                <a:gd name="connsiteX7" fmla="*/ 973246 w 973246"/>
                <a:gd name="connsiteY7" fmla="*/ 0 h 226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3246" h="2260344">
                  <a:moveTo>
                    <a:pt x="973246" y="2260345"/>
                  </a:moveTo>
                  <a:lnTo>
                    <a:pt x="599204" y="2260345"/>
                  </a:lnTo>
                  <a:lnTo>
                    <a:pt x="599204" y="2229021"/>
                  </a:lnTo>
                  <a:lnTo>
                    <a:pt x="941923" y="2229021"/>
                  </a:lnTo>
                  <a:lnTo>
                    <a:pt x="941923" y="31324"/>
                  </a:lnTo>
                  <a:lnTo>
                    <a:pt x="0" y="31324"/>
                  </a:lnTo>
                  <a:lnTo>
                    <a:pt x="0" y="0"/>
                  </a:lnTo>
                  <a:lnTo>
                    <a:pt x="973246" y="0"/>
                  </a:lnTo>
                  <a:close/>
                </a:path>
              </a:pathLst>
            </a:custGeom>
            <a:grpFill/>
            <a:ln w="12178" cap="flat">
              <a:noFill/>
              <a:prstDash val="solid"/>
              <a:miter/>
            </a:ln>
          </p:spPr>
          <p:txBody>
            <a:bodyPr rtlCol="0" anchor="ctr"/>
            <a:lstStyle/>
            <a:p>
              <a:endParaRPr lang="fi-FI"/>
            </a:p>
          </p:txBody>
        </p:sp>
        <p:sp>
          <p:nvSpPr>
            <p:cNvPr id="26" name="Vapaamuotoinen: Muoto 25">
              <a:extLst>
                <a:ext uri="{FF2B5EF4-FFF2-40B4-BE49-F238E27FC236}">
                  <a16:creationId xmlns:a16="http://schemas.microsoft.com/office/drawing/2014/main" id="{37B9E393-EC0B-408D-845C-603049E3587C}"/>
                </a:ext>
              </a:extLst>
            </p:cNvPr>
            <p:cNvSpPr/>
            <p:nvPr/>
          </p:nvSpPr>
          <p:spPr>
            <a:xfrm>
              <a:off x="11389755" y="4232215"/>
              <a:ext cx="159443" cy="256854"/>
            </a:xfrm>
            <a:custGeom>
              <a:avLst/>
              <a:gdLst>
                <a:gd name="connsiteX0" fmla="*/ 137947 w 159443"/>
                <a:gd name="connsiteY0" fmla="*/ 0 h 256854"/>
                <a:gd name="connsiteX1" fmla="*/ 159444 w 159443"/>
                <a:gd name="connsiteY1" fmla="*/ 22971 h 256854"/>
                <a:gd name="connsiteX2" fmla="*/ 46064 w 159443"/>
                <a:gd name="connsiteY2" fmla="*/ 128366 h 256854"/>
                <a:gd name="connsiteX3" fmla="*/ 159444 w 159443"/>
                <a:gd name="connsiteY3" fmla="*/ 233761 h 256854"/>
                <a:gd name="connsiteX4" fmla="*/ 137947 w 159443"/>
                <a:gd name="connsiteY4" fmla="*/ 256855 h 256854"/>
                <a:gd name="connsiteX5" fmla="*/ 0 w 159443"/>
                <a:gd name="connsiteY5" fmla="*/ 128366 h 25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443" h="256854">
                  <a:moveTo>
                    <a:pt x="137947" y="0"/>
                  </a:moveTo>
                  <a:lnTo>
                    <a:pt x="159444" y="22971"/>
                  </a:lnTo>
                  <a:lnTo>
                    <a:pt x="46064" y="128366"/>
                  </a:lnTo>
                  <a:lnTo>
                    <a:pt x="159444" y="233761"/>
                  </a:lnTo>
                  <a:lnTo>
                    <a:pt x="137947" y="256855"/>
                  </a:lnTo>
                  <a:lnTo>
                    <a:pt x="0" y="128366"/>
                  </a:lnTo>
                  <a:close/>
                </a:path>
              </a:pathLst>
            </a:custGeom>
            <a:grpFill/>
            <a:ln w="12178" cap="flat">
              <a:noFill/>
              <a:prstDash val="solid"/>
              <a:miter/>
            </a:ln>
          </p:spPr>
          <p:txBody>
            <a:bodyPr rtlCol="0" anchor="ctr"/>
            <a:lstStyle/>
            <a:p>
              <a:endParaRPr lang="fi-FI"/>
            </a:p>
          </p:txBody>
        </p:sp>
      </p:grpSp>
      <p:sp>
        <p:nvSpPr>
          <p:cNvPr id="28" name="Ellipsi 27">
            <a:extLst>
              <a:ext uri="{FF2B5EF4-FFF2-40B4-BE49-F238E27FC236}">
                <a16:creationId xmlns:a16="http://schemas.microsoft.com/office/drawing/2014/main" id="{FD0DE1CD-18A3-4C1D-B675-976AF4F32AC6}"/>
              </a:ext>
            </a:extLst>
          </p:cNvPr>
          <p:cNvSpPr/>
          <p:nvPr userDrawn="1"/>
        </p:nvSpPr>
        <p:spPr>
          <a:xfrm>
            <a:off x="7152431" y="1794919"/>
            <a:ext cx="835686" cy="83568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9" name="Kuva 28">
            <a:extLst>
              <a:ext uri="{FF2B5EF4-FFF2-40B4-BE49-F238E27FC236}">
                <a16:creationId xmlns:a16="http://schemas.microsoft.com/office/drawing/2014/main" id="{D0D2EF24-18D9-4314-9646-371097C9EE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41295" y="2025568"/>
            <a:ext cx="262939" cy="389876"/>
          </a:xfrm>
          <a:prstGeom prst="rect">
            <a:avLst/>
          </a:prstGeom>
        </p:spPr>
      </p:pic>
      <p:sp>
        <p:nvSpPr>
          <p:cNvPr id="32" name="Ellipsi 31">
            <a:extLst>
              <a:ext uri="{FF2B5EF4-FFF2-40B4-BE49-F238E27FC236}">
                <a16:creationId xmlns:a16="http://schemas.microsoft.com/office/drawing/2014/main" id="{2E9EF430-4D38-441F-A5E5-5B607C52AAA0}"/>
              </a:ext>
            </a:extLst>
          </p:cNvPr>
          <p:cNvSpPr/>
          <p:nvPr userDrawn="1"/>
        </p:nvSpPr>
        <p:spPr>
          <a:xfrm>
            <a:off x="7392807" y="3618093"/>
            <a:ext cx="835686" cy="83568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3" name="Kuva 32">
            <a:extLst>
              <a:ext uri="{FF2B5EF4-FFF2-40B4-BE49-F238E27FC236}">
                <a16:creationId xmlns:a16="http://schemas.microsoft.com/office/drawing/2014/main" id="{1EF4091F-AC30-4A5A-AA72-9CD2B5547A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67669" y="3868387"/>
            <a:ext cx="310528" cy="310528"/>
          </a:xfrm>
          <a:prstGeom prst="rect">
            <a:avLst/>
          </a:prstGeom>
        </p:spPr>
      </p:pic>
      <p:sp>
        <p:nvSpPr>
          <p:cNvPr id="35" name="Ellipsi 34">
            <a:extLst>
              <a:ext uri="{FF2B5EF4-FFF2-40B4-BE49-F238E27FC236}">
                <a16:creationId xmlns:a16="http://schemas.microsoft.com/office/drawing/2014/main" id="{A4F7093D-B816-4D1F-84FA-30C1AFD88D45}"/>
              </a:ext>
            </a:extLst>
          </p:cNvPr>
          <p:cNvSpPr/>
          <p:nvPr userDrawn="1"/>
        </p:nvSpPr>
        <p:spPr>
          <a:xfrm>
            <a:off x="9071660" y="2415444"/>
            <a:ext cx="835686" cy="83568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6" name="Kuva 35">
            <a:extLst>
              <a:ext uri="{FF2B5EF4-FFF2-40B4-BE49-F238E27FC236}">
                <a16:creationId xmlns:a16="http://schemas.microsoft.com/office/drawing/2014/main" id="{C36D35F5-26EB-4F0F-9F35-DC44A4BF960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286821" y="2623878"/>
            <a:ext cx="405546" cy="387522"/>
          </a:xfrm>
          <a:prstGeom prst="rect">
            <a:avLst/>
          </a:prstGeom>
        </p:spPr>
      </p:pic>
      <p:sp>
        <p:nvSpPr>
          <p:cNvPr id="38" name="Ellipsi 37">
            <a:extLst>
              <a:ext uri="{FF2B5EF4-FFF2-40B4-BE49-F238E27FC236}">
                <a16:creationId xmlns:a16="http://schemas.microsoft.com/office/drawing/2014/main" id="{12A1DFED-683B-4C78-8F04-D02BA7403B86}"/>
              </a:ext>
            </a:extLst>
          </p:cNvPr>
          <p:cNvSpPr/>
          <p:nvPr userDrawn="1"/>
        </p:nvSpPr>
        <p:spPr>
          <a:xfrm>
            <a:off x="10564143" y="1485000"/>
            <a:ext cx="835686" cy="83568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9" name="Kuva 38">
            <a:extLst>
              <a:ext uri="{FF2B5EF4-FFF2-40B4-BE49-F238E27FC236}">
                <a16:creationId xmlns:a16="http://schemas.microsoft.com/office/drawing/2014/main" id="{F75B9F82-5F4C-4CE6-8F0F-B01A7517B84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779302" y="1699820"/>
            <a:ext cx="393421" cy="393421"/>
          </a:xfrm>
          <a:prstGeom prst="rect">
            <a:avLst/>
          </a:prstGeom>
        </p:spPr>
      </p:pic>
      <p:sp>
        <p:nvSpPr>
          <p:cNvPr id="40" name="Ellipsi 39">
            <a:extLst>
              <a:ext uri="{FF2B5EF4-FFF2-40B4-BE49-F238E27FC236}">
                <a16:creationId xmlns:a16="http://schemas.microsoft.com/office/drawing/2014/main" id="{709F69A8-AD91-485A-A40B-3D687B70617A}"/>
              </a:ext>
            </a:extLst>
          </p:cNvPr>
          <p:cNvSpPr/>
          <p:nvPr userDrawn="1"/>
        </p:nvSpPr>
        <p:spPr>
          <a:xfrm>
            <a:off x="10814728" y="3708587"/>
            <a:ext cx="835686" cy="83568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1" name="Kuva 40">
            <a:extLst>
              <a:ext uri="{FF2B5EF4-FFF2-40B4-BE49-F238E27FC236}">
                <a16:creationId xmlns:a16="http://schemas.microsoft.com/office/drawing/2014/main" id="{68F341C3-0FB1-40CF-B5F4-8AF75BDDB975}"/>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091308" y="3916708"/>
            <a:ext cx="295895" cy="438740"/>
          </a:xfrm>
          <a:prstGeom prst="rect">
            <a:avLst/>
          </a:prstGeom>
        </p:spPr>
      </p:pic>
      <p:sp>
        <p:nvSpPr>
          <p:cNvPr id="42" name="Tekstin paikkamerkki 8">
            <a:extLst>
              <a:ext uri="{FF2B5EF4-FFF2-40B4-BE49-F238E27FC236}">
                <a16:creationId xmlns:a16="http://schemas.microsoft.com/office/drawing/2014/main" id="{68146E9D-8B9E-42DF-A8C4-6B89E248D569}"/>
              </a:ext>
            </a:extLst>
          </p:cNvPr>
          <p:cNvSpPr>
            <a:spLocks noGrp="1"/>
          </p:cNvSpPr>
          <p:nvPr userDrawn="1">
            <p:ph type="body" sz="quarter" idx="18" hasCustomPrompt="1"/>
          </p:nvPr>
        </p:nvSpPr>
        <p:spPr>
          <a:xfrm>
            <a:off x="6770117" y="675185"/>
            <a:ext cx="1476400" cy="361950"/>
          </a:xfrm>
        </p:spPr>
        <p:txBody>
          <a:bodyPr>
            <a:normAutofit/>
          </a:bodyPr>
          <a:lstStyle>
            <a:lvl1pPr marL="0" indent="0">
              <a:buNone/>
              <a:defRPr sz="1600" b="1">
                <a:solidFill>
                  <a:schemeClr val="bg1"/>
                </a:solidFill>
              </a:defRPr>
            </a:lvl1pPr>
          </a:lstStyle>
          <a:p>
            <a:pPr lvl="0"/>
            <a:r>
              <a:rPr lang="fi-FI"/>
              <a:t>Idea</a:t>
            </a:r>
          </a:p>
        </p:txBody>
      </p:sp>
      <p:sp>
        <p:nvSpPr>
          <p:cNvPr id="43" name="Tekstin paikkamerkki 8">
            <a:extLst>
              <a:ext uri="{FF2B5EF4-FFF2-40B4-BE49-F238E27FC236}">
                <a16:creationId xmlns:a16="http://schemas.microsoft.com/office/drawing/2014/main" id="{7CDFDC0D-700E-4011-ACE7-EE1AC4288BAA}"/>
              </a:ext>
            </a:extLst>
          </p:cNvPr>
          <p:cNvSpPr>
            <a:spLocks noGrp="1"/>
          </p:cNvSpPr>
          <p:nvPr userDrawn="1">
            <p:ph type="body" sz="quarter" idx="19" hasCustomPrompt="1"/>
          </p:nvPr>
        </p:nvSpPr>
        <p:spPr>
          <a:xfrm>
            <a:off x="6770117" y="1054346"/>
            <a:ext cx="1476400" cy="718839"/>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44" name="Tekstin paikkamerkki 8">
            <a:extLst>
              <a:ext uri="{FF2B5EF4-FFF2-40B4-BE49-F238E27FC236}">
                <a16:creationId xmlns:a16="http://schemas.microsoft.com/office/drawing/2014/main" id="{09BB072D-62AC-49A6-9F68-7D3F583798A5}"/>
              </a:ext>
            </a:extLst>
          </p:cNvPr>
          <p:cNvSpPr>
            <a:spLocks noGrp="1"/>
          </p:cNvSpPr>
          <p:nvPr userDrawn="1">
            <p:ph type="body" sz="quarter" idx="20" hasCustomPrompt="1"/>
          </p:nvPr>
        </p:nvSpPr>
        <p:spPr>
          <a:xfrm>
            <a:off x="7042292" y="4596014"/>
            <a:ext cx="1476400" cy="503083"/>
          </a:xfrm>
        </p:spPr>
        <p:txBody>
          <a:bodyPr>
            <a:normAutofit/>
          </a:bodyPr>
          <a:lstStyle>
            <a:lvl1pPr marL="0" indent="0">
              <a:buNone/>
              <a:defRPr sz="1600" b="1">
                <a:solidFill>
                  <a:schemeClr val="bg1"/>
                </a:solidFill>
              </a:defRPr>
            </a:lvl1pPr>
          </a:lstStyle>
          <a:p>
            <a:pPr lvl="0"/>
            <a:r>
              <a:rPr lang="fi-FI"/>
              <a:t>Markkina-ymmärrys</a:t>
            </a:r>
          </a:p>
        </p:txBody>
      </p:sp>
      <p:sp>
        <p:nvSpPr>
          <p:cNvPr id="45" name="Tekstin paikkamerkki 8">
            <a:extLst>
              <a:ext uri="{FF2B5EF4-FFF2-40B4-BE49-F238E27FC236}">
                <a16:creationId xmlns:a16="http://schemas.microsoft.com/office/drawing/2014/main" id="{81D4A277-6AB4-4FEC-A2F2-53CAF06DC47E}"/>
              </a:ext>
            </a:extLst>
          </p:cNvPr>
          <p:cNvSpPr>
            <a:spLocks noGrp="1"/>
          </p:cNvSpPr>
          <p:nvPr userDrawn="1">
            <p:ph type="body" sz="quarter" idx="21" hasCustomPrompt="1"/>
          </p:nvPr>
        </p:nvSpPr>
        <p:spPr>
          <a:xfrm>
            <a:off x="7042292" y="5099098"/>
            <a:ext cx="1476400" cy="718839"/>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46" name="Tekstin paikkamerkki 8">
            <a:extLst>
              <a:ext uri="{FF2B5EF4-FFF2-40B4-BE49-F238E27FC236}">
                <a16:creationId xmlns:a16="http://schemas.microsoft.com/office/drawing/2014/main" id="{7B52513B-44E4-4C19-9E11-A8ED68E9A230}"/>
              </a:ext>
            </a:extLst>
          </p:cNvPr>
          <p:cNvSpPr>
            <a:spLocks noGrp="1"/>
          </p:cNvSpPr>
          <p:nvPr userDrawn="1">
            <p:ph type="body" sz="quarter" idx="22" hasCustomPrompt="1"/>
          </p:nvPr>
        </p:nvSpPr>
        <p:spPr>
          <a:xfrm>
            <a:off x="8713484" y="1257970"/>
            <a:ext cx="1476400" cy="361950"/>
          </a:xfrm>
        </p:spPr>
        <p:txBody>
          <a:bodyPr>
            <a:normAutofit/>
          </a:bodyPr>
          <a:lstStyle>
            <a:lvl1pPr marL="0" indent="0">
              <a:buNone/>
              <a:defRPr sz="1600" b="1">
                <a:solidFill>
                  <a:schemeClr val="bg1"/>
                </a:solidFill>
              </a:defRPr>
            </a:lvl1pPr>
          </a:lstStyle>
          <a:p>
            <a:pPr lvl="0"/>
            <a:r>
              <a:rPr lang="fi-FI"/>
              <a:t>Tuotekehitys</a:t>
            </a:r>
          </a:p>
        </p:txBody>
      </p:sp>
      <p:sp>
        <p:nvSpPr>
          <p:cNvPr id="47" name="Tekstin paikkamerkki 8">
            <a:extLst>
              <a:ext uri="{FF2B5EF4-FFF2-40B4-BE49-F238E27FC236}">
                <a16:creationId xmlns:a16="http://schemas.microsoft.com/office/drawing/2014/main" id="{F9AB7090-F39C-4172-A53C-996F4CDA60C2}"/>
              </a:ext>
            </a:extLst>
          </p:cNvPr>
          <p:cNvSpPr>
            <a:spLocks noGrp="1"/>
          </p:cNvSpPr>
          <p:nvPr userDrawn="1">
            <p:ph type="body" sz="quarter" idx="23" hasCustomPrompt="1"/>
          </p:nvPr>
        </p:nvSpPr>
        <p:spPr>
          <a:xfrm>
            <a:off x="8713484" y="1637131"/>
            <a:ext cx="1476400" cy="718839"/>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48" name="Tekstin paikkamerkki 8">
            <a:extLst>
              <a:ext uri="{FF2B5EF4-FFF2-40B4-BE49-F238E27FC236}">
                <a16:creationId xmlns:a16="http://schemas.microsoft.com/office/drawing/2014/main" id="{843661C0-0422-4A00-ABD4-53DD75581FE8}"/>
              </a:ext>
            </a:extLst>
          </p:cNvPr>
          <p:cNvSpPr>
            <a:spLocks noGrp="1"/>
          </p:cNvSpPr>
          <p:nvPr userDrawn="1">
            <p:ph type="body" sz="quarter" idx="24" hasCustomPrompt="1"/>
          </p:nvPr>
        </p:nvSpPr>
        <p:spPr>
          <a:xfrm>
            <a:off x="10521839" y="357907"/>
            <a:ext cx="1476400" cy="361950"/>
          </a:xfrm>
        </p:spPr>
        <p:txBody>
          <a:bodyPr>
            <a:normAutofit/>
          </a:bodyPr>
          <a:lstStyle>
            <a:lvl1pPr marL="0" indent="0">
              <a:buNone/>
              <a:defRPr sz="1600" b="1">
                <a:solidFill>
                  <a:schemeClr val="bg1"/>
                </a:solidFill>
              </a:defRPr>
            </a:lvl1pPr>
          </a:lstStyle>
          <a:p>
            <a:pPr lvl="0"/>
            <a:r>
              <a:rPr lang="fi-FI"/>
              <a:t>Tuotanto</a:t>
            </a:r>
          </a:p>
        </p:txBody>
      </p:sp>
      <p:sp>
        <p:nvSpPr>
          <p:cNvPr id="49" name="Tekstin paikkamerkki 8">
            <a:extLst>
              <a:ext uri="{FF2B5EF4-FFF2-40B4-BE49-F238E27FC236}">
                <a16:creationId xmlns:a16="http://schemas.microsoft.com/office/drawing/2014/main" id="{E15ED3B8-9A41-4BA5-8378-868EEC747C58}"/>
              </a:ext>
            </a:extLst>
          </p:cNvPr>
          <p:cNvSpPr>
            <a:spLocks noGrp="1"/>
          </p:cNvSpPr>
          <p:nvPr userDrawn="1">
            <p:ph type="body" sz="quarter" idx="25" hasCustomPrompt="1"/>
          </p:nvPr>
        </p:nvSpPr>
        <p:spPr>
          <a:xfrm>
            <a:off x="10521839" y="737068"/>
            <a:ext cx="1476400" cy="718839"/>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50" name="Tekstin paikkamerkki 8">
            <a:extLst>
              <a:ext uri="{FF2B5EF4-FFF2-40B4-BE49-F238E27FC236}">
                <a16:creationId xmlns:a16="http://schemas.microsoft.com/office/drawing/2014/main" id="{E8C78DEC-1B91-45BF-A050-0C410366386C}"/>
              </a:ext>
            </a:extLst>
          </p:cNvPr>
          <p:cNvSpPr>
            <a:spLocks noGrp="1"/>
          </p:cNvSpPr>
          <p:nvPr userDrawn="1">
            <p:ph type="body" sz="quarter" idx="26" hasCustomPrompt="1"/>
          </p:nvPr>
        </p:nvSpPr>
        <p:spPr>
          <a:xfrm>
            <a:off x="9321328" y="3976287"/>
            <a:ext cx="1476400" cy="578276"/>
          </a:xfrm>
        </p:spPr>
        <p:txBody>
          <a:bodyPr>
            <a:normAutofit/>
          </a:bodyPr>
          <a:lstStyle>
            <a:lvl1pPr marL="0" indent="0">
              <a:buNone/>
              <a:defRPr sz="1600" b="1">
                <a:solidFill>
                  <a:schemeClr val="bg1"/>
                </a:solidFill>
              </a:defRPr>
            </a:lvl1pPr>
          </a:lstStyle>
          <a:p>
            <a:pPr lvl="0"/>
            <a:r>
              <a:rPr lang="fi-FI"/>
              <a:t>Lanseeraus</a:t>
            </a:r>
          </a:p>
        </p:txBody>
      </p:sp>
      <p:sp>
        <p:nvSpPr>
          <p:cNvPr id="51" name="Tekstin paikkamerkki 8">
            <a:extLst>
              <a:ext uri="{FF2B5EF4-FFF2-40B4-BE49-F238E27FC236}">
                <a16:creationId xmlns:a16="http://schemas.microsoft.com/office/drawing/2014/main" id="{9EA7A960-8220-4542-9274-230AE42D2BAD}"/>
              </a:ext>
            </a:extLst>
          </p:cNvPr>
          <p:cNvSpPr>
            <a:spLocks noGrp="1"/>
          </p:cNvSpPr>
          <p:nvPr userDrawn="1">
            <p:ph type="body" sz="quarter" idx="27" hasCustomPrompt="1"/>
          </p:nvPr>
        </p:nvSpPr>
        <p:spPr>
          <a:xfrm>
            <a:off x="9321328" y="4355448"/>
            <a:ext cx="1476400" cy="1148467"/>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54" name="Sisällön paikkamerkki 2">
            <a:extLst>
              <a:ext uri="{FF2B5EF4-FFF2-40B4-BE49-F238E27FC236}">
                <a16:creationId xmlns:a16="http://schemas.microsoft.com/office/drawing/2014/main" id="{3B78AEA7-9C8C-459C-9533-37A724E8B640}"/>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55" name="Sisällön paikkamerkki 2">
            <a:extLst>
              <a:ext uri="{FF2B5EF4-FFF2-40B4-BE49-F238E27FC236}">
                <a16:creationId xmlns:a16="http://schemas.microsoft.com/office/drawing/2014/main" id="{81BAE84E-F1E4-4B90-AAC0-5E6396FCBF96}"/>
              </a:ext>
            </a:extLst>
          </p:cNvPr>
          <p:cNvSpPr>
            <a:spLocks noGrp="1"/>
          </p:cNvSpPr>
          <p:nvPr>
            <p:ph sz="half" idx="14" hasCustomPrompt="1"/>
          </p:nvPr>
        </p:nvSpPr>
        <p:spPr>
          <a:xfrm>
            <a:off x="742581" y="1858475"/>
            <a:ext cx="4633420"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57" name="Tekstin paikkamerkki 5">
            <a:extLst>
              <a:ext uri="{FF2B5EF4-FFF2-40B4-BE49-F238E27FC236}">
                <a16:creationId xmlns:a16="http://schemas.microsoft.com/office/drawing/2014/main" id="{235098C5-1F08-4B0E-823E-FDCFF5A47A9F}"/>
              </a:ext>
            </a:extLst>
          </p:cNvPr>
          <p:cNvSpPr>
            <a:spLocks noGrp="1"/>
          </p:cNvSpPr>
          <p:nvPr>
            <p:ph type="body" sz="quarter" idx="28" hasCustomPrompt="1"/>
          </p:nvPr>
        </p:nvSpPr>
        <p:spPr>
          <a:xfrm>
            <a:off x="742581" y="646811"/>
            <a:ext cx="3841419"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180331164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58EE21-D88B-4DC0-986A-DC0FD574FD3A}"/>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BEE7524C-AB56-49D5-9E88-5F9D998A74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97EFCEAA-CFDC-4341-B4ED-BAAE4C9456C3}"/>
              </a:ext>
            </a:extLst>
          </p:cNvPr>
          <p:cNvSpPr>
            <a:spLocks noGrp="1"/>
          </p:cNvSpPr>
          <p:nvPr>
            <p:ph type="dt" sz="half" idx="10"/>
          </p:nvPr>
        </p:nvSpPr>
        <p:spPr/>
        <p:txBody>
          <a:bodyPr/>
          <a:lstStyle/>
          <a:p>
            <a:fld id="{69CB8931-B2B9-4018-B112-D06586FDB830}" type="datetimeFigureOut">
              <a:rPr lang="fi-FI" smtClean="0"/>
              <a:t>20.4.2026</a:t>
            </a:fld>
            <a:endParaRPr lang="fi-FI"/>
          </a:p>
        </p:txBody>
      </p:sp>
      <p:sp>
        <p:nvSpPr>
          <p:cNvPr id="5" name="Alatunnisteen paikkamerkki 4">
            <a:extLst>
              <a:ext uri="{FF2B5EF4-FFF2-40B4-BE49-F238E27FC236}">
                <a16:creationId xmlns:a16="http://schemas.microsoft.com/office/drawing/2014/main" id="{789BD988-3BBF-4B4C-9A57-A44767FAFCF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530F43D-9062-4A8A-8852-99AD99F969A0}"/>
              </a:ext>
            </a:extLst>
          </p:cNvPr>
          <p:cNvSpPr>
            <a:spLocks noGrp="1"/>
          </p:cNvSpPr>
          <p:nvPr>
            <p:ph type="sldNum" sz="quarter" idx="12"/>
          </p:nvPr>
        </p:nvSpPr>
        <p:spPr/>
        <p:txBody>
          <a:bodyPr/>
          <a:lstStyle/>
          <a:p>
            <a:fld id="{C8981453-6248-4709-B76D-E62578632590}" type="slidenum">
              <a:rPr lang="fi-FI" smtClean="0"/>
              <a:t>‹#›</a:t>
            </a:fld>
            <a:endParaRPr lang="fi-FI"/>
          </a:p>
        </p:txBody>
      </p:sp>
    </p:spTree>
    <p:extLst>
      <p:ext uri="{BB962C8B-B14F-4D97-AF65-F5344CB8AC3E}">
        <p14:creationId xmlns:p14="http://schemas.microsoft.com/office/powerpoint/2010/main" val="264729078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cSld name="Tulokset_Kuva vasemmalla">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6384034" y="518741"/>
            <a:ext cx="4804811" cy="668659"/>
          </a:xfrm>
        </p:spPr>
        <p:txBody>
          <a:bodyPr>
            <a:noAutofit/>
          </a:bodyPr>
          <a:lstStyle>
            <a:lvl1pPr>
              <a:defRPr sz="2666" b="0">
                <a:solidFill>
                  <a:schemeClr val="tx2"/>
                </a:solidFill>
                <a:latin typeface="Arial Black" panose="020B0A04020102020204" pitchFamily="34" charset="0"/>
              </a:defRPr>
            </a:lvl1pPr>
          </a:lstStyle>
          <a:p>
            <a:r>
              <a:rPr lang="fi-FI"/>
              <a:t>Otsikko</a:t>
            </a:r>
          </a:p>
        </p:txBody>
      </p:sp>
      <p:sp>
        <p:nvSpPr>
          <p:cNvPr id="3" name="Alaotsikko 2"/>
          <p:cNvSpPr>
            <a:spLocks noGrp="1"/>
          </p:cNvSpPr>
          <p:nvPr>
            <p:ph type="subTitle" idx="1"/>
          </p:nvPr>
        </p:nvSpPr>
        <p:spPr>
          <a:xfrm>
            <a:off x="6425633" y="1316767"/>
            <a:ext cx="4804816" cy="5118086"/>
          </a:xfrm>
        </p:spPr>
        <p:txBody>
          <a:bodyPr>
            <a:normAutofit/>
          </a:bodyPr>
          <a:lstStyle>
            <a:lvl1pPr marL="0" indent="0" algn="l">
              <a:buNone/>
              <a:defRPr sz="1867" b="0" i="0">
                <a:solidFill>
                  <a:schemeClr val="tx1">
                    <a:tint val="75000"/>
                  </a:schemeClr>
                </a:solidFill>
                <a:latin typeface="Century Gothic" panose="020B0502020202020204" pitchFamily="34" charset="0"/>
                <a:ea typeface="Century Gothic" panose="020B0502020202020204" pitchFamily="34" charset="0"/>
                <a:cs typeface="Century Gothic" panose="020B0502020202020204" pitchFamily="34" charset="0"/>
              </a:defRPr>
            </a:lvl1pPr>
            <a:lvl2pPr marL="548600" indent="0" algn="ctr">
              <a:buNone/>
              <a:defRPr>
                <a:solidFill>
                  <a:schemeClr val="tx1">
                    <a:tint val="75000"/>
                  </a:schemeClr>
                </a:solidFill>
              </a:defRPr>
            </a:lvl2pPr>
            <a:lvl3pPr marL="1097198" indent="0" algn="ctr">
              <a:buNone/>
              <a:defRPr>
                <a:solidFill>
                  <a:schemeClr val="tx1">
                    <a:tint val="75000"/>
                  </a:schemeClr>
                </a:solidFill>
              </a:defRPr>
            </a:lvl3pPr>
            <a:lvl4pPr marL="1645799" indent="0" algn="ctr">
              <a:buNone/>
              <a:defRPr>
                <a:solidFill>
                  <a:schemeClr val="tx1">
                    <a:tint val="75000"/>
                  </a:schemeClr>
                </a:solidFill>
              </a:defRPr>
            </a:lvl4pPr>
            <a:lvl5pPr marL="2194396" indent="0" algn="ctr">
              <a:buNone/>
              <a:defRPr>
                <a:solidFill>
                  <a:schemeClr val="tx1">
                    <a:tint val="75000"/>
                  </a:schemeClr>
                </a:solidFill>
              </a:defRPr>
            </a:lvl5pPr>
            <a:lvl6pPr marL="2742995" indent="0" algn="ctr">
              <a:buNone/>
              <a:defRPr>
                <a:solidFill>
                  <a:schemeClr val="tx1">
                    <a:tint val="75000"/>
                  </a:schemeClr>
                </a:solidFill>
              </a:defRPr>
            </a:lvl6pPr>
            <a:lvl7pPr marL="3291594" indent="0" algn="ctr">
              <a:buNone/>
              <a:defRPr>
                <a:solidFill>
                  <a:schemeClr val="tx1">
                    <a:tint val="75000"/>
                  </a:schemeClr>
                </a:solidFill>
              </a:defRPr>
            </a:lvl7pPr>
            <a:lvl8pPr marL="3840192" indent="0" algn="ctr">
              <a:buNone/>
              <a:defRPr>
                <a:solidFill>
                  <a:schemeClr val="tx1">
                    <a:tint val="75000"/>
                  </a:schemeClr>
                </a:solidFill>
              </a:defRPr>
            </a:lvl8pPr>
            <a:lvl9pPr marL="4388792" indent="0" algn="ctr">
              <a:buNone/>
              <a:defRPr>
                <a:solidFill>
                  <a:schemeClr val="tx1">
                    <a:tint val="75000"/>
                  </a:schemeClr>
                </a:solidFill>
              </a:defRPr>
            </a:lvl9pPr>
          </a:lstStyle>
          <a:p>
            <a:r>
              <a:rPr lang="fi-FI"/>
              <a:t>Muokkaa alaotsikon perustyyliä </a:t>
            </a:r>
            <a:r>
              <a:rPr lang="fi-FI" err="1"/>
              <a:t>napsautt</a:t>
            </a:r>
            <a:r>
              <a:rPr lang="fi-FI"/>
              <a:t>.</a:t>
            </a:r>
          </a:p>
        </p:txBody>
      </p:sp>
      <p:sp>
        <p:nvSpPr>
          <p:cNvPr id="4" name="Päivämäärän paikkamerkki 3"/>
          <p:cNvSpPr>
            <a:spLocks noGrp="1"/>
          </p:cNvSpPr>
          <p:nvPr>
            <p:ph type="dt" sz="half" idx="10"/>
          </p:nvPr>
        </p:nvSpPr>
        <p:spPr/>
        <p:txBody>
          <a:bodyPr/>
          <a:lstStyle/>
          <a:p>
            <a:fld id="{DD89588A-F2A1-734F-A295-A98DD6F47919}" type="datetimeFigureOut">
              <a:rPr lang="fi-FI" smtClean="0"/>
              <a:t>20.4.2026</a:t>
            </a:fld>
            <a:endParaRPr lang="fi-FI"/>
          </a:p>
        </p:txBody>
      </p:sp>
      <p:sp>
        <p:nvSpPr>
          <p:cNvPr id="6" name="Dian numeron paikkamerkki 5"/>
          <p:cNvSpPr>
            <a:spLocks noGrp="1"/>
          </p:cNvSpPr>
          <p:nvPr>
            <p:ph type="sldNum" sz="quarter" idx="12"/>
          </p:nvPr>
        </p:nvSpPr>
        <p:spPr>
          <a:xfrm>
            <a:off x="8737600" y="6356356"/>
            <a:ext cx="2844800" cy="365125"/>
          </a:xfrm>
          <a:prstGeom prst="rect">
            <a:avLst/>
          </a:prstGeom>
        </p:spPr>
        <p:txBody>
          <a:bodyPr/>
          <a:lstStyle/>
          <a:p>
            <a:fld id="{40B59BCA-E9C5-054B-A6C8-2699F0F0305C}" type="slidenum">
              <a:rPr lang="fi-FI" smtClean="0"/>
              <a:t>‹#›</a:t>
            </a:fld>
            <a:endParaRPr lang="fi-FI"/>
          </a:p>
        </p:txBody>
      </p:sp>
      <p:sp>
        <p:nvSpPr>
          <p:cNvPr id="8" name="Kuvan paikkamerkki 7"/>
          <p:cNvSpPr>
            <a:spLocks noGrp="1"/>
          </p:cNvSpPr>
          <p:nvPr>
            <p:ph type="pic" sz="quarter" idx="13"/>
          </p:nvPr>
        </p:nvSpPr>
        <p:spPr>
          <a:xfrm>
            <a:off x="-19957" y="0"/>
            <a:ext cx="6105983" cy="6858000"/>
          </a:xfrm>
        </p:spPr>
        <p:txBody>
          <a:bodyPr/>
          <a:lstStyle/>
          <a:p>
            <a:r>
              <a:rPr lang="fi-FI"/>
              <a:t>Lisää kuva napsauttamalla kuvaketta</a:t>
            </a:r>
          </a:p>
        </p:txBody>
      </p:sp>
      <p:pic>
        <p:nvPicPr>
          <p:cNvPr id="7" name="Kuva 6" descr="FoodWest_logo_musta.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16480" y="243576"/>
            <a:ext cx="1391350" cy="324007"/>
          </a:xfrm>
          <a:prstGeom prst="rect">
            <a:avLst/>
          </a:prstGeom>
        </p:spPr>
      </p:pic>
    </p:spTree>
    <p:extLst>
      <p:ext uri="{BB962C8B-B14F-4D97-AF65-F5344CB8AC3E}">
        <p14:creationId xmlns:p14="http://schemas.microsoft.com/office/powerpoint/2010/main" val="54777401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cSld name="1_Väliotsikko-isokuva2">
    <p:spTree>
      <p:nvGrpSpPr>
        <p:cNvPr id="1" name=""/>
        <p:cNvGrpSpPr/>
        <p:nvPr/>
      </p:nvGrpSpPr>
      <p:grpSpPr>
        <a:xfrm>
          <a:off x="0" y="0"/>
          <a:ext cx="0" cy="0"/>
          <a:chOff x="0" y="0"/>
          <a:chExt cx="0" cy="0"/>
        </a:xfrm>
      </p:grpSpPr>
      <p:sp>
        <p:nvSpPr>
          <p:cNvPr id="8" name="Kuvan paikkamerkki 7"/>
          <p:cNvSpPr>
            <a:spLocks noGrp="1"/>
          </p:cNvSpPr>
          <p:nvPr>
            <p:ph type="pic" sz="quarter" idx="13"/>
          </p:nvPr>
        </p:nvSpPr>
        <p:spPr>
          <a:xfrm>
            <a:off x="8" y="0"/>
            <a:ext cx="12191999" cy="6858000"/>
          </a:xfrm>
        </p:spPr>
        <p:txBody>
          <a:bodyPr/>
          <a:lstStyle/>
          <a:p>
            <a:r>
              <a:rPr lang="fi-FI"/>
              <a:t>Lisää kuva napsauttamalla kuvaketta</a:t>
            </a:r>
          </a:p>
        </p:txBody>
      </p:sp>
      <p:sp>
        <p:nvSpPr>
          <p:cNvPr id="2" name="Otsikko 1"/>
          <p:cNvSpPr>
            <a:spLocks noGrp="1"/>
          </p:cNvSpPr>
          <p:nvPr>
            <p:ph type="ctrTitle" hasCustomPrompt="1"/>
          </p:nvPr>
        </p:nvSpPr>
        <p:spPr>
          <a:xfrm>
            <a:off x="7" y="5387978"/>
            <a:ext cx="12192004" cy="1470025"/>
          </a:xfrm>
          <a:solidFill>
            <a:schemeClr val="tx2"/>
          </a:solidFill>
          <a:ln>
            <a:noFill/>
          </a:ln>
        </p:spPr>
        <p:txBody>
          <a:bodyPr>
            <a:noAutofit/>
          </a:bodyPr>
          <a:lstStyle>
            <a:lvl1pPr algn="ctr">
              <a:defRPr sz="3867">
                <a:solidFill>
                  <a:srgbClr val="FFFFFF"/>
                </a:solidFill>
              </a:defRPr>
            </a:lvl1pPr>
          </a:lstStyle>
          <a:p>
            <a:r>
              <a:rPr lang="fi-FI"/>
              <a:t>MUOKKAA PERUSTYYLEJÄ NAPS.</a:t>
            </a:r>
          </a:p>
        </p:txBody>
      </p:sp>
    </p:spTree>
    <p:extLst>
      <p:ext uri="{BB962C8B-B14F-4D97-AF65-F5344CB8AC3E}">
        <p14:creationId xmlns:p14="http://schemas.microsoft.com/office/powerpoint/2010/main" val="209588822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cSld name="Isokuva tyhjä">
    <p:spTree>
      <p:nvGrpSpPr>
        <p:cNvPr id="1" name=""/>
        <p:cNvGrpSpPr/>
        <p:nvPr/>
      </p:nvGrpSpPr>
      <p:grpSpPr>
        <a:xfrm>
          <a:off x="0" y="0"/>
          <a:ext cx="0" cy="0"/>
          <a:chOff x="0" y="0"/>
          <a:chExt cx="0" cy="0"/>
        </a:xfrm>
      </p:grpSpPr>
      <p:sp>
        <p:nvSpPr>
          <p:cNvPr id="8" name="Kuvan paikkamerkki 7"/>
          <p:cNvSpPr>
            <a:spLocks noGrp="1"/>
          </p:cNvSpPr>
          <p:nvPr>
            <p:ph type="pic" sz="quarter" idx="13"/>
          </p:nvPr>
        </p:nvSpPr>
        <p:spPr>
          <a:xfrm>
            <a:off x="0" y="0"/>
            <a:ext cx="12192000" cy="6858000"/>
          </a:xfrm>
        </p:spPr>
        <p:txBody>
          <a:bodyPr/>
          <a:lstStyle/>
          <a:p>
            <a:r>
              <a:rPr lang="fi-FI"/>
              <a:t>Lisää kuva napsauttamalla kuvaketta</a:t>
            </a:r>
          </a:p>
        </p:txBody>
      </p:sp>
    </p:spTree>
    <p:extLst>
      <p:ext uri="{BB962C8B-B14F-4D97-AF65-F5344CB8AC3E}">
        <p14:creationId xmlns:p14="http://schemas.microsoft.com/office/powerpoint/2010/main" val="301457697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_Kaksi sisältökohdetta">
    <p:spTree>
      <p:nvGrpSpPr>
        <p:cNvPr id="1" name=""/>
        <p:cNvGrpSpPr/>
        <p:nvPr/>
      </p:nvGrpSpPr>
      <p:grpSpPr>
        <a:xfrm>
          <a:off x="0" y="0"/>
          <a:ext cx="0" cy="0"/>
          <a:chOff x="0" y="0"/>
          <a:chExt cx="0" cy="0"/>
        </a:xfrm>
      </p:grpSpPr>
      <p:sp>
        <p:nvSpPr>
          <p:cNvPr id="12" name="Otsikko 2">
            <a:extLst>
              <a:ext uri="{FF2B5EF4-FFF2-40B4-BE49-F238E27FC236}">
                <a16:creationId xmlns:a16="http://schemas.microsoft.com/office/drawing/2014/main" id="{4A2C6EE5-90B6-4D09-AA87-7D4ED5F0B186}"/>
              </a:ext>
            </a:extLst>
          </p:cNvPr>
          <p:cNvSpPr txBox="1">
            <a:spLocks/>
          </p:cNvSpPr>
          <p:nvPr userDrawn="1"/>
        </p:nvSpPr>
        <p:spPr>
          <a:xfrm>
            <a:off x="6096000" y="0"/>
            <a:ext cx="609600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 name="Sisällön paikkamerkki 2">
            <a:extLst>
              <a:ext uri="{FF2B5EF4-FFF2-40B4-BE49-F238E27FC236}">
                <a16:creationId xmlns:a16="http://schemas.microsoft.com/office/drawing/2014/main" id="{BE44F684-EB39-4CF1-8977-A60F4CC24970}"/>
              </a:ext>
            </a:extLst>
          </p:cNvPr>
          <p:cNvSpPr>
            <a:spLocks noGrp="1"/>
          </p:cNvSpPr>
          <p:nvPr>
            <p:ph sz="half" idx="1" hasCustomPrompt="1"/>
          </p:nvPr>
        </p:nvSpPr>
        <p:spPr>
          <a:xfrm>
            <a:off x="6960854" y="2210003"/>
            <a:ext cx="4378742" cy="3528000"/>
          </a:xfrm>
        </p:spPr>
        <p:txBody>
          <a:bodyP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 </a:t>
            </a:r>
            <a:r>
              <a:rPr lang="fi-FI" err="1"/>
              <a:t>quis</a:t>
            </a:r>
            <a:r>
              <a:rPr lang="fi-FI"/>
              <a:t> </a:t>
            </a:r>
            <a:r>
              <a:rPr lang="fi-FI" err="1"/>
              <a:t>nostrud</a:t>
            </a:r>
            <a:r>
              <a:rPr lang="fi-FI"/>
              <a:t> </a:t>
            </a:r>
            <a:r>
              <a:rPr lang="fi-FI" err="1"/>
              <a:t>exercitation</a:t>
            </a:r>
            <a:r>
              <a:rPr lang="fi-FI"/>
              <a:t> </a:t>
            </a:r>
            <a:r>
              <a:rPr lang="fi-FI" err="1"/>
              <a:t>ullamco</a:t>
            </a:r>
            <a:r>
              <a:rPr lang="fi-FI"/>
              <a:t> </a:t>
            </a:r>
            <a:r>
              <a:rPr lang="fi-FI" err="1"/>
              <a:t>laboris</a:t>
            </a:r>
            <a:r>
              <a:rPr lang="fi-FI"/>
              <a:t> </a:t>
            </a:r>
            <a:r>
              <a:rPr lang="fi-FI" err="1"/>
              <a:t>nisi</a:t>
            </a:r>
            <a:r>
              <a:rPr lang="fi-FI"/>
              <a:t> </a:t>
            </a:r>
            <a:r>
              <a:rPr lang="fi-FI" err="1"/>
              <a:t>ut</a:t>
            </a:r>
            <a:r>
              <a:rPr lang="fi-FI"/>
              <a:t> </a:t>
            </a:r>
            <a:r>
              <a:rPr lang="fi-FI" err="1"/>
              <a:t>aliquip</a:t>
            </a:r>
            <a:r>
              <a:rPr lang="fi-FI"/>
              <a:t> ex </a:t>
            </a:r>
            <a:r>
              <a:rPr lang="fi-FI" err="1"/>
              <a:t>ea</a:t>
            </a:r>
            <a:r>
              <a:rPr lang="fi-FI"/>
              <a:t> </a:t>
            </a:r>
            <a:r>
              <a:rPr lang="fi-FI" err="1"/>
              <a:t>commodo</a:t>
            </a:r>
            <a:r>
              <a:rPr lang="fi-FI"/>
              <a:t> </a:t>
            </a:r>
            <a:r>
              <a:rPr lang="fi-FI" err="1"/>
              <a:t>consequat</a:t>
            </a:r>
            <a:r>
              <a:rPr lang="fi-FI"/>
              <a:t>. </a:t>
            </a:r>
            <a:r>
              <a:rPr lang="fi-FI" err="1"/>
              <a:t>Duis</a:t>
            </a:r>
            <a:r>
              <a:rPr lang="fi-FI"/>
              <a:t> </a:t>
            </a:r>
            <a:r>
              <a:rPr lang="fi-FI" err="1"/>
              <a:t>aute</a:t>
            </a:r>
            <a:r>
              <a:rPr lang="fi-FI"/>
              <a:t> </a:t>
            </a:r>
            <a:r>
              <a:rPr lang="fi-FI" err="1"/>
              <a:t>irure</a:t>
            </a:r>
            <a:r>
              <a:rPr lang="fi-FI"/>
              <a:t> </a:t>
            </a:r>
            <a:r>
              <a:rPr lang="fi-FI" err="1"/>
              <a:t>dolor</a:t>
            </a:r>
            <a:r>
              <a:rPr lang="fi-FI"/>
              <a:t> in </a:t>
            </a:r>
            <a:r>
              <a:rPr lang="fi-FI" err="1"/>
              <a:t>reprehenderit</a:t>
            </a:r>
            <a:r>
              <a:rPr lang="fi-FI"/>
              <a:t> in </a:t>
            </a:r>
            <a:r>
              <a:rPr lang="fi-FI" err="1"/>
              <a:t>voluptate</a:t>
            </a:r>
            <a:r>
              <a:rPr lang="fi-FI"/>
              <a:t> </a:t>
            </a:r>
            <a:r>
              <a:rPr lang="fi-FI" err="1"/>
              <a:t>velit</a:t>
            </a:r>
            <a:r>
              <a:rPr lang="fi-FI"/>
              <a:t> </a:t>
            </a:r>
            <a:r>
              <a:rPr lang="fi-FI" err="1"/>
              <a:t>esse</a:t>
            </a:r>
            <a:r>
              <a:rPr lang="fi-FI"/>
              <a:t> </a:t>
            </a:r>
            <a:r>
              <a:rPr lang="fi-FI" err="1"/>
              <a:t>cillum</a:t>
            </a:r>
            <a:r>
              <a:rPr lang="fi-FI"/>
              <a:t> </a:t>
            </a:r>
            <a:r>
              <a:rPr lang="fi-FI" err="1"/>
              <a:t>dolore</a:t>
            </a:r>
            <a:r>
              <a:rPr lang="fi-FI"/>
              <a:t> </a:t>
            </a:r>
            <a:r>
              <a:rPr lang="fi-FI" err="1"/>
              <a:t>eu</a:t>
            </a:r>
            <a:r>
              <a:rPr lang="fi-FI"/>
              <a:t> </a:t>
            </a:r>
            <a:r>
              <a:rPr lang="fi-FI" err="1"/>
              <a:t>fugiat</a:t>
            </a:r>
            <a:r>
              <a:rPr lang="fi-FI"/>
              <a:t> </a:t>
            </a:r>
            <a:r>
              <a:rPr lang="fi-FI" err="1"/>
              <a:t>nulla</a:t>
            </a:r>
            <a:r>
              <a:rPr lang="fi-FI"/>
              <a:t> </a:t>
            </a:r>
            <a:r>
              <a:rPr lang="fi-FI" err="1"/>
              <a:t>pariatur</a:t>
            </a:r>
            <a:r>
              <a:rPr lang="fi-FI"/>
              <a:t>. </a:t>
            </a:r>
            <a:r>
              <a:rPr lang="fi-FI" err="1"/>
              <a:t>Excepteur</a:t>
            </a:r>
            <a:r>
              <a:rPr lang="fi-FI"/>
              <a:t> </a:t>
            </a:r>
            <a:r>
              <a:rPr lang="fi-FI" err="1"/>
              <a:t>sint</a:t>
            </a:r>
            <a:r>
              <a:rPr lang="fi-FI"/>
              <a:t> </a:t>
            </a:r>
            <a:r>
              <a:rPr lang="fi-FI" err="1"/>
              <a:t>occaecat</a:t>
            </a:r>
            <a:r>
              <a:rPr lang="fi-FI"/>
              <a:t> </a:t>
            </a:r>
            <a:r>
              <a:rPr lang="fi-FI" err="1"/>
              <a:t>cupidatat</a:t>
            </a:r>
            <a:r>
              <a:rPr lang="fi-FI"/>
              <a:t> </a:t>
            </a:r>
            <a:r>
              <a:rPr lang="fi-FI" err="1"/>
              <a:t>non</a:t>
            </a:r>
            <a:r>
              <a:rPr lang="fi-FI"/>
              <a:t> </a:t>
            </a:r>
            <a:r>
              <a:rPr lang="fi-FI" err="1"/>
              <a:t>proident</a:t>
            </a:r>
            <a:r>
              <a:rPr lang="fi-FI"/>
              <a:t>, </a:t>
            </a:r>
            <a:r>
              <a:rPr lang="fi-FI" err="1"/>
              <a:t>sunt</a:t>
            </a:r>
            <a:r>
              <a:rPr lang="fi-FI"/>
              <a:t> in </a:t>
            </a:r>
            <a:r>
              <a:rPr lang="fi-FI" err="1"/>
              <a:t>culpa</a:t>
            </a:r>
            <a:r>
              <a:rPr lang="fi-FI"/>
              <a:t> </a:t>
            </a:r>
            <a:r>
              <a:rPr lang="fi-FI" err="1"/>
              <a:t>qui</a:t>
            </a:r>
            <a:r>
              <a:rPr lang="fi-FI"/>
              <a:t> </a:t>
            </a:r>
            <a:r>
              <a:rPr lang="fi-FI" err="1"/>
              <a:t>officia</a:t>
            </a:r>
            <a:r>
              <a:rPr lang="fi-FI"/>
              <a:t> </a:t>
            </a:r>
            <a:r>
              <a:rPr lang="fi-FI" err="1"/>
              <a:t>deserunt</a:t>
            </a:r>
            <a:r>
              <a:rPr lang="fi-FI"/>
              <a:t> mollit </a:t>
            </a:r>
            <a:r>
              <a:rPr lang="fi-FI" err="1"/>
              <a:t>anim</a:t>
            </a:r>
            <a:r>
              <a:rPr lang="fi-FI"/>
              <a:t> id </a:t>
            </a:r>
            <a:r>
              <a:rPr lang="fi-FI" err="1"/>
              <a:t>est</a:t>
            </a:r>
            <a:r>
              <a:rPr lang="fi-FI"/>
              <a:t> </a:t>
            </a:r>
            <a:r>
              <a:rPr lang="fi-FI" err="1"/>
              <a:t>laborum</a:t>
            </a:r>
            <a:r>
              <a:rPr lang="fi-FI"/>
              <a:t>.</a:t>
            </a:r>
          </a:p>
        </p:txBody>
      </p:sp>
      <p:sp>
        <p:nvSpPr>
          <p:cNvPr id="8" name="Sisällön paikkamerkki 2">
            <a:extLst>
              <a:ext uri="{FF2B5EF4-FFF2-40B4-BE49-F238E27FC236}">
                <a16:creationId xmlns:a16="http://schemas.microsoft.com/office/drawing/2014/main" id="{5F278AD5-83AF-4F15-B5B7-1503076E858E}"/>
              </a:ext>
            </a:extLst>
          </p:cNvPr>
          <p:cNvSpPr>
            <a:spLocks noGrp="1"/>
          </p:cNvSpPr>
          <p:nvPr>
            <p:ph sz="half" idx="10" hasCustomPrompt="1"/>
          </p:nvPr>
        </p:nvSpPr>
        <p:spPr>
          <a:xfrm>
            <a:off x="6960854" y="1485000"/>
            <a:ext cx="4378742" cy="725003"/>
          </a:xfrm>
        </p:spPr>
        <p:txBody>
          <a:bodyPr>
            <a:noAutofit/>
          </a:bodyPr>
          <a:lstStyle>
            <a:lvl1pPr marL="0" indent="0" algn="l">
              <a:buNone/>
              <a:defRPr sz="1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a:t>
            </a:r>
          </a:p>
        </p:txBody>
      </p:sp>
      <p:sp>
        <p:nvSpPr>
          <p:cNvPr id="19" name="Sisällön paikkamerkki 2">
            <a:extLst>
              <a:ext uri="{FF2B5EF4-FFF2-40B4-BE49-F238E27FC236}">
                <a16:creationId xmlns:a16="http://schemas.microsoft.com/office/drawing/2014/main" id="{2A1F0344-D787-4B2C-B15B-A4DE61B6A688}"/>
              </a:ext>
            </a:extLst>
          </p:cNvPr>
          <p:cNvSpPr>
            <a:spLocks noGrp="1"/>
          </p:cNvSpPr>
          <p:nvPr>
            <p:ph sz="half" idx="11" hasCustomPrompt="1"/>
          </p:nvPr>
        </p:nvSpPr>
        <p:spPr>
          <a:xfrm>
            <a:off x="593368" y="1485000"/>
            <a:ext cx="5045492" cy="3129053"/>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cxnSp>
        <p:nvCxnSpPr>
          <p:cNvPr id="9" name="Suora yhdysviiva 8">
            <a:extLst>
              <a:ext uri="{FF2B5EF4-FFF2-40B4-BE49-F238E27FC236}">
                <a16:creationId xmlns:a16="http://schemas.microsoft.com/office/drawing/2014/main" id="{ECC5E112-0F5D-4A07-9DC6-933A3C86C7E6}"/>
              </a:ext>
            </a:extLst>
          </p:cNvPr>
          <p:cNvCxnSpPr/>
          <p:nvPr userDrawn="1"/>
        </p:nvCxnSpPr>
        <p:spPr>
          <a:xfrm>
            <a:off x="6093296"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pic>
        <p:nvPicPr>
          <p:cNvPr id="15" name="Kuva 14" descr="Kuva, joka sisältää kohteen piirtäminen&#10;&#10;Kuvaus luotu automaattisesti">
            <a:extLst>
              <a:ext uri="{FF2B5EF4-FFF2-40B4-BE49-F238E27FC236}">
                <a16:creationId xmlns:a16="http://schemas.microsoft.com/office/drawing/2014/main" id="{5AB86CB9-C0CE-47E3-B59C-1087ED5B158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10" name="Tekstin paikkamerkki 5">
            <a:extLst>
              <a:ext uri="{FF2B5EF4-FFF2-40B4-BE49-F238E27FC236}">
                <a16:creationId xmlns:a16="http://schemas.microsoft.com/office/drawing/2014/main" id="{943B8EA0-E584-4E3A-9746-FB68154D6D81}"/>
              </a:ext>
            </a:extLst>
          </p:cNvPr>
          <p:cNvSpPr>
            <a:spLocks noGrp="1"/>
          </p:cNvSpPr>
          <p:nvPr>
            <p:ph type="body" sz="quarter" idx="13" hasCustomPrompt="1"/>
          </p:nvPr>
        </p:nvSpPr>
        <p:spPr>
          <a:xfrm>
            <a:off x="593368" y="400219"/>
            <a:ext cx="5056388" cy="962087"/>
          </a:xfrm>
        </p:spPr>
        <p:txBody>
          <a:bodyPr anchor="t">
            <a:noAutofit/>
          </a:bodyPr>
          <a:lstStyle>
            <a:lvl1pPr marL="0" indent="0">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4673140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3_Kuva + sisältö">
    <p:spTree>
      <p:nvGrpSpPr>
        <p:cNvPr id="1" name=""/>
        <p:cNvGrpSpPr/>
        <p:nvPr/>
      </p:nvGrpSpPr>
      <p:grpSpPr>
        <a:xfrm>
          <a:off x="0" y="0"/>
          <a:ext cx="0" cy="0"/>
          <a:chOff x="0" y="0"/>
          <a:chExt cx="0" cy="0"/>
        </a:xfrm>
      </p:grpSpPr>
      <p:sp>
        <p:nvSpPr>
          <p:cNvPr id="10" name="Otsikko 2">
            <a:extLst>
              <a:ext uri="{FF2B5EF4-FFF2-40B4-BE49-F238E27FC236}">
                <a16:creationId xmlns:a16="http://schemas.microsoft.com/office/drawing/2014/main" id="{00020A3F-BD56-461A-AA51-F7618FBF9FBC}"/>
              </a:ext>
            </a:extLst>
          </p:cNvPr>
          <p:cNvSpPr txBox="1">
            <a:spLocks/>
          </p:cNvSpPr>
          <p:nvPr userDrawn="1"/>
        </p:nvSpPr>
        <p:spPr>
          <a:xfrm>
            <a:off x="6096000" y="0"/>
            <a:ext cx="609600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1" name="Kuvan paikkamerkki 3">
            <a:extLst>
              <a:ext uri="{FF2B5EF4-FFF2-40B4-BE49-F238E27FC236}">
                <a16:creationId xmlns:a16="http://schemas.microsoft.com/office/drawing/2014/main" id="{34BB7281-FFD8-4587-97FD-D2DAC0B6F10E}"/>
              </a:ext>
            </a:extLst>
          </p:cNvPr>
          <p:cNvSpPr>
            <a:spLocks noGrp="1"/>
          </p:cNvSpPr>
          <p:nvPr>
            <p:ph type="pic" sz="quarter" idx="14"/>
          </p:nvPr>
        </p:nvSpPr>
        <p:spPr>
          <a:xfrm>
            <a:off x="0" y="0"/>
            <a:ext cx="6091238" cy="6858000"/>
          </a:xfrm>
        </p:spPr>
        <p:txBody>
          <a:bodyPr/>
          <a:lstStyle/>
          <a:p>
            <a:endParaRPr lang="fi-FI"/>
          </a:p>
        </p:txBody>
      </p:sp>
      <p:sp>
        <p:nvSpPr>
          <p:cNvPr id="13" name="Sisällön paikkamerkki 2">
            <a:extLst>
              <a:ext uri="{FF2B5EF4-FFF2-40B4-BE49-F238E27FC236}">
                <a16:creationId xmlns:a16="http://schemas.microsoft.com/office/drawing/2014/main" id="{5DC10AE0-505F-4854-A7D5-AE91F86ED8EE}"/>
              </a:ext>
            </a:extLst>
          </p:cNvPr>
          <p:cNvSpPr>
            <a:spLocks noGrp="1"/>
          </p:cNvSpPr>
          <p:nvPr>
            <p:ph sz="half" idx="1" hasCustomPrompt="1"/>
          </p:nvPr>
        </p:nvSpPr>
        <p:spPr>
          <a:xfrm>
            <a:off x="6960854" y="2210003"/>
            <a:ext cx="4378742" cy="3528000"/>
          </a:xfrm>
        </p:spPr>
        <p:txBody>
          <a:bodyP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 </a:t>
            </a:r>
            <a:r>
              <a:rPr lang="fi-FI" err="1"/>
              <a:t>quis</a:t>
            </a:r>
            <a:r>
              <a:rPr lang="fi-FI"/>
              <a:t> </a:t>
            </a:r>
            <a:r>
              <a:rPr lang="fi-FI" err="1"/>
              <a:t>nostrud</a:t>
            </a:r>
            <a:r>
              <a:rPr lang="fi-FI"/>
              <a:t> </a:t>
            </a:r>
            <a:r>
              <a:rPr lang="fi-FI" err="1"/>
              <a:t>exercitation</a:t>
            </a:r>
            <a:r>
              <a:rPr lang="fi-FI"/>
              <a:t> </a:t>
            </a:r>
            <a:r>
              <a:rPr lang="fi-FI" err="1"/>
              <a:t>ullamco</a:t>
            </a:r>
            <a:r>
              <a:rPr lang="fi-FI"/>
              <a:t> </a:t>
            </a:r>
            <a:r>
              <a:rPr lang="fi-FI" err="1"/>
              <a:t>laboris</a:t>
            </a:r>
            <a:r>
              <a:rPr lang="fi-FI"/>
              <a:t> </a:t>
            </a:r>
            <a:r>
              <a:rPr lang="fi-FI" err="1"/>
              <a:t>nisi</a:t>
            </a:r>
            <a:r>
              <a:rPr lang="fi-FI"/>
              <a:t> </a:t>
            </a:r>
            <a:r>
              <a:rPr lang="fi-FI" err="1"/>
              <a:t>ut</a:t>
            </a:r>
            <a:r>
              <a:rPr lang="fi-FI"/>
              <a:t> </a:t>
            </a:r>
            <a:r>
              <a:rPr lang="fi-FI" err="1"/>
              <a:t>aliquip</a:t>
            </a:r>
            <a:r>
              <a:rPr lang="fi-FI"/>
              <a:t> ex </a:t>
            </a:r>
            <a:r>
              <a:rPr lang="fi-FI" err="1"/>
              <a:t>ea</a:t>
            </a:r>
            <a:r>
              <a:rPr lang="fi-FI"/>
              <a:t> </a:t>
            </a:r>
            <a:r>
              <a:rPr lang="fi-FI" err="1"/>
              <a:t>commodo</a:t>
            </a:r>
            <a:r>
              <a:rPr lang="fi-FI"/>
              <a:t> </a:t>
            </a:r>
            <a:r>
              <a:rPr lang="fi-FI" err="1"/>
              <a:t>consequat</a:t>
            </a:r>
            <a:r>
              <a:rPr lang="fi-FI"/>
              <a:t>. </a:t>
            </a:r>
            <a:r>
              <a:rPr lang="fi-FI" err="1"/>
              <a:t>Duis</a:t>
            </a:r>
            <a:r>
              <a:rPr lang="fi-FI"/>
              <a:t> </a:t>
            </a:r>
            <a:r>
              <a:rPr lang="fi-FI" err="1"/>
              <a:t>aute</a:t>
            </a:r>
            <a:r>
              <a:rPr lang="fi-FI"/>
              <a:t> </a:t>
            </a:r>
            <a:r>
              <a:rPr lang="fi-FI" err="1"/>
              <a:t>irure</a:t>
            </a:r>
            <a:r>
              <a:rPr lang="fi-FI"/>
              <a:t> </a:t>
            </a:r>
            <a:r>
              <a:rPr lang="fi-FI" err="1"/>
              <a:t>dolor</a:t>
            </a:r>
            <a:r>
              <a:rPr lang="fi-FI"/>
              <a:t> in </a:t>
            </a:r>
            <a:r>
              <a:rPr lang="fi-FI" err="1"/>
              <a:t>reprehenderit</a:t>
            </a:r>
            <a:r>
              <a:rPr lang="fi-FI"/>
              <a:t> in </a:t>
            </a:r>
            <a:r>
              <a:rPr lang="fi-FI" err="1"/>
              <a:t>voluptate</a:t>
            </a:r>
            <a:r>
              <a:rPr lang="fi-FI"/>
              <a:t> </a:t>
            </a:r>
            <a:r>
              <a:rPr lang="fi-FI" err="1"/>
              <a:t>velit</a:t>
            </a:r>
            <a:r>
              <a:rPr lang="fi-FI"/>
              <a:t> </a:t>
            </a:r>
            <a:r>
              <a:rPr lang="fi-FI" err="1"/>
              <a:t>esse</a:t>
            </a:r>
            <a:r>
              <a:rPr lang="fi-FI"/>
              <a:t> </a:t>
            </a:r>
            <a:r>
              <a:rPr lang="fi-FI" err="1"/>
              <a:t>cillum</a:t>
            </a:r>
            <a:r>
              <a:rPr lang="fi-FI"/>
              <a:t> </a:t>
            </a:r>
            <a:r>
              <a:rPr lang="fi-FI" err="1"/>
              <a:t>dolore</a:t>
            </a:r>
            <a:r>
              <a:rPr lang="fi-FI"/>
              <a:t> </a:t>
            </a:r>
            <a:r>
              <a:rPr lang="fi-FI" err="1"/>
              <a:t>eu</a:t>
            </a:r>
            <a:r>
              <a:rPr lang="fi-FI"/>
              <a:t> </a:t>
            </a:r>
            <a:r>
              <a:rPr lang="fi-FI" err="1"/>
              <a:t>fugiat</a:t>
            </a:r>
            <a:r>
              <a:rPr lang="fi-FI"/>
              <a:t> </a:t>
            </a:r>
            <a:r>
              <a:rPr lang="fi-FI" err="1"/>
              <a:t>nulla</a:t>
            </a:r>
            <a:r>
              <a:rPr lang="fi-FI"/>
              <a:t> </a:t>
            </a:r>
            <a:r>
              <a:rPr lang="fi-FI" err="1"/>
              <a:t>pariatur</a:t>
            </a:r>
            <a:r>
              <a:rPr lang="fi-FI"/>
              <a:t>. </a:t>
            </a:r>
            <a:r>
              <a:rPr lang="fi-FI" err="1"/>
              <a:t>Excepteur</a:t>
            </a:r>
            <a:r>
              <a:rPr lang="fi-FI"/>
              <a:t> </a:t>
            </a:r>
            <a:r>
              <a:rPr lang="fi-FI" err="1"/>
              <a:t>sint</a:t>
            </a:r>
            <a:r>
              <a:rPr lang="fi-FI"/>
              <a:t> </a:t>
            </a:r>
            <a:r>
              <a:rPr lang="fi-FI" err="1"/>
              <a:t>occaecat</a:t>
            </a:r>
            <a:r>
              <a:rPr lang="fi-FI"/>
              <a:t> </a:t>
            </a:r>
            <a:r>
              <a:rPr lang="fi-FI" err="1"/>
              <a:t>cupidatat</a:t>
            </a:r>
            <a:r>
              <a:rPr lang="fi-FI"/>
              <a:t> </a:t>
            </a:r>
            <a:r>
              <a:rPr lang="fi-FI" err="1"/>
              <a:t>non</a:t>
            </a:r>
            <a:r>
              <a:rPr lang="fi-FI"/>
              <a:t> </a:t>
            </a:r>
            <a:r>
              <a:rPr lang="fi-FI" err="1"/>
              <a:t>proident</a:t>
            </a:r>
            <a:r>
              <a:rPr lang="fi-FI"/>
              <a:t>, </a:t>
            </a:r>
            <a:r>
              <a:rPr lang="fi-FI" err="1"/>
              <a:t>sunt</a:t>
            </a:r>
            <a:r>
              <a:rPr lang="fi-FI"/>
              <a:t> in </a:t>
            </a:r>
            <a:r>
              <a:rPr lang="fi-FI" err="1"/>
              <a:t>culpa</a:t>
            </a:r>
            <a:r>
              <a:rPr lang="fi-FI"/>
              <a:t> </a:t>
            </a:r>
            <a:r>
              <a:rPr lang="fi-FI" err="1"/>
              <a:t>qui</a:t>
            </a:r>
            <a:r>
              <a:rPr lang="fi-FI"/>
              <a:t> </a:t>
            </a:r>
            <a:r>
              <a:rPr lang="fi-FI" err="1"/>
              <a:t>officia</a:t>
            </a:r>
            <a:r>
              <a:rPr lang="fi-FI"/>
              <a:t> </a:t>
            </a:r>
            <a:r>
              <a:rPr lang="fi-FI" err="1"/>
              <a:t>deserunt</a:t>
            </a:r>
            <a:r>
              <a:rPr lang="fi-FI"/>
              <a:t> mollit </a:t>
            </a:r>
            <a:r>
              <a:rPr lang="fi-FI" err="1"/>
              <a:t>anim</a:t>
            </a:r>
            <a:r>
              <a:rPr lang="fi-FI"/>
              <a:t> id </a:t>
            </a:r>
            <a:r>
              <a:rPr lang="fi-FI" err="1"/>
              <a:t>est</a:t>
            </a:r>
            <a:r>
              <a:rPr lang="fi-FI"/>
              <a:t> </a:t>
            </a:r>
            <a:r>
              <a:rPr lang="fi-FI" err="1"/>
              <a:t>laborum</a:t>
            </a:r>
            <a:r>
              <a:rPr lang="fi-FI"/>
              <a:t>.</a:t>
            </a:r>
          </a:p>
        </p:txBody>
      </p:sp>
      <p:sp>
        <p:nvSpPr>
          <p:cNvPr id="14" name="Sisällön paikkamerkki 2">
            <a:extLst>
              <a:ext uri="{FF2B5EF4-FFF2-40B4-BE49-F238E27FC236}">
                <a16:creationId xmlns:a16="http://schemas.microsoft.com/office/drawing/2014/main" id="{36976439-6E8C-4218-B122-0FD28091FEC6}"/>
              </a:ext>
            </a:extLst>
          </p:cNvPr>
          <p:cNvSpPr>
            <a:spLocks noGrp="1"/>
          </p:cNvSpPr>
          <p:nvPr>
            <p:ph sz="half" idx="10" hasCustomPrompt="1"/>
          </p:nvPr>
        </p:nvSpPr>
        <p:spPr>
          <a:xfrm>
            <a:off x="6960854" y="1485000"/>
            <a:ext cx="4378742" cy="725003"/>
          </a:xfrm>
        </p:spPr>
        <p:txBody>
          <a:bodyPr>
            <a:noAutofit/>
          </a:bodyPr>
          <a:lstStyle>
            <a:lvl1pPr marL="0" indent="0" algn="l">
              <a:buNone/>
              <a:defRPr sz="1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a:t>
            </a:r>
          </a:p>
        </p:txBody>
      </p:sp>
      <p:pic>
        <p:nvPicPr>
          <p:cNvPr id="18" name="Kuva 17" descr="Kuva, joka sisältää kohteen piirtäminen&#10;&#10;Kuvaus luotu automaattisesti">
            <a:extLst>
              <a:ext uri="{FF2B5EF4-FFF2-40B4-BE49-F238E27FC236}">
                <a16:creationId xmlns:a16="http://schemas.microsoft.com/office/drawing/2014/main" id="{B0B28D8C-8BDD-4F4E-B499-4A097D9BE6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20" name="Tekstin paikkamerkki 5">
            <a:extLst>
              <a:ext uri="{FF2B5EF4-FFF2-40B4-BE49-F238E27FC236}">
                <a16:creationId xmlns:a16="http://schemas.microsoft.com/office/drawing/2014/main" id="{08D922C3-481D-4C61-B0FE-DE9776ABA8FB}"/>
              </a:ext>
            </a:extLst>
          </p:cNvPr>
          <p:cNvSpPr>
            <a:spLocks noGrp="1"/>
          </p:cNvSpPr>
          <p:nvPr>
            <p:ph type="body" sz="quarter" idx="13" hasCustomPrompt="1"/>
          </p:nvPr>
        </p:nvSpPr>
        <p:spPr>
          <a:xfrm>
            <a:off x="6960854" y="400219"/>
            <a:ext cx="5045492" cy="962087"/>
          </a:xfrm>
        </p:spPr>
        <p:txBody>
          <a:bodyPr anchor="t">
            <a:noAutofit/>
          </a:bodyPr>
          <a:lstStyle>
            <a:lvl1pPr marL="0" indent="0">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cxnSp>
        <p:nvCxnSpPr>
          <p:cNvPr id="22" name="Suora yhdysviiva 21">
            <a:extLst>
              <a:ext uri="{FF2B5EF4-FFF2-40B4-BE49-F238E27FC236}">
                <a16:creationId xmlns:a16="http://schemas.microsoft.com/office/drawing/2014/main" id="{7AE00ECB-55EF-49A9-830B-E307830784E4}"/>
              </a:ext>
            </a:extLst>
          </p:cNvPr>
          <p:cNvCxnSpPr/>
          <p:nvPr userDrawn="1"/>
        </p:nvCxnSpPr>
        <p:spPr>
          <a:xfrm>
            <a:off x="6093296"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4644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Kolme sisältökohdetta">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41DC3EE6-44C4-4E7B-AE76-DC2CC0A095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52000" y="-1"/>
            <a:ext cx="8040000" cy="6858001"/>
          </a:xfrm>
          <a:prstGeom prst="rect">
            <a:avLst/>
          </a:prstGeom>
        </p:spPr>
      </p:pic>
      <p:sp>
        <p:nvSpPr>
          <p:cNvPr id="4" name="Kuva 2">
            <a:extLst>
              <a:ext uri="{FF2B5EF4-FFF2-40B4-BE49-F238E27FC236}">
                <a16:creationId xmlns:a16="http://schemas.microsoft.com/office/drawing/2014/main" id="{A0811EFD-BD50-4E3A-9E1F-2CEE6019C362}"/>
              </a:ext>
            </a:extLst>
          </p:cNvPr>
          <p:cNvSpPr/>
          <p:nvPr userDrawn="1"/>
        </p:nvSpPr>
        <p:spPr>
          <a:xfrm>
            <a:off x="0" y="0"/>
            <a:ext cx="7471350" cy="6858000"/>
          </a:xfrm>
          <a:custGeom>
            <a:avLst/>
            <a:gdLst>
              <a:gd name="connsiteX0" fmla="*/ 6991350 w 6991350"/>
              <a:gd name="connsiteY0" fmla="*/ 6858000 h 6858000"/>
              <a:gd name="connsiteX1" fmla="*/ 0 w 6991350"/>
              <a:gd name="connsiteY1" fmla="*/ 6858000 h 6858000"/>
              <a:gd name="connsiteX2" fmla="*/ 0 w 6991350"/>
              <a:gd name="connsiteY2" fmla="*/ 0 h 6858000"/>
              <a:gd name="connsiteX3" fmla="*/ 4869180 w 6991350"/>
              <a:gd name="connsiteY3" fmla="*/ 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6991350" y="6858000"/>
                </a:moveTo>
                <a:lnTo>
                  <a:pt x="0" y="6858000"/>
                </a:lnTo>
                <a:lnTo>
                  <a:pt x="0" y="0"/>
                </a:lnTo>
                <a:lnTo>
                  <a:pt x="4869180" y="0"/>
                </a:lnTo>
                <a:close/>
              </a:path>
            </a:pathLst>
          </a:custGeom>
          <a:solidFill>
            <a:schemeClr val="tx1"/>
          </a:solidFill>
          <a:ln w="9525" cap="flat">
            <a:noFill/>
            <a:prstDash val="solid"/>
            <a:miter/>
          </a:ln>
        </p:spPr>
        <p:txBody>
          <a:bodyPr rtlCol="0" anchor="ctr"/>
          <a:lstStyle/>
          <a:p>
            <a:endParaRPr lang="fi-FI"/>
          </a:p>
        </p:txBody>
      </p:sp>
      <p:pic>
        <p:nvPicPr>
          <p:cNvPr id="11" name="Kuva 10" descr="Kuva, joka sisältää kohteen piirtäminen&#10;&#10;Kuvaus luotu automaattisesti">
            <a:extLst>
              <a:ext uri="{FF2B5EF4-FFF2-40B4-BE49-F238E27FC236}">
                <a16:creationId xmlns:a16="http://schemas.microsoft.com/office/drawing/2014/main" id="{82932E5E-C5AD-41E1-B463-C55985A7A70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8" name="Sisällön paikkamerkki 2">
            <a:extLst>
              <a:ext uri="{FF2B5EF4-FFF2-40B4-BE49-F238E27FC236}">
                <a16:creationId xmlns:a16="http://schemas.microsoft.com/office/drawing/2014/main" id="{C146C910-A24F-4245-94A4-2237493EC58B}"/>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12" name="Sisällön paikkamerkki 2">
            <a:extLst>
              <a:ext uri="{FF2B5EF4-FFF2-40B4-BE49-F238E27FC236}">
                <a16:creationId xmlns:a16="http://schemas.microsoft.com/office/drawing/2014/main" id="{D6A34541-1B65-4D85-876B-BD4C9C495F9E}"/>
              </a:ext>
            </a:extLst>
          </p:cNvPr>
          <p:cNvSpPr>
            <a:spLocks noGrp="1"/>
          </p:cNvSpPr>
          <p:nvPr>
            <p:ph sz="half" idx="14" hasCustomPrompt="1"/>
          </p:nvPr>
        </p:nvSpPr>
        <p:spPr>
          <a:xfrm>
            <a:off x="742581" y="1858475"/>
            <a:ext cx="4633420" cy="4652648"/>
          </a:xfrm>
        </p:spPr>
        <p:txBody>
          <a:bodyPr>
            <a:noAutofit/>
          </a:bodyPr>
          <a:lstStyle>
            <a:lvl1pPr marL="0" indent="0" algn="l">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3" name="Tekstin paikkamerkki 5">
            <a:extLst>
              <a:ext uri="{FF2B5EF4-FFF2-40B4-BE49-F238E27FC236}">
                <a16:creationId xmlns:a16="http://schemas.microsoft.com/office/drawing/2014/main" id="{BCCE688B-ACB4-409B-9734-C4B987DD1BF5}"/>
              </a:ext>
            </a:extLst>
          </p:cNvPr>
          <p:cNvSpPr>
            <a:spLocks noGrp="1"/>
          </p:cNvSpPr>
          <p:nvPr>
            <p:ph type="body" sz="quarter" idx="22" hasCustomPrompt="1"/>
          </p:nvPr>
        </p:nvSpPr>
        <p:spPr>
          <a:xfrm>
            <a:off x="742581" y="646811"/>
            <a:ext cx="3841419" cy="838189"/>
          </a:xfrm>
        </p:spPr>
        <p:txBody>
          <a:bodyPr anchor="t">
            <a:noAutofit/>
          </a:bodyPr>
          <a:lstStyle>
            <a:lvl1pPr marL="0" indent="0" algn="l">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1567493171"/>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2_Kuva + sisältö">
    <p:spTree>
      <p:nvGrpSpPr>
        <p:cNvPr id="1" name=""/>
        <p:cNvGrpSpPr/>
        <p:nvPr/>
      </p:nvGrpSpPr>
      <p:grpSpPr>
        <a:xfrm>
          <a:off x="0" y="0"/>
          <a:ext cx="0" cy="0"/>
          <a:chOff x="0" y="0"/>
          <a:chExt cx="0" cy="0"/>
        </a:xfrm>
      </p:grpSpPr>
      <p:sp>
        <p:nvSpPr>
          <p:cNvPr id="11" name="Kuvan paikkamerkki 3">
            <a:extLst>
              <a:ext uri="{FF2B5EF4-FFF2-40B4-BE49-F238E27FC236}">
                <a16:creationId xmlns:a16="http://schemas.microsoft.com/office/drawing/2014/main" id="{34BB7281-FFD8-4587-97FD-D2DAC0B6F10E}"/>
              </a:ext>
            </a:extLst>
          </p:cNvPr>
          <p:cNvSpPr>
            <a:spLocks noGrp="1"/>
          </p:cNvSpPr>
          <p:nvPr>
            <p:ph type="pic" sz="quarter" idx="14"/>
          </p:nvPr>
        </p:nvSpPr>
        <p:spPr>
          <a:xfrm>
            <a:off x="0" y="0"/>
            <a:ext cx="6096000" cy="6858000"/>
          </a:xfrm>
        </p:spPr>
        <p:txBody>
          <a:bodyPr/>
          <a:lstStyle/>
          <a:p>
            <a:endParaRPr lang="fi-FI"/>
          </a:p>
        </p:txBody>
      </p:sp>
      <p:sp>
        <p:nvSpPr>
          <p:cNvPr id="10" name="Otsikko 2">
            <a:extLst>
              <a:ext uri="{FF2B5EF4-FFF2-40B4-BE49-F238E27FC236}">
                <a16:creationId xmlns:a16="http://schemas.microsoft.com/office/drawing/2014/main" id="{00020A3F-BD56-461A-AA51-F7618FBF9FBC}"/>
              </a:ext>
            </a:extLst>
          </p:cNvPr>
          <p:cNvSpPr txBox="1">
            <a:spLocks/>
          </p:cNvSpPr>
          <p:nvPr userDrawn="1"/>
        </p:nvSpPr>
        <p:spPr>
          <a:xfrm>
            <a:off x="6096000" y="0"/>
            <a:ext cx="6096000" cy="6858000"/>
          </a:xfrm>
          <a:prstGeom prst="rect">
            <a:avLst/>
          </a:prstGeom>
          <a:solidFill>
            <a:schemeClr val="bg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3" name="Sisällön paikkamerkki 2">
            <a:extLst>
              <a:ext uri="{FF2B5EF4-FFF2-40B4-BE49-F238E27FC236}">
                <a16:creationId xmlns:a16="http://schemas.microsoft.com/office/drawing/2014/main" id="{5DC10AE0-505F-4854-A7D5-AE91F86ED8EE}"/>
              </a:ext>
            </a:extLst>
          </p:cNvPr>
          <p:cNvSpPr>
            <a:spLocks noGrp="1"/>
          </p:cNvSpPr>
          <p:nvPr>
            <p:ph sz="half" idx="1" hasCustomPrompt="1"/>
          </p:nvPr>
        </p:nvSpPr>
        <p:spPr>
          <a:xfrm>
            <a:off x="6960854" y="2210003"/>
            <a:ext cx="4378742" cy="3528000"/>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 </a:t>
            </a:r>
            <a:r>
              <a:rPr lang="fi-FI" err="1"/>
              <a:t>quis</a:t>
            </a:r>
            <a:r>
              <a:rPr lang="fi-FI"/>
              <a:t> </a:t>
            </a:r>
            <a:r>
              <a:rPr lang="fi-FI" err="1"/>
              <a:t>nostrud</a:t>
            </a:r>
            <a:r>
              <a:rPr lang="fi-FI"/>
              <a:t> </a:t>
            </a:r>
            <a:r>
              <a:rPr lang="fi-FI" err="1"/>
              <a:t>exercitation</a:t>
            </a:r>
            <a:r>
              <a:rPr lang="fi-FI"/>
              <a:t> </a:t>
            </a:r>
            <a:r>
              <a:rPr lang="fi-FI" err="1"/>
              <a:t>ullamco</a:t>
            </a:r>
            <a:r>
              <a:rPr lang="fi-FI"/>
              <a:t> </a:t>
            </a:r>
            <a:r>
              <a:rPr lang="fi-FI" err="1"/>
              <a:t>laboris</a:t>
            </a:r>
            <a:r>
              <a:rPr lang="fi-FI"/>
              <a:t> </a:t>
            </a:r>
            <a:r>
              <a:rPr lang="fi-FI" err="1"/>
              <a:t>nisi</a:t>
            </a:r>
            <a:r>
              <a:rPr lang="fi-FI"/>
              <a:t> </a:t>
            </a:r>
            <a:r>
              <a:rPr lang="fi-FI" err="1"/>
              <a:t>ut</a:t>
            </a:r>
            <a:r>
              <a:rPr lang="fi-FI"/>
              <a:t> </a:t>
            </a:r>
            <a:r>
              <a:rPr lang="fi-FI" err="1"/>
              <a:t>aliquip</a:t>
            </a:r>
            <a:r>
              <a:rPr lang="fi-FI"/>
              <a:t> ex </a:t>
            </a:r>
            <a:r>
              <a:rPr lang="fi-FI" err="1"/>
              <a:t>ea</a:t>
            </a:r>
            <a:r>
              <a:rPr lang="fi-FI"/>
              <a:t> </a:t>
            </a:r>
            <a:r>
              <a:rPr lang="fi-FI" err="1"/>
              <a:t>commodo</a:t>
            </a:r>
            <a:r>
              <a:rPr lang="fi-FI"/>
              <a:t> </a:t>
            </a:r>
            <a:r>
              <a:rPr lang="fi-FI" err="1"/>
              <a:t>consequat</a:t>
            </a:r>
            <a:r>
              <a:rPr lang="fi-FI"/>
              <a:t>. </a:t>
            </a:r>
            <a:r>
              <a:rPr lang="fi-FI" err="1"/>
              <a:t>Duis</a:t>
            </a:r>
            <a:r>
              <a:rPr lang="fi-FI"/>
              <a:t> </a:t>
            </a:r>
            <a:r>
              <a:rPr lang="fi-FI" err="1"/>
              <a:t>aute</a:t>
            </a:r>
            <a:r>
              <a:rPr lang="fi-FI"/>
              <a:t> </a:t>
            </a:r>
            <a:r>
              <a:rPr lang="fi-FI" err="1"/>
              <a:t>irure</a:t>
            </a:r>
            <a:r>
              <a:rPr lang="fi-FI"/>
              <a:t> </a:t>
            </a:r>
            <a:r>
              <a:rPr lang="fi-FI" err="1"/>
              <a:t>dolor</a:t>
            </a:r>
            <a:r>
              <a:rPr lang="fi-FI"/>
              <a:t> in </a:t>
            </a:r>
            <a:r>
              <a:rPr lang="fi-FI" err="1"/>
              <a:t>reprehenderit</a:t>
            </a:r>
            <a:r>
              <a:rPr lang="fi-FI"/>
              <a:t> in </a:t>
            </a:r>
            <a:r>
              <a:rPr lang="fi-FI" err="1"/>
              <a:t>voluptate</a:t>
            </a:r>
            <a:r>
              <a:rPr lang="fi-FI"/>
              <a:t> </a:t>
            </a:r>
            <a:r>
              <a:rPr lang="fi-FI" err="1"/>
              <a:t>velit</a:t>
            </a:r>
            <a:r>
              <a:rPr lang="fi-FI"/>
              <a:t> </a:t>
            </a:r>
            <a:r>
              <a:rPr lang="fi-FI" err="1"/>
              <a:t>esse</a:t>
            </a:r>
            <a:r>
              <a:rPr lang="fi-FI"/>
              <a:t> </a:t>
            </a:r>
            <a:r>
              <a:rPr lang="fi-FI" err="1"/>
              <a:t>cillum</a:t>
            </a:r>
            <a:r>
              <a:rPr lang="fi-FI"/>
              <a:t> </a:t>
            </a:r>
            <a:r>
              <a:rPr lang="fi-FI" err="1"/>
              <a:t>dolore</a:t>
            </a:r>
            <a:r>
              <a:rPr lang="fi-FI"/>
              <a:t> </a:t>
            </a:r>
            <a:r>
              <a:rPr lang="fi-FI" err="1"/>
              <a:t>eu</a:t>
            </a:r>
            <a:r>
              <a:rPr lang="fi-FI"/>
              <a:t> </a:t>
            </a:r>
            <a:r>
              <a:rPr lang="fi-FI" err="1"/>
              <a:t>fugiat</a:t>
            </a:r>
            <a:r>
              <a:rPr lang="fi-FI"/>
              <a:t> </a:t>
            </a:r>
            <a:r>
              <a:rPr lang="fi-FI" err="1"/>
              <a:t>nulla</a:t>
            </a:r>
            <a:r>
              <a:rPr lang="fi-FI"/>
              <a:t> </a:t>
            </a:r>
            <a:r>
              <a:rPr lang="fi-FI" err="1"/>
              <a:t>pariatur</a:t>
            </a:r>
            <a:r>
              <a:rPr lang="fi-FI"/>
              <a:t>. </a:t>
            </a:r>
            <a:r>
              <a:rPr lang="fi-FI" err="1"/>
              <a:t>Excepteur</a:t>
            </a:r>
            <a:r>
              <a:rPr lang="fi-FI"/>
              <a:t> </a:t>
            </a:r>
            <a:r>
              <a:rPr lang="fi-FI" err="1"/>
              <a:t>sint</a:t>
            </a:r>
            <a:r>
              <a:rPr lang="fi-FI"/>
              <a:t> </a:t>
            </a:r>
            <a:r>
              <a:rPr lang="fi-FI" err="1"/>
              <a:t>occaecat</a:t>
            </a:r>
            <a:r>
              <a:rPr lang="fi-FI"/>
              <a:t> </a:t>
            </a:r>
            <a:r>
              <a:rPr lang="fi-FI" err="1"/>
              <a:t>cupidatat</a:t>
            </a:r>
            <a:r>
              <a:rPr lang="fi-FI"/>
              <a:t> </a:t>
            </a:r>
            <a:r>
              <a:rPr lang="fi-FI" err="1"/>
              <a:t>non</a:t>
            </a:r>
            <a:r>
              <a:rPr lang="fi-FI"/>
              <a:t> </a:t>
            </a:r>
            <a:r>
              <a:rPr lang="fi-FI" err="1"/>
              <a:t>proident</a:t>
            </a:r>
            <a:r>
              <a:rPr lang="fi-FI"/>
              <a:t>, </a:t>
            </a:r>
            <a:r>
              <a:rPr lang="fi-FI" err="1"/>
              <a:t>sunt</a:t>
            </a:r>
            <a:r>
              <a:rPr lang="fi-FI"/>
              <a:t> in </a:t>
            </a:r>
            <a:r>
              <a:rPr lang="fi-FI" err="1"/>
              <a:t>culpa</a:t>
            </a:r>
            <a:r>
              <a:rPr lang="fi-FI"/>
              <a:t> </a:t>
            </a:r>
            <a:r>
              <a:rPr lang="fi-FI" err="1"/>
              <a:t>qui</a:t>
            </a:r>
            <a:r>
              <a:rPr lang="fi-FI"/>
              <a:t> </a:t>
            </a:r>
            <a:r>
              <a:rPr lang="fi-FI" err="1"/>
              <a:t>officia</a:t>
            </a:r>
            <a:r>
              <a:rPr lang="fi-FI"/>
              <a:t> </a:t>
            </a:r>
            <a:r>
              <a:rPr lang="fi-FI" err="1"/>
              <a:t>deserunt</a:t>
            </a:r>
            <a:r>
              <a:rPr lang="fi-FI"/>
              <a:t> mollit </a:t>
            </a:r>
            <a:r>
              <a:rPr lang="fi-FI" err="1"/>
              <a:t>anim</a:t>
            </a:r>
            <a:r>
              <a:rPr lang="fi-FI"/>
              <a:t> id </a:t>
            </a:r>
            <a:r>
              <a:rPr lang="fi-FI" err="1"/>
              <a:t>est</a:t>
            </a:r>
            <a:r>
              <a:rPr lang="fi-FI"/>
              <a:t> </a:t>
            </a:r>
            <a:r>
              <a:rPr lang="fi-FI" err="1"/>
              <a:t>laborum</a:t>
            </a:r>
            <a:r>
              <a:rPr lang="fi-FI"/>
              <a:t>.</a:t>
            </a:r>
          </a:p>
        </p:txBody>
      </p:sp>
      <p:sp>
        <p:nvSpPr>
          <p:cNvPr id="14" name="Sisällön paikkamerkki 2">
            <a:extLst>
              <a:ext uri="{FF2B5EF4-FFF2-40B4-BE49-F238E27FC236}">
                <a16:creationId xmlns:a16="http://schemas.microsoft.com/office/drawing/2014/main" id="{36976439-6E8C-4218-B122-0FD28091FEC6}"/>
              </a:ext>
            </a:extLst>
          </p:cNvPr>
          <p:cNvSpPr>
            <a:spLocks noGrp="1"/>
          </p:cNvSpPr>
          <p:nvPr>
            <p:ph sz="half" idx="10" hasCustomPrompt="1"/>
          </p:nvPr>
        </p:nvSpPr>
        <p:spPr>
          <a:xfrm>
            <a:off x="6960854" y="1485000"/>
            <a:ext cx="4378742" cy="725003"/>
          </a:xfrm>
        </p:spPr>
        <p:txBody>
          <a:bodyPr>
            <a:noAutofit/>
          </a:bodyPr>
          <a:lstStyle>
            <a:lvl1pPr marL="0" indent="0" algn="l">
              <a:buNone/>
              <a:defRPr sz="1400"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a:t>
            </a:r>
          </a:p>
        </p:txBody>
      </p:sp>
      <p:pic>
        <p:nvPicPr>
          <p:cNvPr id="18" name="Kuva 17" descr="Kuva, joka sisältää kohteen piirtäminen&#10;&#10;Kuvaus luotu automaattisesti">
            <a:extLst>
              <a:ext uri="{FF2B5EF4-FFF2-40B4-BE49-F238E27FC236}">
                <a16:creationId xmlns:a16="http://schemas.microsoft.com/office/drawing/2014/main" id="{B0B28D8C-8BDD-4F4E-B499-4A097D9BE6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12" name="Tekstin paikkamerkki 5">
            <a:extLst>
              <a:ext uri="{FF2B5EF4-FFF2-40B4-BE49-F238E27FC236}">
                <a16:creationId xmlns:a16="http://schemas.microsoft.com/office/drawing/2014/main" id="{C2C400F9-A9D0-4285-BCFC-012B5A14F713}"/>
              </a:ext>
            </a:extLst>
          </p:cNvPr>
          <p:cNvSpPr>
            <a:spLocks noGrp="1"/>
          </p:cNvSpPr>
          <p:nvPr>
            <p:ph type="body" sz="quarter" idx="13" hasCustomPrompt="1"/>
          </p:nvPr>
        </p:nvSpPr>
        <p:spPr>
          <a:xfrm>
            <a:off x="6960854" y="400219"/>
            <a:ext cx="5045492" cy="962087"/>
          </a:xfrm>
        </p:spPr>
        <p:txBody>
          <a:bodyPr anchor="t">
            <a:noAutofit/>
          </a:bodyPr>
          <a:lstStyle>
            <a:lvl1pPr marL="0" indent="0">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15" name="Suorakulmio 14">
            <a:extLst>
              <a:ext uri="{FF2B5EF4-FFF2-40B4-BE49-F238E27FC236}">
                <a16:creationId xmlns:a16="http://schemas.microsoft.com/office/drawing/2014/main" id="{ED621C7C-DBAC-479F-A177-09E9A92B712D}"/>
              </a:ext>
            </a:extLst>
          </p:cNvPr>
          <p:cNvSpPr/>
          <p:nvPr userDrawn="1"/>
        </p:nvSpPr>
        <p:spPr>
          <a:xfrm>
            <a:off x="6849297" y="477000"/>
            <a:ext cx="110205" cy="262834"/>
          </a:xfrm>
          <a:prstGeom prst="rect">
            <a:avLst/>
          </a:prstGeom>
          <a:solidFill>
            <a:schemeClr val="accent2"/>
          </a:solidFill>
          <a:ln w="9525" cap="flat" cmpd="sng" algn="ctr">
            <a:noFill/>
            <a:prstDash val="solid"/>
          </a:ln>
          <a:effectLst/>
        </p:spPr>
        <p:txBody>
          <a:bodyPr rtlCol="0" anchor="ct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9939606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5_Kolme sisältökohdetta">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41DC3EE6-44C4-4E7B-AE76-DC2CC0A095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720000" y="-1"/>
            <a:ext cx="8472000" cy="6858001"/>
          </a:xfrm>
          <a:prstGeom prst="rect">
            <a:avLst/>
          </a:prstGeom>
        </p:spPr>
      </p:pic>
      <p:sp>
        <p:nvSpPr>
          <p:cNvPr id="4" name="Kuva 2">
            <a:extLst>
              <a:ext uri="{FF2B5EF4-FFF2-40B4-BE49-F238E27FC236}">
                <a16:creationId xmlns:a16="http://schemas.microsoft.com/office/drawing/2014/main" id="{A0811EFD-BD50-4E3A-9E1F-2CEE6019C362}"/>
              </a:ext>
            </a:extLst>
          </p:cNvPr>
          <p:cNvSpPr/>
          <p:nvPr/>
        </p:nvSpPr>
        <p:spPr>
          <a:xfrm>
            <a:off x="0" y="0"/>
            <a:ext cx="6991350" cy="6858000"/>
          </a:xfrm>
          <a:custGeom>
            <a:avLst/>
            <a:gdLst>
              <a:gd name="connsiteX0" fmla="*/ 6991350 w 6991350"/>
              <a:gd name="connsiteY0" fmla="*/ 6858000 h 6858000"/>
              <a:gd name="connsiteX1" fmla="*/ 0 w 6991350"/>
              <a:gd name="connsiteY1" fmla="*/ 6858000 h 6858000"/>
              <a:gd name="connsiteX2" fmla="*/ 0 w 6991350"/>
              <a:gd name="connsiteY2" fmla="*/ 0 h 6858000"/>
              <a:gd name="connsiteX3" fmla="*/ 4869180 w 6991350"/>
              <a:gd name="connsiteY3" fmla="*/ 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6991350" y="6858000"/>
                </a:moveTo>
                <a:lnTo>
                  <a:pt x="0" y="6858000"/>
                </a:lnTo>
                <a:lnTo>
                  <a:pt x="0" y="0"/>
                </a:lnTo>
                <a:lnTo>
                  <a:pt x="4869180" y="0"/>
                </a:lnTo>
                <a:close/>
              </a:path>
            </a:pathLst>
          </a:custGeom>
          <a:solidFill>
            <a:schemeClr val="tx1"/>
          </a:solidFill>
          <a:ln w="9525" cap="flat">
            <a:noFill/>
            <a:prstDash val="solid"/>
            <a:miter/>
          </a:ln>
        </p:spPr>
        <p:txBody>
          <a:bodyPr rtlCol="0" anchor="ctr"/>
          <a:lstStyle/>
          <a:p>
            <a:endParaRPr lang="fi-FI"/>
          </a:p>
        </p:txBody>
      </p:sp>
      <p:sp>
        <p:nvSpPr>
          <p:cNvPr id="7" name="Kuva 5">
            <a:extLst>
              <a:ext uri="{FF2B5EF4-FFF2-40B4-BE49-F238E27FC236}">
                <a16:creationId xmlns:a16="http://schemas.microsoft.com/office/drawing/2014/main" id="{434BC958-8518-4206-8776-9A20FE5E9ACE}"/>
              </a:ext>
            </a:extLst>
          </p:cNvPr>
          <p:cNvSpPr/>
          <p:nvPr/>
        </p:nvSpPr>
        <p:spPr>
          <a:xfrm>
            <a:off x="4825240" y="0"/>
            <a:ext cx="3495675" cy="6858000"/>
          </a:xfrm>
          <a:custGeom>
            <a:avLst/>
            <a:gdLst>
              <a:gd name="connsiteX0" fmla="*/ 3495675 w 3495675"/>
              <a:gd name="connsiteY0" fmla="*/ 6858000 h 6858000"/>
              <a:gd name="connsiteX1" fmla="*/ 2124075 w 3495675"/>
              <a:gd name="connsiteY1" fmla="*/ 6858000 h 6858000"/>
              <a:gd name="connsiteX2" fmla="*/ 0 w 3495675"/>
              <a:gd name="connsiteY2" fmla="*/ 0 h 6858000"/>
              <a:gd name="connsiteX3" fmla="*/ 1371600 w 3495675"/>
              <a:gd name="connsiteY3" fmla="*/ 0 h 6858000"/>
            </a:gdLst>
            <a:ahLst/>
            <a:cxnLst>
              <a:cxn ang="0">
                <a:pos x="connsiteX0" y="connsiteY0"/>
              </a:cxn>
              <a:cxn ang="0">
                <a:pos x="connsiteX1" y="connsiteY1"/>
              </a:cxn>
              <a:cxn ang="0">
                <a:pos x="connsiteX2" y="connsiteY2"/>
              </a:cxn>
              <a:cxn ang="0">
                <a:pos x="connsiteX3" y="connsiteY3"/>
              </a:cxn>
            </a:cxnLst>
            <a:rect l="l" t="t" r="r" b="b"/>
            <a:pathLst>
              <a:path w="3495675" h="6858000">
                <a:moveTo>
                  <a:pt x="3495675" y="6858000"/>
                </a:moveTo>
                <a:lnTo>
                  <a:pt x="2124075" y="6858000"/>
                </a:lnTo>
                <a:lnTo>
                  <a:pt x="0" y="0"/>
                </a:lnTo>
                <a:lnTo>
                  <a:pt x="1371600" y="0"/>
                </a:lnTo>
                <a:close/>
              </a:path>
            </a:pathLst>
          </a:custGeom>
          <a:solidFill>
            <a:schemeClr val="accent1">
              <a:alpha val="70000"/>
            </a:schemeClr>
          </a:solidFill>
          <a:ln w="9525" cap="flat">
            <a:noFill/>
            <a:prstDash val="solid"/>
            <a:miter/>
          </a:ln>
        </p:spPr>
        <p:txBody>
          <a:bodyPr rtlCol="0" anchor="ctr"/>
          <a:lstStyle/>
          <a:p>
            <a:endParaRPr lang="fi-FI"/>
          </a:p>
        </p:txBody>
      </p:sp>
      <p:sp>
        <p:nvSpPr>
          <p:cNvPr id="25" name="Kuva 5">
            <a:extLst>
              <a:ext uri="{FF2B5EF4-FFF2-40B4-BE49-F238E27FC236}">
                <a16:creationId xmlns:a16="http://schemas.microsoft.com/office/drawing/2014/main" id="{41BBBC1F-9211-4FA0-8996-EB50D10FFD43}"/>
              </a:ext>
            </a:extLst>
          </p:cNvPr>
          <p:cNvSpPr/>
          <p:nvPr userDrawn="1"/>
        </p:nvSpPr>
        <p:spPr>
          <a:xfrm>
            <a:off x="6163565" y="0"/>
            <a:ext cx="3495675" cy="6858000"/>
          </a:xfrm>
          <a:custGeom>
            <a:avLst/>
            <a:gdLst>
              <a:gd name="connsiteX0" fmla="*/ 3495675 w 3495675"/>
              <a:gd name="connsiteY0" fmla="*/ 6858000 h 6858000"/>
              <a:gd name="connsiteX1" fmla="*/ 2124075 w 3495675"/>
              <a:gd name="connsiteY1" fmla="*/ 6858000 h 6858000"/>
              <a:gd name="connsiteX2" fmla="*/ 0 w 3495675"/>
              <a:gd name="connsiteY2" fmla="*/ 0 h 6858000"/>
              <a:gd name="connsiteX3" fmla="*/ 1371600 w 3495675"/>
              <a:gd name="connsiteY3" fmla="*/ 0 h 6858000"/>
            </a:gdLst>
            <a:ahLst/>
            <a:cxnLst>
              <a:cxn ang="0">
                <a:pos x="connsiteX0" y="connsiteY0"/>
              </a:cxn>
              <a:cxn ang="0">
                <a:pos x="connsiteX1" y="connsiteY1"/>
              </a:cxn>
              <a:cxn ang="0">
                <a:pos x="connsiteX2" y="connsiteY2"/>
              </a:cxn>
              <a:cxn ang="0">
                <a:pos x="connsiteX3" y="connsiteY3"/>
              </a:cxn>
            </a:cxnLst>
            <a:rect l="l" t="t" r="r" b="b"/>
            <a:pathLst>
              <a:path w="3495675" h="6858000">
                <a:moveTo>
                  <a:pt x="3495675" y="6858000"/>
                </a:moveTo>
                <a:lnTo>
                  <a:pt x="2124075" y="6858000"/>
                </a:lnTo>
                <a:lnTo>
                  <a:pt x="0" y="0"/>
                </a:lnTo>
                <a:lnTo>
                  <a:pt x="1371600" y="0"/>
                </a:lnTo>
                <a:close/>
              </a:path>
            </a:pathLst>
          </a:custGeom>
          <a:solidFill>
            <a:schemeClr val="accent2">
              <a:alpha val="50000"/>
            </a:schemeClr>
          </a:solidFill>
          <a:ln w="9525" cap="flat">
            <a:noFill/>
            <a:prstDash val="solid"/>
            <a:miter/>
          </a:ln>
        </p:spPr>
        <p:txBody>
          <a:bodyPr rtlCol="0" anchor="ctr"/>
          <a:lstStyle/>
          <a:p>
            <a:endParaRPr lang="fi-FI"/>
          </a:p>
        </p:txBody>
      </p:sp>
      <p:sp>
        <p:nvSpPr>
          <p:cNvPr id="26" name="Tekstin paikkamerkki 5">
            <a:extLst>
              <a:ext uri="{FF2B5EF4-FFF2-40B4-BE49-F238E27FC236}">
                <a16:creationId xmlns:a16="http://schemas.microsoft.com/office/drawing/2014/main" id="{8116BA7C-3F5A-4B3E-B3AB-3832EF21FE2D}"/>
              </a:ext>
            </a:extLst>
          </p:cNvPr>
          <p:cNvSpPr>
            <a:spLocks noGrp="1"/>
          </p:cNvSpPr>
          <p:nvPr>
            <p:ph type="body" sz="quarter" idx="22" hasCustomPrompt="1"/>
          </p:nvPr>
        </p:nvSpPr>
        <p:spPr>
          <a:xfrm>
            <a:off x="742581" y="646811"/>
            <a:ext cx="3841419" cy="1630189"/>
          </a:xfrm>
        </p:spPr>
        <p:txBody>
          <a:bodyPr anchor="t">
            <a:noAutofit/>
          </a:bodyPr>
          <a:lstStyle>
            <a:lvl1pPr marL="0" indent="0" algn="l">
              <a:buNone/>
              <a:defRPr sz="36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Miksi olemme parhaita?</a:t>
            </a:r>
          </a:p>
        </p:txBody>
      </p:sp>
      <p:sp>
        <p:nvSpPr>
          <p:cNvPr id="27" name="Kuusikulmio 26">
            <a:extLst>
              <a:ext uri="{FF2B5EF4-FFF2-40B4-BE49-F238E27FC236}">
                <a16:creationId xmlns:a16="http://schemas.microsoft.com/office/drawing/2014/main" id="{F56E6441-3AD4-465E-AE87-C36D74123DA2}"/>
              </a:ext>
            </a:extLst>
          </p:cNvPr>
          <p:cNvSpPr/>
          <p:nvPr userDrawn="1"/>
        </p:nvSpPr>
        <p:spPr>
          <a:xfrm rot="5400000">
            <a:off x="5569763" y="3141000"/>
            <a:ext cx="668160" cy="57600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Kuusikulmio 27">
            <a:extLst>
              <a:ext uri="{FF2B5EF4-FFF2-40B4-BE49-F238E27FC236}">
                <a16:creationId xmlns:a16="http://schemas.microsoft.com/office/drawing/2014/main" id="{B5639A5B-28EC-44A6-A2B6-8437EAF13711}"/>
              </a:ext>
            </a:extLst>
          </p:cNvPr>
          <p:cNvSpPr/>
          <p:nvPr userDrawn="1"/>
        </p:nvSpPr>
        <p:spPr>
          <a:xfrm rot="5400000">
            <a:off x="6080206" y="4786341"/>
            <a:ext cx="668160" cy="576000"/>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 name="Tekstin paikkamerkki 5">
            <a:extLst>
              <a:ext uri="{FF2B5EF4-FFF2-40B4-BE49-F238E27FC236}">
                <a16:creationId xmlns:a16="http://schemas.microsoft.com/office/drawing/2014/main" id="{BF0700BF-442C-4843-83FB-DEFEC95E1979}"/>
              </a:ext>
            </a:extLst>
          </p:cNvPr>
          <p:cNvSpPr>
            <a:spLocks noGrp="1"/>
          </p:cNvSpPr>
          <p:nvPr>
            <p:ph type="body" sz="quarter" idx="25" hasCustomPrompt="1"/>
          </p:nvPr>
        </p:nvSpPr>
        <p:spPr>
          <a:xfrm>
            <a:off x="5615843" y="3253753"/>
            <a:ext cx="576000" cy="350489"/>
          </a:xfrm>
        </p:spPr>
        <p:txBody>
          <a:bodyPr anchor="t">
            <a:noAutofit/>
          </a:bodyPr>
          <a:lstStyle>
            <a:lvl1pPr marL="0" indent="0" algn="ctr">
              <a:buNone/>
              <a:defRPr sz="2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01</a:t>
            </a:r>
          </a:p>
        </p:txBody>
      </p:sp>
      <p:sp>
        <p:nvSpPr>
          <p:cNvPr id="30" name="Tekstin paikkamerkki 5">
            <a:extLst>
              <a:ext uri="{FF2B5EF4-FFF2-40B4-BE49-F238E27FC236}">
                <a16:creationId xmlns:a16="http://schemas.microsoft.com/office/drawing/2014/main" id="{20D275C1-DB34-463B-B263-94E1C1A2F061}"/>
              </a:ext>
            </a:extLst>
          </p:cNvPr>
          <p:cNvSpPr>
            <a:spLocks noGrp="1"/>
          </p:cNvSpPr>
          <p:nvPr>
            <p:ph type="body" sz="quarter" idx="26" hasCustomPrompt="1"/>
          </p:nvPr>
        </p:nvSpPr>
        <p:spPr>
          <a:xfrm>
            <a:off x="6126286" y="4902801"/>
            <a:ext cx="576000" cy="350489"/>
          </a:xfrm>
        </p:spPr>
        <p:txBody>
          <a:bodyPr anchor="t">
            <a:noAutofit/>
          </a:bodyPr>
          <a:lstStyle>
            <a:lvl1pPr marL="0" indent="0" algn="ctr">
              <a:buNone/>
              <a:defRPr sz="2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02</a:t>
            </a:r>
          </a:p>
        </p:txBody>
      </p:sp>
      <p:sp>
        <p:nvSpPr>
          <p:cNvPr id="31" name="Sisällön paikkamerkki 2">
            <a:extLst>
              <a:ext uri="{FF2B5EF4-FFF2-40B4-BE49-F238E27FC236}">
                <a16:creationId xmlns:a16="http://schemas.microsoft.com/office/drawing/2014/main" id="{64C10FB5-B9F3-4AF7-AF3B-4CD017030FE4}"/>
              </a:ext>
            </a:extLst>
          </p:cNvPr>
          <p:cNvSpPr>
            <a:spLocks noGrp="1"/>
          </p:cNvSpPr>
          <p:nvPr>
            <p:ph sz="half" idx="16" hasCustomPrompt="1"/>
          </p:nvPr>
        </p:nvSpPr>
        <p:spPr>
          <a:xfrm>
            <a:off x="742581" y="3265089"/>
            <a:ext cx="4706606" cy="327819"/>
          </a:xfrm>
        </p:spPr>
        <p:txBody>
          <a:bodyPr>
            <a:noAutofit/>
          </a:bodyPr>
          <a:lstStyle>
            <a:lvl1pPr marL="0" indent="0" algn="r">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Pitkä kokemus elintarvikealalta</a:t>
            </a:r>
          </a:p>
        </p:txBody>
      </p:sp>
      <p:sp>
        <p:nvSpPr>
          <p:cNvPr id="32" name="Sisällön paikkamerkki 2">
            <a:extLst>
              <a:ext uri="{FF2B5EF4-FFF2-40B4-BE49-F238E27FC236}">
                <a16:creationId xmlns:a16="http://schemas.microsoft.com/office/drawing/2014/main" id="{891CB7BD-AF18-49BD-8CEA-99ABB6D6A9B9}"/>
              </a:ext>
            </a:extLst>
          </p:cNvPr>
          <p:cNvSpPr>
            <a:spLocks noGrp="1"/>
          </p:cNvSpPr>
          <p:nvPr>
            <p:ph sz="half" idx="27" hasCustomPrompt="1"/>
          </p:nvPr>
        </p:nvSpPr>
        <p:spPr>
          <a:xfrm>
            <a:off x="1240223" y="4910431"/>
            <a:ext cx="4706606" cy="327819"/>
          </a:xfrm>
        </p:spPr>
        <p:txBody>
          <a:bodyPr>
            <a:noAutofit/>
          </a:bodyPr>
          <a:lstStyle>
            <a:lvl1pPr marL="0" indent="0" algn="r">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Ammattitaitoinen henkilökunta</a:t>
            </a:r>
          </a:p>
        </p:txBody>
      </p:sp>
      <p:sp>
        <p:nvSpPr>
          <p:cNvPr id="33" name="Sisällön paikkamerkki 2">
            <a:extLst>
              <a:ext uri="{FF2B5EF4-FFF2-40B4-BE49-F238E27FC236}">
                <a16:creationId xmlns:a16="http://schemas.microsoft.com/office/drawing/2014/main" id="{2A65588E-AA04-4F61-8DA5-D40BCAF182A3}"/>
              </a:ext>
            </a:extLst>
          </p:cNvPr>
          <p:cNvSpPr>
            <a:spLocks noGrp="1"/>
          </p:cNvSpPr>
          <p:nvPr>
            <p:ph sz="half" idx="14" hasCustomPrompt="1"/>
          </p:nvPr>
        </p:nvSpPr>
        <p:spPr>
          <a:xfrm>
            <a:off x="742581" y="3633165"/>
            <a:ext cx="4712032" cy="1070057"/>
          </a:xfrm>
        </p:spPr>
        <p:txBody>
          <a:bodyPr>
            <a:noAutofit/>
          </a:bodyPr>
          <a:lstStyle>
            <a:lvl1pPr marL="0" indent="0" algn="r">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38" name="Sisällön paikkamerkki 2">
            <a:extLst>
              <a:ext uri="{FF2B5EF4-FFF2-40B4-BE49-F238E27FC236}">
                <a16:creationId xmlns:a16="http://schemas.microsoft.com/office/drawing/2014/main" id="{AD10DA5C-6544-4EAE-BE5F-C5A7600CAAE3}"/>
              </a:ext>
            </a:extLst>
          </p:cNvPr>
          <p:cNvSpPr>
            <a:spLocks noGrp="1"/>
          </p:cNvSpPr>
          <p:nvPr>
            <p:ph sz="half" idx="28" hasCustomPrompt="1"/>
          </p:nvPr>
        </p:nvSpPr>
        <p:spPr>
          <a:xfrm>
            <a:off x="1229336" y="5273043"/>
            <a:ext cx="4712032" cy="1070057"/>
          </a:xfrm>
        </p:spPr>
        <p:txBody>
          <a:bodyPr>
            <a:noAutofit/>
          </a:bodyPr>
          <a:lstStyle>
            <a:lvl1pPr marL="0" indent="0" algn="r">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Tree>
    <p:extLst>
      <p:ext uri="{BB962C8B-B14F-4D97-AF65-F5344CB8AC3E}">
        <p14:creationId xmlns:p14="http://schemas.microsoft.com/office/powerpoint/2010/main" val="116208305"/>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30_Kolme sisältökohdetta">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41DC3EE6-44C4-4E7B-AE76-DC2CC0A095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52000" y="-1"/>
            <a:ext cx="8040000" cy="6858001"/>
          </a:xfrm>
          <a:prstGeom prst="rect">
            <a:avLst/>
          </a:prstGeom>
        </p:spPr>
      </p:pic>
      <p:sp>
        <p:nvSpPr>
          <p:cNvPr id="4" name="Kuva 2">
            <a:extLst>
              <a:ext uri="{FF2B5EF4-FFF2-40B4-BE49-F238E27FC236}">
                <a16:creationId xmlns:a16="http://schemas.microsoft.com/office/drawing/2014/main" id="{A0811EFD-BD50-4E3A-9E1F-2CEE6019C362}"/>
              </a:ext>
            </a:extLst>
          </p:cNvPr>
          <p:cNvSpPr/>
          <p:nvPr userDrawn="1"/>
        </p:nvSpPr>
        <p:spPr>
          <a:xfrm>
            <a:off x="0" y="0"/>
            <a:ext cx="7471350" cy="6858000"/>
          </a:xfrm>
          <a:custGeom>
            <a:avLst/>
            <a:gdLst>
              <a:gd name="connsiteX0" fmla="*/ 6991350 w 6991350"/>
              <a:gd name="connsiteY0" fmla="*/ 6858000 h 6858000"/>
              <a:gd name="connsiteX1" fmla="*/ 0 w 6991350"/>
              <a:gd name="connsiteY1" fmla="*/ 6858000 h 6858000"/>
              <a:gd name="connsiteX2" fmla="*/ 0 w 6991350"/>
              <a:gd name="connsiteY2" fmla="*/ 0 h 6858000"/>
              <a:gd name="connsiteX3" fmla="*/ 4869180 w 6991350"/>
              <a:gd name="connsiteY3" fmla="*/ 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6991350" y="6858000"/>
                </a:moveTo>
                <a:lnTo>
                  <a:pt x="0" y="6858000"/>
                </a:lnTo>
                <a:lnTo>
                  <a:pt x="0" y="0"/>
                </a:lnTo>
                <a:lnTo>
                  <a:pt x="4869180" y="0"/>
                </a:lnTo>
                <a:close/>
              </a:path>
            </a:pathLst>
          </a:custGeom>
          <a:solidFill>
            <a:schemeClr val="bg1"/>
          </a:solidFill>
          <a:ln w="9525" cap="flat">
            <a:noFill/>
            <a:prstDash val="solid"/>
            <a:miter/>
          </a:ln>
        </p:spPr>
        <p:txBody>
          <a:bodyPr rtlCol="0" anchor="ctr"/>
          <a:lstStyle/>
          <a:p>
            <a:endParaRPr lang="fi-FI"/>
          </a:p>
        </p:txBody>
      </p:sp>
      <p:sp>
        <p:nvSpPr>
          <p:cNvPr id="26" name="Tekstin paikkamerkki 5">
            <a:extLst>
              <a:ext uri="{FF2B5EF4-FFF2-40B4-BE49-F238E27FC236}">
                <a16:creationId xmlns:a16="http://schemas.microsoft.com/office/drawing/2014/main" id="{8116BA7C-3F5A-4B3E-B3AB-3832EF21FE2D}"/>
              </a:ext>
            </a:extLst>
          </p:cNvPr>
          <p:cNvSpPr>
            <a:spLocks noGrp="1"/>
          </p:cNvSpPr>
          <p:nvPr>
            <p:ph type="body" sz="quarter" idx="22" hasCustomPrompt="1"/>
          </p:nvPr>
        </p:nvSpPr>
        <p:spPr>
          <a:xfrm>
            <a:off x="742581" y="646811"/>
            <a:ext cx="3841419" cy="1630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1" name="Sisällön paikkamerkki 2">
            <a:extLst>
              <a:ext uri="{FF2B5EF4-FFF2-40B4-BE49-F238E27FC236}">
                <a16:creationId xmlns:a16="http://schemas.microsoft.com/office/drawing/2014/main" id="{64C10FB5-B9F3-4AF7-AF3B-4CD017030FE4}"/>
              </a:ext>
            </a:extLst>
          </p:cNvPr>
          <p:cNvSpPr>
            <a:spLocks noGrp="1"/>
          </p:cNvSpPr>
          <p:nvPr>
            <p:ph sz="half" idx="16" hasCustomPrompt="1"/>
          </p:nvPr>
        </p:nvSpPr>
        <p:spPr>
          <a:xfrm>
            <a:off x="742580" y="3265089"/>
            <a:ext cx="5065419" cy="327819"/>
          </a:xfrm>
        </p:spPr>
        <p:txBody>
          <a:bodyPr>
            <a:noAutofit/>
          </a:bodyPr>
          <a:lstStyle>
            <a:lvl1pPr marL="0" indent="0" algn="r">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 1</a:t>
            </a:r>
          </a:p>
        </p:txBody>
      </p:sp>
      <p:sp>
        <p:nvSpPr>
          <p:cNvPr id="32" name="Sisällön paikkamerkki 2">
            <a:extLst>
              <a:ext uri="{FF2B5EF4-FFF2-40B4-BE49-F238E27FC236}">
                <a16:creationId xmlns:a16="http://schemas.microsoft.com/office/drawing/2014/main" id="{891CB7BD-AF18-49BD-8CEA-99ABB6D6A9B9}"/>
              </a:ext>
            </a:extLst>
          </p:cNvPr>
          <p:cNvSpPr>
            <a:spLocks noGrp="1"/>
          </p:cNvSpPr>
          <p:nvPr>
            <p:ph sz="half" idx="27" hasCustomPrompt="1"/>
          </p:nvPr>
        </p:nvSpPr>
        <p:spPr>
          <a:xfrm>
            <a:off x="1240222" y="4910431"/>
            <a:ext cx="5065417" cy="327819"/>
          </a:xfrm>
        </p:spPr>
        <p:txBody>
          <a:bodyPr>
            <a:noAutofit/>
          </a:bodyPr>
          <a:lstStyle>
            <a:lvl1pPr marL="0" indent="0" algn="r">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 2</a:t>
            </a:r>
          </a:p>
        </p:txBody>
      </p:sp>
      <p:sp>
        <p:nvSpPr>
          <p:cNvPr id="33" name="Sisällön paikkamerkki 2">
            <a:extLst>
              <a:ext uri="{FF2B5EF4-FFF2-40B4-BE49-F238E27FC236}">
                <a16:creationId xmlns:a16="http://schemas.microsoft.com/office/drawing/2014/main" id="{2A65588E-AA04-4F61-8DA5-D40BCAF182A3}"/>
              </a:ext>
            </a:extLst>
          </p:cNvPr>
          <p:cNvSpPr>
            <a:spLocks noGrp="1"/>
          </p:cNvSpPr>
          <p:nvPr>
            <p:ph sz="half" idx="14" hasCustomPrompt="1"/>
          </p:nvPr>
        </p:nvSpPr>
        <p:spPr>
          <a:xfrm>
            <a:off x="742581" y="3633165"/>
            <a:ext cx="5065418" cy="1070057"/>
          </a:xfrm>
        </p:spPr>
        <p:txBody>
          <a:bodyPr>
            <a:noAutofit/>
          </a:bodyPr>
          <a:lstStyle>
            <a:lvl1pPr marL="0" indent="0" algn="r">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38" name="Sisällön paikkamerkki 2">
            <a:extLst>
              <a:ext uri="{FF2B5EF4-FFF2-40B4-BE49-F238E27FC236}">
                <a16:creationId xmlns:a16="http://schemas.microsoft.com/office/drawing/2014/main" id="{AD10DA5C-6544-4EAE-BE5F-C5A7600CAAE3}"/>
              </a:ext>
            </a:extLst>
          </p:cNvPr>
          <p:cNvSpPr>
            <a:spLocks noGrp="1"/>
          </p:cNvSpPr>
          <p:nvPr>
            <p:ph sz="half" idx="28" hasCustomPrompt="1"/>
          </p:nvPr>
        </p:nvSpPr>
        <p:spPr>
          <a:xfrm>
            <a:off x="1240220" y="5273043"/>
            <a:ext cx="5065418" cy="1070057"/>
          </a:xfrm>
        </p:spPr>
        <p:txBody>
          <a:bodyPr>
            <a:noAutofit/>
          </a:bodyPr>
          <a:lstStyle>
            <a:lvl1pPr marL="0" indent="0" algn="r">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pic>
        <p:nvPicPr>
          <p:cNvPr id="13" name="Kuva 12" descr="Kuva, joka sisältää kohteen piirtäminen&#10;&#10;Kuvaus luotu automaattisesti">
            <a:extLst>
              <a:ext uri="{FF2B5EF4-FFF2-40B4-BE49-F238E27FC236}">
                <a16:creationId xmlns:a16="http://schemas.microsoft.com/office/drawing/2014/main" id="{6CF10A16-0B18-46A5-8F36-5F1D54BCC4F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Tree>
    <p:extLst>
      <p:ext uri="{BB962C8B-B14F-4D97-AF65-F5344CB8AC3E}">
        <p14:creationId xmlns:p14="http://schemas.microsoft.com/office/powerpoint/2010/main" val="1046259619"/>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29_Kolme sisältökohdetta">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41DC3EE6-44C4-4E7B-AE76-DC2CC0A095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52000" y="-1"/>
            <a:ext cx="8040000" cy="6858001"/>
          </a:xfrm>
          <a:prstGeom prst="rect">
            <a:avLst/>
          </a:prstGeom>
        </p:spPr>
      </p:pic>
      <p:sp>
        <p:nvSpPr>
          <p:cNvPr id="4" name="Kuva 2">
            <a:extLst>
              <a:ext uri="{FF2B5EF4-FFF2-40B4-BE49-F238E27FC236}">
                <a16:creationId xmlns:a16="http://schemas.microsoft.com/office/drawing/2014/main" id="{A0811EFD-BD50-4E3A-9E1F-2CEE6019C362}"/>
              </a:ext>
            </a:extLst>
          </p:cNvPr>
          <p:cNvSpPr/>
          <p:nvPr userDrawn="1"/>
        </p:nvSpPr>
        <p:spPr>
          <a:xfrm>
            <a:off x="0" y="0"/>
            <a:ext cx="7471350" cy="6858000"/>
          </a:xfrm>
          <a:custGeom>
            <a:avLst/>
            <a:gdLst>
              <a:gd name="connsiteX0" fmla="*/ 6991350 w 6991350"/>
              <a:gd name="connsiteY0" fmla="*/ 6858000 h 6858000"/>
              <a:gd name="connsiteX1" fmla="*/ 0 w 6991350"/>
              <a:gd name="connsiteY1" fmla="*/ 6858000 h 6858000"/>
              <a:gd name="connsiteX2" fmla="*/ 0 w 6991350"/>
              <a:gd name="connsiteY2" fmla="*/ 0 h 6858000"/>
              <a:gd name="connsiteX3" fmla="*/ 4869180 w 6991350"/>
              <a:gd name="connsiteY3" fmla="*/ 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6991350" y="6858000"/>
                </a:moveTo>
                <a:lnTo>
                  <a:pt x="0" y="6858000"/>
                </a:lnTo>
                <a:lnTo>
                  <a:pt x="0" y="0"/>
                </a:lnTo>
                <a:lnTo>
                  <a:pt x="4869180" y="0"/>
                </a:lnTo>
                <a:close/>
              </a:path>
            </a:pathLst>
          </a:custGeom>
          <a:solidFill>
            <a:schemeClr val="tx1"/>
          </a:solidFill>
          <a:ln w="9525" cap="flat">
            <a:noFill/>
            <a:prstDash val="solid"/>
            <a:miter/>
          </a:ln>
        </p:spPr>
        <p:txBody>
          <a:bodyPr rtlCol="0" anchor="ctr"/>
          <a:lstStyle/>
          <a:p>
            <a:endParaRPr lang="fi-FI"/>
          </a:p>
        </p:txBody>
      </p:sp>
      <p:sp>
        <p:nvSpPr>
          <p:cNvPr id="26" name="Tekstin paikkamerkki 5">
            <a:extLst>
              <a:ext uri="{FF2B5EF4-FFF2-40B4-BE49-F238E27FC236}">
                <a16:creationId xmlns:a16="http://schemas.microsoft.com/office/drawing/2014/main" id="{8116BA7C-3F5A-4B3E-B3AB-3832EF21FE2D}"/>
              </a:ext>
            </a:extLst>
          </p:cNvPr>
          <p:cNvSpPr>
            <a:spLocks noGrp="1"/>
          </p:cNvSpPr>
          <p:nvPr>
            <p:ph type="body" sz="quarter" idx="22" hasCustomPrompt="1"/>
          </p:nvPr>
        </p:nvSpPr>
        <p:spPr>
          <a:xfrm>
            <a:off x="742581" y="646811"/>
            <a:ext cx="3841419" cy="1630189"/>
          </a:xfrm>
        </p:spPr>
        <p:txBody>
          <a:bodyPr anchor="t">
            <a:noAutofit/>
          </a:bodyPr>
          <a:lstStyle>
            <a:lvl1pPr marL="0" indent="0" algn="l">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1" name="Sisällön paikkamerkki 2">
            <a:extLst>
              <a:ext uri="{FF2B5EF4-FFF2-40B4-BE49-F238E27FC236}">
                <a16:creationId xmlns:a16="http://schemas.microsoft.com/office/drawing/2014/main" id="{64C10FB5-B9F3-4AF7-AF3B-4CD017030FE4}"/>
              </a:ext>
            </a:extLst>
          </p:cNvPr>
          <p:cNvSpPr>
            <a:spLocks noGrp="1"/>
          </p:cNvSpPr>
          <p:nvPr>
            <p:ph sz="half" idx="16" hasCustomPrompt="1"/>
          </p:nvPr>
        </p:nvSpPr>
        <p:spPr>
          <a:xfrm>
            <a:off x="742580" y="3265089"/>
            <a:ext cx="5065419" cy="327819"/>
          </a:xfrm>
        </p:spPr>
        <p:txBody>
          <a:bodyPr>
            <a:noAutofit/>
          </a:bodyPr>
          <a:lstStyle>
            <a:lvl1pPr marL="0" indent="0" algn="r">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 1</a:t>
            </a:r>
          </a:p>
        </p:txBody>
      </p:sp>
      <p:sp>
        <p:nvSpPr>
          <p:cNvPr id="32" name="Sisällön paikkamerkki 2">
            <a:extLst>
              <a:ext uri="{FF2B5EF4-FFF2-40B4-BE49-F238E27FC236}">
                <a16:creationId xmlns:a16="http://schemas.microsoft.com/office/drawing/2014/main" id="{891CB7BD-AF18-49BD-8CEA-99ABB6D6A9B9}"/>
              </a:ext>
            </a:extLst>
          </p:cNvPr>
          <p:cNvSpPr>
            <a:spLocks noGrp="1"/>
          </p:cNvSpPr>
          <p:nvPr>
            <p:ph sz="half" idx="27" hasCustomPrompt="1"/>
          </p:nvPr>
        </p:nvSpPr>
        <p:spPr>
          <a:xfrm>
            <a:off x="1240222" y="4910431"/>
            <a:ext cx="5065417" cy="327819"/>
          </a:xfrm>
        </p:spPr>
        <p:txBody>
          <a:bodyPr>
            <a:noAutofit/>
          </a:bodyPr>
          <a:lstStyle>
            <a:lvl1pPr marL="0" indent="0" algn="r">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 2</a:t>
            </a:r>
          </a:p>
        </p:txBody>
      </p:sp>
      <p:sp>
        <p:nvSpPr>
          <p:cNvPr id="33" name="Sisällön paikkamerkki 2">
            <a:extLst>
              <a:ext uri="{FF2B5EF4-FFF2-40B4-BE49-F238E27FC236}">
                <a16:creationId xmlns:a16="http://schemas.microsoft.com/office/drawing/2014/main" id="{2A65588E-AA04-4F61-8DA5-D40BCAF182A3}"/>
              </a:ext>
            </a:extLst>
          </p:cNvPr>
          <p:cNvSpPr>
            <a:spLocks noGrp="1"/>
          </p:cNvSpPr>
          <p:nvPr>
            <p:ph sz="half" idx="14" hasCustomPrompt="1"/>
          </p:nvPr>
        </p:nvSpPr>
        <p:spPr>
          <a:xfrm>
            <a:off x="742581" y="3633165"/>
            <a:ext cx="5065418" cy="1070057"/>
          </a:xfrm>
        </p:spPr>
        <p:txBody>
          <a:bodyPr>
            <a:noAutofit/>
          </a:bodyPr>
          <a:lstStyle>
            <a:lvl1pPr marL="0" indent="0" algn="r">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38" name="Sisällön paikkamerkki 2">
            <a:extLst>
              <a:ext uri="{FF2B5EF4-FFF2-40B4-BE49-F238E27FC236}">
                <a16:creationId xmlns:a16="http://schemas.microsoft.com/office/drawing/2014/main" id="{AD10DA5C-6544-4EAE-BE5F-C5A7600CAAE3}"/>
              </a:ext>
            </a:extLst>
          </p:cNvPr>
          <p:cNvSpPr>
            <a:spLocks noGrp="1"/>
          </p:cNvSpPr>
          <p:nvPr>
            <p:ph sz="half" idx="28" hasCustomPrompt="1"/>
          </p:nvPr>
        </p:nvSpPr>
        <p:spPr>
          <a:xfrm>
            <a:off x="1240220" y="5273043"/>
            <a:ext cx="5065418" cy="1070057"/>
          </a:xfrm>
        </p:spPr>
        <p:txBody>
          <a:bodyPr>
            <a:noAutofit/>
          </a:bodyPr>
          <a:lstStyle>
            <a:lvl1pPr marL="0" indent="0" algn="r">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pic>
        <p:nvPicPr>
          <p:cNvPr id="10" name="Kuva 9" descr="Kuva, joka sisältää kohteen piirtäminen&#10;&#10;Kuvaus luotu automaattisesti">
            <a:extLst>
              <a:ext uri="{FF2B5EF4-FFF2-40B4-BE49-F238E27FC236}">
                <a16:creationId xmlns:a16="http://schemas.microsoft.com/office/drawing/2014/main" id="{E67510B2-5FF3-4F8E-BFEC-7EBD7B1C420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Tree>
    <p:extLst>
      <p:ext uri="{BB962C8B-B14F-4D97-AF65-F5344CB8AC3E}">
        <p14:creationId xmlns:p14="http://schemas.microsoft.com/office/powerpoint/2010/main" val="2961803687"/>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28_Kolme sisältökohdetta">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41DC3EE6-44C4-4E7B-AE76-DC2CC0A095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52000" y="-1"/>
            <a:ext cx="8040000" cy="6858001"/>
          </a:xfrm>
          <a:prstGeom prst="rect">
            <a:avLst/>
          </a:prstGeom>
        </p:spPr>
      </p:pic>
      <p:sp>
        <p:nvSpPr>
          <p:cNvPr id="4" name="Kuva 2">
            <a:extLst>
              <a:ext uri="{FF2B5EF4-FFF2-40B4-BE49-F238E27FC236}">
                <a16:creationId xmlns:a16="http://schemas.microsoft.com/office/drawing/2014/main" id="{A0811EFD-BD50-4E3A-9E1F-2CEE6019C362}"/>
              </a:ext>
            </a:extLst>
          </p:cNvPr>
          <p:cNvSpPr/>
          <p:nvPr userDrawn="1"/>
        </p:nvSpPr>
        <p:spPr>
          <a:xfrm>
            <a:off x="0" y="0"/>
            <a:ext cx="7471350" cy="6858000"/>
          </a:xfrm>
          <a:custGeom>
            <a:avLst/>
            <a:gdLst>
              <a:gd name="connsiteX0" fmla="*/ 6991350 w 6991350"/>
              <a:gd name="connsiteY0" fmla="*/ 6858000 h 6858000"/>
              <a:gd name="connsiteX1" fmla="*/ 0 w 6991350"/>
              <a:gd name="connsiteY1" fmla="*/ 6858000 h 6858000"/>
              <a:gd name="connsiteX2" fmla="*/ 0 w 6991350"/>
              <a:gd name="connsiteY2" fmla="*/ 0 h 6858000"/>
              <a:gd name="connsiteX3" fmla="*/ 4869180 w 6991350"/>
              <a:gd name="connsiteY3" fmla="*/ 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6991350" y="6858000"/>
                </a:moveTo>
                <a:lnTo>
                  <a:pt x="0" y="6858000"/>
                </a:lnTo>
                <a:lnTo>
                  <a:pt x="0" y="0"/>
                </a:lnTo>
                <a:lnTo>
                  <a:pt x="4869180" y="0"/>
                </a:lnTo>
                <a:close/>
              </a:path>
            </a:pathLst>
          </a:custGeom>
          <a:solidFill>
            <a:schemeClr val="bg1"/>
          </a:solidFill>
          <a:ln w="9525" cap="flat">
            <a:noFill/>
            <a:prstDash val="solid"/>
            <a:miter/>
          </a:ln>
        </p:spPr>
        <p:txBody>
          <a:bodyPr rtlCol="0" anchor="ctr"/>
          <a:lstStyle/>
          <a:p>
            <a:endParaRPr lang="fi-FI"/>
          </a:p>
        </p:txBody>
      </p:sp>
      <p:pic>
        <p:nvPicPr>
          <p:cNvPr id="11" name="Kuva 10" descr="Kuva, joka sisältää kohteen piirtäminen&#10;&#10;Kuvaus luotu automaattisesti">
            <a:extLst>
              <a:ext uri="{FF2B5EF4-FFF2-40B4-BE49-F238E27FC236}">
                <a16:creationId xmlns:a16="http://schemas.microsoft.com/office/drawing/2014/main" id="{82932E5E-C5AD-41E1-B463-C55985A7A70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12" name="Sisällön paikkamerkki 2">
            <a:extLst>
              <a:ext uri="{FF2B5EF4-FFF2-40B4-BE49-F238E27FC236}">
                <a16:creationId xmlns:a16="http://schemas.microsoft.com/office/drawing/2014/main" id="{D9FDF34F-853B-4F24-8E9F-4C8C99DB4E6B}"/>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13" name="Sisällön paikkamerkki 2">
            <a:extLst>
              <a:ext uri="{FF2B5EF4-FFF2-40B4-BE49-F238E27FC236}">
                <a16:creationId xmlns:a16="http://schemas.microsoft.com/office/drawing/2014/main" id="{55C21988-B4DD-4374-83EF-F063089DDC42}"/>
              </a:ext>
            </a:extLst>
          </p:cNvPr>
          <p:cNvSpPr>
            <a:spLocks noGrp="1"/>
          </p:cNvSpPr>
          <p:nvPr>
            <p:ph sz="half" idx="14" hasCustomPrompt="1"/>
          </p:nvPr>
        </p:nvSpPr>
        <p:spPr>
          <a:xfrm>
            <a:off x="742581" y="1858475"/>
            <a:ext cx="4633420"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4" name="Tekstin paikkamerkki 5">
            <a:extLst>
              <a:ext uri="{FF2B5EF4-FFF2-40B4-BE49-F238E27FC236}">
                <a16:creationId xmlns:a16="http://schemas.microsoft.com/office/drawing/2014/main" id="{AC1AD5BC-3C61-4C43-9F69-293601A10D5F}"/>
              </a:ext>
            </a:extLst>
          </p:cNvPr>
          <p:cNvSpPr>
            <a:spLocks noGrp="1"/>
          </p:cNvSpPr>
          <p:nvPr>
            <p:ph type="body" sz="quarter" idx="22" hasCustomPrompt="1"/>
          </p:nvPr>
        </p:nvSpPr>
        <p:spPr>
          <a:xfrm>
            <a:off x="742581" y="646811"/>
            <a:ext cx="3841419"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3598778723"/>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27_Kolme sisältökohdetta">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41DC3EE6-44C4-4E7B-AE76-DC2CC0A095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52000" y="-1"/>
            <a:ext cx="8040000" cy="6858001"/>
          </a:xfrm>
          <a:prstGeom prst="rect">
            <a:avLst/>
          </a:prstGeom>
        </p:spPr>
      </p:pic>
      <p:sp>
        <p:nvSpPr>
          <p:cNvPr id="4" name="Kuva 2">
            <a:extLst>
              <a:ext uri="{FF2B5EF4-FFF2-40B4-BE49-F238E27FC236}">
                <a16:creationId xmlns:a16="http://schemas.microsoft.com/office/drawing/2014/main" id="{A0811EFD-BD50-4E3A-9E1F-2CEE6019C362}"/>
              </a:ext>
            </a:extLst>
          </p:cNvPr>
          <p:cNvSpPr/>
          <p:nvPr userDrawn="1"/>
        </p:nvSpPr>
        <p:spPr>
          <a:xfrm>
            <a:off x="0" y="0"/>
            <a:ext cx="7471350" cy="6858000"/>
          </a:xfrm>
          <a:custGeom>
            <a:avLst/>
            <a:gdLst>
              <a:gd name="connsiteX0" fmla="*/ 6991350 w 6991350"/>
              <a:gd name="connsiteY0" fmla="*/ 6858000 h 6858000"/>
              <a:gd name="connsiteX1" fmla="*/ 0 w 6991350"/>
              <a:gd name="connsiteY1" fmla="*/ 6858000 h 6858000"/>
              <a:gd name="connsiteX2" fmla="*/ 0 w 6991350"/>
              <a:gd name="connsiteY2" fmla="*/ 0 h 6858000"/>
              <a:gd name="connsiteX3" fmla="*/ 4869180 w 6991350"/>
              <a:gd name="connsiteY3" fmla="*/ 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6991350" y="6858000"/>
                </a:moveTo>
                <a:lnTo>
                  <a:pt x="0" y="6858000"/>
                </a:lnTo>
                <a:lnTo>
                  <a:pt x="0" y="0"/>
                </a:lnTo>
                <a:lnTo>
                  <a:pt x="4869180" y="0"/>
                </a:lnTo>
                <a:close/>
              </a:path>
            </a:pathLst>
          </a:custGeom>
          <a:solidFill>
            <a:schemeClr val="tx1"/>
          </a:solidFill>
          <a:ln w="9525" cap="flat">
            <a:noFill/>
            <a:prstDash val="solid"/>
            <a:miter/>
          </a:ln>
        </p:spPr>
        <p:txBody>
          <a:bodyPr rtlCol="0" anchor="ctr"/>
          <a:lstStyle/>
          <a:p>
            <a:endParaRPr lang="fi-FI"/>
          </a:p>
        </p:txBody>
      </p:sp>
      <p:pic>
        <p:nvPicPr>
          <p:cNvPr id="11" name="Kuva 10" descr="Kuva, joka sisältää kohteen piirtäminen&#10;&#10;Kuvaus luotu automaattisesti">
            <a:extLst>
              <a:ext uri="{FF2B5EF4-FFF2-40B4-BE49-F238E27FC236}">
                <a16:creationId xmlns:a16="http://schemas.microsoft.com/office/drawing/2014/main" id="{82932E5E-C5AD-41E1-B463-C55985A7A70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8" name="Sisällön paikkamerkki 2">
            <a:extLst>
              <a:ext uri="{FF2B5EF4-FFF2-40B4-BE49-F238E27FC236}">
                <a16:creationId xmlns:a16="http://schemas.microsoft.com/office/drawing/2014/main" id="{C146C910-A24F-4245-94A4-2237493EC58B}"/>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12" name="Sisällön paikkamerkki 2">
            <a:extLst>
              <a:ext uri="{FF2B5EF4-FFF2-40B4-BE49-F238E27FC236}">
                <a16:creationId xmlns:a16="http://schemas.microsoft.com/office/drawing/2014/main" id="{D6A34541-1B65-4D85-876B-BD4C9C495F9E}"/>
              </a:ext>
            </a:extLst>
          </p:cNvPr>
          <p:cNvSpPr>
            <a:spLocks noGrp="1"/>
          </p:cNvSpPr>
          <p:nvPr>
            <p:ph sz="half" idx="14" hasCustomPrompt="1"/>
          </p:nvPr>
        </p:nvSpPr>
        <p:spPr>
          <a:xfrm>
            <a:off x="742581" y="1858475"/>
            <a:ext cx="4633420" cy="4652648"/>
          </a:xfrm>
        </p:spPr>
        <p:txBody>
          <a:bodyPr>
            <a:noAutofit/>
          </a:bodyPr>
          <a:lstStyle>
            <a:lvl1pPr marL="0" indent="0" algn="l">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3" name="Tekstin paikkamerkki 5">
            <a:extLst>
              <a:ext uri="{FF2B5EF4-FFF2-40B4-BE49-F238E27FC236}">
                <a16:creationId xmlns:a16="http://schemas.microsoft.com/office/drawing/2014/main" id="{BCCE688B-ACB4-409B-9734-C4B987DD1BF5}"/>
              </a:ext>
            </a:extLst>
          </p:cNvPr>
          <p:cNvSpPr>
            <a:spLocks noGrp="1"/>
          </p:cNvSpPr>
          <p:nvPr>
            <p:ph type="body" sz="quarter" idx="22" hasCustomPrompt="1"/>
          </p:nvPr>
        </p:nvSpPr>
        <p:spPr>
          <a:xfrm>
            <a:off x="742581" y="646811"/>
            <a:ext cx="3841419" cy="838189"/>
          </a:xfrm>
        </p:spPr>
        <p:txBody>
          <a:bodyPr anchor="t">
            <a:noAutofit/>
          </a:bodyPr>
          <a:lstStyle>
            <a:lvl1pPr marL="0" indent="0" algn="l">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1394046188"/>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24_Kolme sisältökohdetta">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F60DF165-2527-4E38-9E73-841B01877316}"/>
              </a:ext>
            </a:extLst>
          </p:cNvPr>
          <p:cNvSpPr/>
          <p:nvPr userDrawn="1"/>
        </p:nvSpPr>
        <p:spPr>
          <a:xfrm>
            <a:off x="3059291" y="0"/>
            <a:ext cx="91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Kuva 2">
            <a:extLst>
              <a:ext uri="{FF2B5EF4-FFF2-40B4-BE49-F238E27FC236}">
                <a16:creationId xmlns:a16="http://schemas.microsoft.com/office/drawing/2014/main" id="{1A7FFA74-8050-43B2-9F76-3067F810CCE1}"/>
              </a:ext>
            </a:extLst>
          </p:cNvPr>
          <p:cNvSpPr/>
          <p:nvPr userDrawn="1"/>
        </p:nvSpPr>
        <p:spPr>
          <a:xfrm>
            <a:off x="-2" y="0"/>
            <a:ext cx="7091293" cy="6858000"/>
          </a:xfrm>
          <a:custGeom>
            <a:avLst/>
            <a:gdLst>
              <a:gd name="connsiteX0" fmla="*/ 6991350 w 6991350"/>
              <a:gd name="connsiteY0" fmla="*/ 6858000 h 6858000"/>
              <a:gd name="connsiteX1" fmla="*/ 0 w 6991350"/>
              <a:gd name="connsiteY1" fmla="*/ 6858000 h 6858000"/>
              <a:gd name="connsiteX2" fmla="*/ 0 w 6991350"/>
              <a:gd name="connsiteY2" fmla="*/ 0 h 6858000"/>
              <a:gd name="connsiteX3" fmla="*/ 4869180 w 6991350"/>
              <a:gd name="connsiteY3" fmla="*/ 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6991350" y="6858000"/>
                </a:moveTo>
                <a:lnTo>
                  <a:pt x="0" y="6858000"/>
                </a:lnTo>
                <a:lnTo>
                  <a:pt x="0" y="0"/>
                </a:lnTo>
                <a:lnTo>
                  <a:pt x="4869180" y="0"/>
                </a:lnTo>
                <a:close/>
              </a:path>
            </a:pathLst>
          </a:custGeom>
          <a:solidFill>
            <a:schemeClr val="tx1"/>
          </a:solidFill>
          <a:ln w="9525" cap="flat">
            <a:noFill/>
            <a:prstDash val="solid"/>
            <a:miter/>
          </a:ln>
        </p:spPr>
        <p:txBody>
          <a:bodyPr rtlCol="0" anchor="ctr"/>
          <a:lstStyle/>
          <a:p>
            <a:endParaRPr lang="fi-FI"/>
          </a:p>
        </p:txBody>
      </p:sp>
      <p:sp>
        <p:nvSpPr>
          <p:cNvPr id="11" name="Sisällön paikkamerkki 2">
            <a:extLst>
              <a:ext uri="{FF2B5EF4-FFF2-40B4-BE49-F238E27FC236}">
                <a16:creationId xmlns:a16="http://schemas.microsoft.com/office/drawing/2014/main" id="{A13BFFB1-AA1B-42E8-A84B-5C7B60A750FB}"/>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12" name="Sisällön paikkamerkki 2">
            <a:extLst>
              <a:ext uri="{FF2B5EF4-FFF2-40B4-BE49-F238E27FC236}">
                <a16:creationId xmlns:a16="http://schemas.microsoft.com/office/drawing/2014/main" id="{621FA032-2E74-42EB-B027-CF9EF5222F38}"/>
              </a:ext>
            </a:extLst>
          </p:cNvPr>
          <p:cNvSpPr>
            <a:spLocks noGrp="1"/>
          </p:cNvSpPr>
          <p:nvPr>
            <p:ph sz="half" idx="14" hasCustomPrompt="1"/>
          </p:nvPr>
        </p:nvSpPr>
        <p:spPr>
          <a:xfrm>
            <a:off x="742581" y="1858475"/>
            <a:ext cx="4633420" cy="4652648"/>
          </a:xfrm>
        </p:spPr>
        <p:txBody>
          <a:bodyPr>
            <a:noAutofit/>
          </a:bodyPr>
          <a:lstStyle>
            <a:lvl1pPr marL="0" indent="0" algn="l">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3" name="Tekstin paikkamerkki 5">
            <a:extLst>
              <a:ext uri="{FF2B5EF4-FFF2-40B4-BE49-F238E27FC236}">
                <a16:creationId xmlns:a16="http://schemas.microsoft.com/office/drawing/2014/main" id="{527D541C-B620-4064-89CA-E47D2108D69C}"/>
              </a:ext>
            </a:extLst>
          </p:cNvPr>
          <p:cNvSpPr>
            <a:spLocks noGrp="1"/>
          </p:cNvSpPr>
          <p:nvPr>
            <p:ph type="body" sz="quarter" idx="22" hasCustomPrompt="1"/>
          </p:nvPr>
        </p:nvSpPr>
        <p:spPr>
          <a:xfrm>
            <a:off x="742581" y="646811"/>
            <a:ext cx="3841419" cy="838189"/>
          </a:xfrm>
        </p:spPr>
        <p:txBody>
          <a:bodyPr anchor="t">
            <a:noAutofit/>
          </a:bodyPr>
          <a:lstStyle>
            <a:lvl1pPr marL="0" indent="0" algn="l">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8" name="Sisällön paikkamerkki 2">
            <a:extLst>
              <a:ext uri="{FF2B5EF4-FFF2-40B4-BE49-F238E27FC236}">
                <a16:creationId xmlns:a16="http://schemas.microsoft.com/office/drawing/2014/main" id="{43E63CC7-0A7C-41A4-B615-75A491B9FF51}"/>
              </a:ext>
            </a:extLst>
          </p:cNvPr>
          <p:cNvSpPr>
            <a:spLocks noGrp="1"/>
          </p:cNvSpPr>
          <p:nvPr>
            <p:ph sz="half" idx="23" hasCustomPrompt="1"/>
          </p:nvPr>
        </p:nvSpPr>
        <p:spPr>
          <a:xfrm>
            <a:off x="7104000" y="1490399"/>
            <a:ext cx="4633420" cy="327819"/>
          </a:xfrm>
        </p:spPr>
        <p:txBody>
          <a:bodyPr>
            <a:noAutofit/>
          </a:bodyPr>
          <a:lstStyle>
            <a:lvl1pPr marL="0" indent="0" algn="l">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9" name="Sisällön paikkamerkki 2">
            <a:extLst>
              <a:ext uri="{FF2B5EF4-FFF2-40B4-BE49-F238E27FC236}">
                <a16:creationId xmlns:a16="http://schemas.microsoft.com/office/drawing/2014/main" id="{F5DBBE21-5C09-423B-9B74-3C54BF1EDE4B}"/>
              </a:ext>
            </a:extLst>
          </p:cNvPr>
          <p:cNvSpPr>
            <a:spLocks noGrp="1"/>
          </p:cNvSpPr>
          <p:nvPr>
            <p:ph sz="half" idx="24" hasCustomPrompt="1"/>
          </p:nvPr>
        </p:nvSpPr>
        <p:spPr>
          <a:xfrm>
            <a:off x="7104000" y="1858474"/>
            <a:ext cx="4633420" cy="4652647"/>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0" name="Tekstin paikkamerkki 5">
            <a:extLst>
              <a:ext uri="{FF2B5EF4-FFF2-40B4-BE49-F238E27FC236}">
                <a16:creationId xmlns:a16="http://schemas.microsoft.com/office/drawing/2014/main" id="{2D17B3B6-C9DF-4102-8FDD-F49A134A69FF}"/>
              </a:ext>
            </a:extLst>
          </p:cNvPr>
          <p:cNvSpPr>
            <a:spLocks noGrp="1"/>
          </p:cNvSpPr>
          <p:nvPr>
            <p:ph type="body" sz="quarter" idx="25" hasCustomPrompt="1"/>
          </p:nvPr>
        </p:nvSpPr>
        <p:spPr>
          <a:xfrm>
            <a:off x="7104000" y="646811"/>
            <a:ext cx="3841419"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pic>
        <p:nvPicPr>
          <p:cNvPr id="15" name="Kuva 14" descr="Kuva, joka sisältää kohteen piirtäminen&#10;&#10;Kuvaus luotu automaattisesti">
            <a:extLst>
              <a:ext uri="{FF2B5EF4-FFF2-40B4-BE49-F238E27FC236}">
                <a16:creationId xmlns:a16="http://schemas.microsoft.com/office/drawing/2014/main" id="{9F5F20D1-1921-4175-AE17-B2881CA4D9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Tree>
    <p:extLst>
      <p:ext uri="{BB962C8B-B14F-4D97-AF65-F5344CB8AC3E}">
        <p14:creationId xmlns:p14="http://schemas.microsoft.com/office/powerpoint/2010/main" val="4255776627"/>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5_Tausta">
    <p:spTree>
      <p:nvGrpSpPr>
        <p:cNvPr id="1" name=""/>
        <p:cNvGrpSpPr/>
        <p:nvPr/>
      </p:nvGrpSpPr>
      <p:grpSpPr>
        <a:xfrm>
          <a:off x="0" y="0"/>
          <a:ext cx="0" cy="0"/>
          <a:chOff x="0" y="0"/>
          <a:chExt cx="0" cy="0"/>
        </a:xfrm>
      </p:grpSpPr>
      <p:sp>
        <p:nvSpPr>
          <p:cNvPr id="5" name="Sisällön paikkamerkki 2">
            <a:extLst>
              <a:ext uri="{FF2B5EF4-FFF2-40B4-BE49-F238E27FC236}">
                <a16:creationId xmlns:a16="http://schemas.microsoft.com/office/drawing/2014/main" id="{DB8951F9-CFF6-44DB-89D9-2223C2F409F2}"/>
              </a:ext>
            </a:extLst>
          </p:cNvPr>
          <p:cNvSpPr>
            <a:spLocks noGrp="1"/>
          </p:cNvSpPr>
          <p:nvPr>
            <p:ph sz="half" idx="16" hasCustomPrompt="1"/>
          </p:nvPr>
        </p:nvSpPr>
        <p:spPr>
          <a:xfrm>
            <a:off x="742580" y="1490399"/>
            <a:ext cx="5065419"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6" name="Sisällön paikkamerkki 2">
            <a:extLst>
              <a:ext uri="{FF2B5EF4-FFF2-40B4-BE49-F238E27FC236}">
                <a16:creationId xmlns:a16="http://schemas.microsoft.com/office/drawing/2014/main" id="{D07B26D3-7AC8-49FD-96FA-9285CA897A8C}"/>
              </a:ext>
            </a:extLst>
          </p:cNvPr>
          <p:cNvSpPr>
            <a:spLocks noGrp="1"/>
          </p:cNvSpPr>
          <p:nvPr>
            <p:ph sz="half" idx="14" hasCustomPrompt="1"/>
          </p:nvPr>
        </p:nvSpPr>
        <p:spPr>
          <a:xfrm>
            <a:off x="742581" y="1858475"/>
            <a:ext cx="5065418"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7" name="Tekstin paikkamerkki 5">
            <a:extLst>
              <a:ext uri="{FF2B5EF4-FFF2-40B4-BE49-F238E27FC236}">
                <a16:creationId xmlns:a16="http://schemas.microsoft.com/office/drawing/2014/main" id="{4C708AAF-C56D-4A48-AF7A-67CD91E2818F}"/>
              </a:ext>
            </a:extLst>
          </p:cNvPr>
          <p:cNvSpPr>
            <a:spLocks noGrp="1"/>
          </p:cNvSpPr>
          <p:nvPr>
            <p:ph type="body" sz="quarter" idx="22" hasCustomPrompt="1"/>
          </p:nvPr>
        </p:nvSpPr>
        <p:spPr>
          <a:xfrm>
            <a:off x="742581" y="646811"/>
            <a:ext cx="5065418"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pic>
        <p:nvPicPr>
          <p:cNvPr id="8" name="Kuva 7">
            <a:extLst>
              <a:ext uri="{FF2B5EF4-FFF2-40B4-BE49-F238E27FC236}">
                <a16:creationId xmlns:a16="http://schemas.microsoft.com/office/drawing/2014/main" id="{48C6BDE0-016D-4549-8C96-4A06560C9E9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45869" y="6383291"/>
            <a:ext cx="1440000" cy="449280"/>
          </a:xfrm>
          <a:prstGeom prst="rect">
            <a:avLst/>
          </a:prstGeom>
        </p:spPr>
      </p:pic>
      <p:cxnSp>
        <p:nvCxnSpPr>
          <p:cNvPr id="10" name="Suora yhdysviiva 9">
            <a:extLst>
              <a:ext uri="{FF2B5EF4-FFF2-40B4-BE49-F238E27FC236}">
                <a16:creationId xmlns:a16="http://schemas.microsoft.com/office/drawing/2014/main" id="{6175A665-3D70-4971-B0E3-D6FAA087F096}"/>
              </a:ext>
            </a:extLst>
          </p:cNvPr>
          <p:cNvCxnSpPr>
            <a:cxnSpLocks/>
          </p:cNvCxnSpPr>
          <p:nvPr userDrawn="1"/>
        </p:nvCxnSpPr>
        <p:spPr>
          <a:xfrm flipV="1">
            <a:off x="-8313" y="6624557"/>
            <a:ext cx="10745869" cy="13876"/>
          </a:xfrm>
          <a:prstGeom prst="line">
            <a:avLst/>
          </a:prstGeom>
          <a:ln w="12700">
            <a:gradFill>
              <a:gsLst>
                <a:gs pos="100000">
                  <a:schemeClr val="accent1"/>
                </a:gs>
                <a:gs pos="0">
                  <a:schemeClr val="accent4"/>
                </a:gs>
                <a:gs pos="5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95717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8_4-vaiheinen projekti">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F1A2EF84-FB99-4192-B99F-182223A737CF}"/>
              </a:ext>
            </a:extLst>
          </p:cNvPr>
          <p:cNvSpPr/>
          <p:nvPr userDrawn="1"/>
        </p:nvSpPr>
        <p:spPr>
          <a:xfrm>
            <a:off x="0" y="3861000"/>
            <a:ext cx="12192000" cy="2997000"/>
          </a:xfrm>
          <a:prstGeom prst="rect">
            <a:avLst/>
          </a:prstGeom>
          <a:gradFill>
            <a:gsLst>
              <a:gs pos="0">
                <a:schemeClr val="accent1">
                  <a:alpha val="90000"/>
                </a:schemeClr>
              </a:gs>
              <a:gs pos="100000">
                <a:schemeClr val="accent1"/>
              </a:gs>
              <a:gs pos="49000">
                <a:schemeClr val="accent2">
                  <a:alpha val="9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Tekstin paikkamerkki 5">
            <a:extLst>
              <a:ext uri="{FF2B5EF4-FFF2-40B4-BE49-F238E27FC236}">
                <a16:creationId xmlns:a16="http://schemas.microsoft.com/office/drawing/2014/main" id="{664E86D2-602E-41F2-8B23-7996F9FA554E}"/>
              </a:ext>
            </a:extLst>
          </p:cNvPr>
          <p:cNvSpPr>
            <a:spLocks noGrp="1"/>
          </p:cNvSpPr>
          <p:nvPr>
            <p:ph type="body" sz="quarter" idx="25" hasCustomPrompt="1"/>
          </p:nvPr>
        </p:nvSpPr>
        <p:spPr>
          <a:xfrm>
            <a:off x="748580"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01</a:t>
            </a:r>
          </a:p>
        </p:txBody>
      </p:sp>
      <p:cxnSp>
        <p:nvCxnSpPr>
          <p:cNvPr id="6" name="Suora yhdysviiva 5">
            <a:extLst>
              <a:ext uri="{FF2B5EF4-FFF2-40B4-BE49-F238E27FC236}">
                <a16:creationId xmlns:a16="http://schemas.microsoft.com/office/drawing/2014/main" id="{014D021A-E469-4297-A4E4-21D45A34DB3B}"/>
              </a:ext>
            </a:extLst>
          </p:cNvPr>
          <p:cNvCxnSpPr/>
          <p:nvPr userDrawn="1"/>
        </p:nvCxnSpPr>
        <p:spPr>
          <a:xfrm>
            <a:off x="826189" y="3827749"/>
            <a:ext cx="15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kstin paikkamerkki 5">
            <a:extLst>
              <a:ext uri="{FF2B5EF4-FFF2-40B4-BE49-F238E27FC236}">
                <a16:creationId xmlns:a16="http://schemas.microsoft.com/office/drawing/2014/main" id="{71C5B0C3-CEBF-4152-BA22-8C8E1F7A0C52}"/>
              </a:ext>
            </a:extLst>
          </p:cNvPr>
          <p:cNvSpPr>
            <a:spLocks noGrp="1"/>
          </p:cNvSpPr>
          <p:nvPr>
            <p:ph type="body" sz="quarter" idx="26" hasCustomPrompt="1"/>
          </p:nvPr>
        </p:nvSpPr>
        <p:spPr>
          <a:xfrm>
            <a:off x="742581" y="3995489"/>
            <a:ext cx="2185420"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aloitus</a:t>
            </a:r>
          </a:p>
        </p:txBody>
      </p:sp>
      <p:sp>
        <p:nvSpPr>
          <p:cNvPr id="21" name="Tekstin paikkamerkki 5">
            <a:extLst>
              <a:ext uri="{FF2B5EF4-FFF2-40B4-BE49-F238E27FC236}">
                <a16:creationId xmlns:a16="http://schemas.microsoft.com/office/drawing/2014/main" id="{77358D74-C7F7-414D-A760-45F7F9383EAE}"/>
              </a:ext>
            </a:extLst>
          </p:cNvPr>
          <p:cNvSpPr>
            <a:spLocks noGrp="1"/>
          </p:cNvSpPr>
          <p:nvPr>
            <p:ph type="body" sz="quarter" idx="27" hasCustomPrompt="1"/>
          </p:nvPr>
        </p:nvSpPr>
        <p:spPr>
          <a:xfrm>
            <a:off x="742581" y="4450692"/>
            <a:ext cx="2689420"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22" name="Tekstin paikkamerkki 5">
            <a:extLst>
              <a:ext uri="{FF2B5EF4-FFF2-40B4-BE49-F238E27FC236}">
                <a16:creationId xmlns:a16="http://schemas.microsoft.com/office/drawing/2014/main" id="{0BCA9437-D4C3-4E9C-8A16-72AD0AE7767F}"/>
              </a:ext>
            </a:extLst>
          </p:cNvPr>
          <p:cNvSpPr>
            <a:spLocks noGrp="1"/>
          </p:cNvSpPr>
          <p:nvPr>
            <p:ph type="body" sz="quarter" idx="28" hasCustomPrompt="1"/>
          </p:nvPr>
        </p:nvSpPr>
        <p:spPr>
          <a:xfrm>
            <a:off x="3550807"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02</a:t>
            </a:r>
          </a:p>
        </p:txBody>
      </p:sp>
      <p:cxnSp>
        <p:nvCxnSpPr>
          <p:cNvPr id="23" name="Suora yhdysviiva 22">
            <a:extLst>
              <a:ext uri="{FF2B5EF4-FFF2-40B4-BE49-F238E27FC236}">
                <a16:creationId xmlns:a16="http://schemas.microsoft.com/office/drawing/2014/main" id="{A1964A9C-E407-43CD-AF41-E628C8C75CCA}"/>
              </a:ext>
            </a:extLst>
          </p:cNvPr>
          <p:cNvCxnSpPr/>
          <p:nvPr userDrawn="1"/>
        </p:nvCxnSpPr>
        <p:spPr>
          <a:xfrm>
            <a:off x="3628416" y="3827749"/>
            <a:ext cx="15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kstin paikkamerkki 5">
            <a:extLst>
              <a:ext uri="{FF2B5EF4-FFF2-40B4-BE49-F238E27FC236}">
                <a16:creationId xmlns:a16="http://schemas.microsoft.com/office/drawing/2014/main" id="{6B5A8465-3CA5-4C3D-ACB6-353B0EDF5086}"/>
              </a:ext>
            </a:extLst>
          </p:cNvPr>
          <p:cNvSpPr>
            <a:spLocks noGrp="1"/>
          </p:cNvSpPr>
          <p:nvPr>
            <p:ph type="body" sz="quarter" idx="29" hasCustomPrompt="1"/>
          </p:nvPr>
        </p:nvSpPr>
        <p:spPr>
          <a:xfrm>
            <a:off x="3544808" y="3995489"/>
            <a:ext cx="2689420"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toinen vaihe</a:t>
            </a:r>
          </a:p>
        </p:txBody>
      </p:sp>
      <p:sp>
        <p:nvSpPr>
          <p:cNvPr id="25" name="Tekstin paikkamerkki 5">
            <a:extLst>
              <a:ext uri="{FF2B5EF4-FFF2-40B4-BE49-F238E27FC236}">
                <a16:creationId xmlns:a16="http://schemas.microsoft.com/office/drawing/2014/main" id="{121E9F99-2628-4F65-A5EA-DDE76D357E42}"/>
              </a:ext>
            </a:extLst>
          </p:cNvPr>
          <p:cNvSpPr>
            <a:spLocks noGrp="1"/>
          </p:cNvSpPr>
          <p:nvPr>
            <p:ph type="body" sz="quarter" idx="30" hasCustomPrompt="1"/>
          </p:nvPr>
        </p:nvSpPr>
        <p:spPr>
          <a:xfrm>
            <a:off x="3544808" y="4450692"/>
            <a:ext cx="2689420"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26" name="Tekstin paikkamerkki 5">
            <a:extLst>
              <a:ext uri="{FF2B5EF4-FFF2-40B4-BE49-F238E27FC236}">
                <a16:creationId xmlns:a16="http://schemas.microsoft.com/office/drawing/2014/main" id="{1F4957A7-9E61-4B25-8C1B-DABE2FA7C67C}"/>
              </a:ext>
            </a:extLst>
          </p:cNvPr>
          <p:cNvSpPr>
            <a:spLocks noGrp="1"/>
          </p:cNvSpPr>
          <p:nvPr>
            <p:ph type="body" sz="quarter" idx="31" hasCustomPrompt="1"/>
          </p:nvPr>
        </p:nvSpPr>
        <p:spPr>
          <a:xfrm>
            <a:off x="6353034"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03</a:t>
            </a:r>
          </a:p>
        </p:txBody>
      </p:sp>
      <p:cxnSp>
        <p:nvCxnSpPr>
          <p:cNvPr id="27" name="Suora yhdysviiva 26">
            <a:extLst>
              <a:ext uri="{FF2B5EF4-FFF2-40B4-BE49-F238E27FC236}">
                <a16:creationId xmlns:a16="http://schemas.microsoft.com/office/drawing/2014/main" id="{1F3D1926-302A-4F84-B7F4-4C1A22E0EB9F}"/>
              </a:ext>
            </a:extLst>
          </p:cNvPr>
          <p:cNvCxnSpPr/>
          <p:nvPr userDrawn="1"/>
        </p:nvCxnSpPr>
        <p:spPr>
          <a:xfrm>
            <a:off x="6430643" y="3827749"/>
            <a:ext cx="15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kstin paikkamerkki 5">
            <a:extLst>
              <a:ext uri="{FF2B5EF4-FFF2-40B4-BE49-F238E27FC236}">
                <a16:creationId xmlns:a16="http://schemas.microsoft.com/office/drawing/2014/main" id="{32CE653D-5439-4D20-8143-031E230CBFE1}"/>
              </a:ext>
            </a:extLst>
          </p:cNvPr>
          <p:cNvSpPr>
            <a:spLocks noGrp="1"/>
          </p:cNvSpPr>
          <p:nvPr>
            <p:ph type="body" sz="quarter" idx="32" hasCustomPrompt="1"/>
          </p:nvPr>
        </p:nvSpPr>
        <p:spPr>
          <a:xfrm>
            <a:off x="6347035" y="3995489"/>
            <a:ext cx="2185420"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kehitys</a:t>
            </a:r>
          </a:p>
        </p:txBody>
      </p:sp>
      <p:sp>
        <p:nvSpPr>
          <p:cNvPr id="29" name="Tekstin paikkamerkki 5">
            <a:extLst>
              <a:ext uri="{FF2B5EF4-FFF2-40B4-BE49-F238E27FC236}">
                <a16:creationId xmlns:a16="http://schemas.microsoft.com/office/drawing/2014/main" id="{7D3192E8-1D66-4891-9DEF-178E7E87953E}"/>
              </a:ext>
            </a:extLst>
          </p:cNvPr>
          <p:cNvSpPr>
            <a:spLocks noGrp="1"/>
          </p:cNvSpPr>
          <p:nvPr>
            <p:ph type="body" sz="quarter" idx="33" hasCustomPrompt="1"/>
          </p:nvPr>
        </p:nvSpPr>
        <p:spPr>
          <a:xfrm>
            <a:off x="6347035" y="4450692"/>
            <a:ext cx="2689420"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30" name="Tekstin paikkamerkki 5">
            <a:extLst>
              <a:ext uri="{FF2B5EF4-FFF2-40B4-BE49-F238E27FC236}">
                <a16:creationId xmlns:a16="http://schemas.microsoft.com/office/drawing/2014/main" id="{235E37D4-4FB3-4AD0-8527-12BBDC58B9C9}"/>
              </a:ext>
            </a:extLst>
          </p:cNvPr>
          <p:cNvSpPr>
            <a:spLocks noGrp="1"/>
          </p:cNvSpPr>
          <p:nvPr>
            <p:ph type="body" sz="quarter" idx="34" hasCustomPrompt="1"/>
          </p:nvPr>
        </p:nvSpPr>
        <p:spPr>
          <a:xfrm>
            <a:off x="9162362"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04</a:t>
            </a:r>
          </a:p>
        </p:txBody>
      </p:sp>
      <p:cxnSp>
        <p:nvCxnSpPr>
          <p:cNvPr id="31" name="Suora yhdysviiva 30">
            <a:extLst>
              <a:ext uri="{FF2B5EF4-FFF2-40B4-BE49-F238E27FC236}">
                <a16:creationId xmlns:a16="http://schemas.microsoft.com/office/drawing/2014/main" id="{3420E053-1ED0-4453-B6AE-D9E3EA888585}"/>
              </a:ext>
            </a:extLst>
          </p:cNvPr>
          <p:cNvCxnSpPr/>
          <p:nvPr userDrawn="1"/>
        </p:nvCxnSpPr>
        <p:spPr>
          <a:xfrm>
            <a:off x="9239971" y="3827749"/>
            <a:ext cx="15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kstin paikkamerkki 5">
            <a:extLst>
              <a:ext uri="{FF2B5EF4-FFF2-40B4-BE49-F238E27FC236}">
                <a16:creationId xmlns:a16="http://schemas.microsoft.com/office/drawing/2014/main" id="{72293B76-85A6-4126-B41C-106A373D1D35}"/>
              </a:ext>
            </a:extLst>
          </p:cNvPr>
          <p:cNvSpPr>
            <a:spLocks noGrp="1"/>
          </p:cNvSpPr>
          <p:nvPr>
            <p:ph type="body" sz="quarter" idx="35" hasCustomPrompt="1"/>
          </p:nvPr>
        </p:nvSpPr>
        <p:spPr>
          <a:xfrm>
            <a:off x="9156363" y="3995489"/>
            <a:ext cx="2185420"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lopetus</a:t>
            </a:r>
          </a:p>
        </p:txBody>
      </p:sp>
      <p:sp>
        <p:nvSpPr>
          <p:cNvPr id="33" name="Tekstin paikkamerkki 5">
            <a:extLst>
              <a:ext uri="{FF2B5EF4-FFF2-40B4-BE49-F238E27FC236}">
                <a16:creationId xmlns:a16="http://schemas.microsoft.com/office/drawing/2014/main" id="{BF1BD59C-DB10-46F2-9B0C-C47AAB3042B3}"/>
              </a:ext>
            </a:extLst>
          </p:cNvPr>
          <p:cNvSpPr>
            <a:spLocks noGrp="1"/>
          </p:cNvSpPr>
          <p:nvPr>
            <p:ph type="body" sz="quarter" idx="36" hasCustomPrompt="1"/>
          </p:nvPr>
        </p:nvSpPr>
        <p:spPr>
          <a:xfrm>
            <a:off x="9156363" y="4450692"/>
            <a:ext cx="2689420"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34" name="Tekstin paikkamerkki 5">
            <a:extLst>
              <a:ext uri="{FF2B5EF4-FFF2-40B4-BE49-F238E27FC236}">
                <a16:creationId xmlns:a16="http://schemas.microsoft.com/office/drawing/2014/main" id="{36CD581D-DE4E-4DF3-84EC-433DD415089A}"/>
              </a:ext>
            </a:extLst>
          </p:cNvPr>
          <p:cNvSpPr>
            <a:spLocks noGrp="1"/>
          </p:cNvSpPr>
          <p:nvPr>
            <p:ph type="body" sz="quarter" idx="22" hasCustomPrompt="1"/>
          </p:nvPr>
        </p:nvSpPr>
        <p:spPr>
          <a:xfrm>
            <a:off x="742581" y="646811"/>
            <a:ext cx="6577419" cy="119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 toteutetaan neljässä vaiheessa</a:t>
            </a:r>
          </a:p>
        </p:txBody>
      </p:sp>
      <p:sp>
        <p:nvSpPr>
          <p:cNvPr id="35" name="Tekstin paikkamerkki 5">
            <a:extLst>
              <a:ext uri="{FF2B5EF4-FFF2-40B4-BE49-F238E27FC236}">
                <a16:creationId xmlns:a16="http://schemas.microsoft.com/office/drawing/2014/main" id="{2A4B205C-1F34-4B54-B27C-5019868486D4}"/>
              </a:ext>
            </a:extLst>
          </p:cNvPr>
          <p:cNvSpPr>
            <a:spLocks noGrp="1"/>
          </p:cNvSpPr>
          <p:nvPr>
            <p:ph type="body" sz="quarter" idx="23" hasCustomPrompt="1"/>
          </p:nvPr>
        </p:nvSpPr>
        <p:spPr>
          <a:xfrm>
            <a:off x="742581" y="1845000"/>
            <a:ext cx="6577420" cy="432000"/>
          </a:xfrm>
        </p:spPr>
        <p:txBody>
          <a:bodyPr anchor="t">
            <a:noAutofit/>
          </a:bodyPr>
          <a:lstStyle>
            <a:lvl1pPr marL="0" indent="0" algn="l">
              <a:buNone/>
              <a:defRPr sz="1400" b="1" i="0" cap="none" baseline="0">
                <a:solidFill>
                  <a:schemeClr val="tx1"/>
                </a:solidFill>
                <a:latin typeface="Trebuchet MS" panose="020B06030202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Toteutus aikavälillä 05/2020 – 07/2020</a:t>
            </a:r>
          </a:p>
        </p:txBody>
      </p:sp>
    </p:spTree>
    <p:extLst>
      <p:ext uri="{BB962C8B-B14F-4D97-AF65-F5344CB8AC3E}">
        <p14:creationId xmlns:p14="http://schemas.microsoft.com/office/powerpoint/2010/main" val="405027394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7_4-vaiheinen projekti">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F1A2EF84-FB99-4192-B99F-182223A737CF}"/>
              </a:ext>
            </a:extLst>
          </p:cNvPr>
          <p:cNvSpPr/>
          <p:nvPr userDrawn="1"/>
        </p:nvSpPr>
        <p:spPr>
          <a:xfrm>
            <a:off x="0" y="3861000"/>
            <a:ext cx="12192000" cy="2997000"/>
          </a:xfrm>
          <a:prstGeom prst="rect">
            <a:avLst/>
          </a:prstGeom>
          <a:gradFill>
            <a:gsLst>
              <a:gs pos="0">
                <a:schemeClr val="accent1">
                  <a:alpha val="90000"/>
                </a:schemeClr>
              </a:gs>
              <a:gs pos="100000">
                <a:schemeClr val="accent1"/>
              </a:gs>
              <a:gs pos="49000">
                <a:schemeClr val="accent2">
                  <a:alpha val="9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 name="Tekstin paikkamerkki 5">
            <a:extLst>
              <a:ext uri="{FF2B5EF4-FFF2-40B4-BE49-F238E27FC236}">
                <a16:creationId xmlns:a16="http://schemas.microsoft.com/office/drawing/2014/main" id="{36CD581D-DE4E-4DF3-84EC-433DD415089A}"/>
              </a:ext>
            </a:extLst>
          </p:cNvPr>
          <p:cNvSpPr>
            <a:spLocks noGrp="1"/>
          </p:cNvSpPr>
          <p:nvPr>
            <p:ph type="body" sz="quarter" idx="22" hasCustomPrompt="1"/>
          </p:nvPr>
        </p:nvSpPr>
        <p:spPr>
          <a:xfrm>
            <a:off x="742581" y="646811"/>
            <a:ext cx="6577419" cy="119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 toteutetaan neljässä vaiheessa</a:t>
            </a:r>
          </a:p>
        </p:txBody>
      </p:sp>
      <p:sp>
        <p:nvSpPr>
          <p:cNvPr id="35" name="Tekstin paikkamerkki 5">
            <a:extLst>
              <a:ext uri="{FF2B5EF4-FFF2-40B4-BE49-F238E27FC236}">
                <a16:creationId xmlns:a16="http://schemas.microsoft.com/office/drawing/2014/main" id="{2A4B205C-1F34-4B54-B27C-5019868486D4}"/>
              </a:ext>
            </a:extLst>
          </p:cNvPr>
          <p:cNvSpPr>
            <a:spLocks noGrp="1"/>
          </p:cNvSpPr>
          <p:nvPr>
            <p:ph type="body" sz="quarter" idx="23" hasCustomPrompt="1"/>
          </p:nvPr>
        </p:nvSpPr>
        <p:spPr>
          <a:xfrm>
            <a:off x="742581" y="1845000"/>
            <a:ext cx="6577420" cy="432000"/>
          </a:xfrm>
        </p:spPr>
        <p:txBody>
          <a:bodyPr anchor="t">
            <a:noAutofit/>
          </a:bodyPr>
          <a:lstStyle>
            <a:lvl1pPr marL="0" indent="0" algn="l">
              <a:buNone/>
              <a:defRPr sz="1400" b="1" i="0" cap="none" baseline="0">
                <a:solidFill>
                  <a:schemeClr val="tx1"/>
                </a:solidFill>
                <a:latin typeface="Trebuchet MS" panose="020B06030202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Toteutus aikavälillä 05/2020 – 07/2020</a:t>
            </a:r>
          </a:p>
        </p:txBody>
      </p:sp>
    </p:spTree>
    <p:extLst>
      <p:ext uri="{BB962C8B-B14F-4D97-AF65-F5344CB8AC3E}">
        <p14:creationId xmlns:p14="http://schemas.microsoft.com/office/powerpoint/2010/main" val="30580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Kolme sisältökohdetta">
    <p:spTree>
      <p:nvGrpSpPr>
        <p:cNvPr id="1" name=""/>
        <p:cNvGrpSpPr/>
        <p:nvPr/>
      </p:nvGrpSpPr>
      <p:grpSpPr>
        <a:xfrm>
          <a:off x="0" y="0"/>
          <a:ext cx="0" cy="0"/>
          <a:chOff x="0" y="0"/>
          <a:chExt cx="0" cy="0"/>
        </a:xfrm>
      </p:grpSpPr>
      <p:sp>
        <p:nvSpPr>
          <p:cNvPr id="3" name="Kuvan paikkamerkki 2">
            <a:extLst>
              <a:ext uri="{FF2B5EF4-FFF2-40B4-BE49-F238E27FC236}">
                <a16:creationId xmlns:a16="http://schemas.microsoft.com/office/drawing/2014/main" id="{093C2EB7-9306-4DC0-B4D6-97AC3B691505}"/>
              </a:ext>
            </a:extLst>
          </p:cNvPr>
          <p:cNvSpPr>
            <a:spLocks noGrp="1"/>
          </p:cNvSpPr>
          <p:nvPr>
            <p:ph type="pic" sz="quarter" idx="23"/>
          </p:nvPr>
        </p:nvSpPr>
        <p:spPr>
          <a:xfrm>
            <a:off x="5159375" y="0"/>
            <a:ext cx="7032625" cy="6858000"/>
          </a:xfrm>
        </p:spPr>
        <p:txBody>
          <a:bodyPr/>
          <a:lstStyle/>
          <a:p>
            <a:endParaRPr lang="fi-FI"/>
          </a:p>
        </p:txBody>
      </p:sp>
      <p:sp>
        <p:nvSpPr>
          <p:cNvPr id="11" name="Sisällön paikkamerkki 2">
            <a:extLst>
              <a:ext uri="{FF2B5EF4-FFF2-40B4-BE49-F238E27FC236}">
                <a16:creationId xmlns:a16="http://schemas.microsoft.com/office/drawing/2014/main" id="{A13BFFB1-AA1B-42E8-A84B-5C7B60A750FB}"/>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12" name="Sisällön paikkamerkki 2">
            <a:extLst>
              <a:ext uri="{FF2B5EF4-FFF2-40B4-BE49-F238E27FC236}">
                <a16:creationId xmlns:a16="http://schemas.microsoft.com/office/drawing/2014/main" id="{621FA032-2E74-42EB-B027-CF9EF5222F38}"/>
              </a:ext>
            </a:extLst>
          </p:cNvPr>
          <p:cNvSpPr>
            <a:spLocks noGrp="1"/>
          </p:cNvSpPr>
          <p:nvPr>
            <p:ph sz="half" idx="14" hasCustomPrompt="1"/>
          </p:nvPr>
        </p:nvSpPr>
        <p:spPr>
          <a:xfrm>
            <a:off x="742581" y="1858475"/>
            <a:ext cx="4633420"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3" name="Tekstin paikkamerkki 5">
            <a:extLst>
              <a:ext uri="{FF2B5EF4-FFF2-40B4-BE49-F238E27FC236}">
                <a16:creationId xmlns:a16="http://schemas.microsoft.com/office/drawing/2014/main" id="{527D541C-B620-4064-89CA-E47D2108D69C}"/>
              </a:ext>
            </a:extLst>
          </p:cNvPr>
          <p:cNvSpPr>
            <a:spLocks noGrp="1"/>
          </p:cNvSpPr>
          <p:nvPr>
            <p:ph type="body" sz="quarter" idx="22" hasCustomPrompt="1"/>
          </p:nvPr>
        </p:nvSpPr>
        <p:spPr>
          <a:xfrm>
            <a:off x="742581" y="646811"/>
            <a:ext cx="3841419"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1885980978"/>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6_4-vaiheinen projekti">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4" name="Suorakulmio 43">
            <a:extLst>
              <a:ext uri="{FF2B5EF4-FFF2-40B4-BE49-F238E27FC236}">
                <a16:creationId xmlns:a16="http://schemas.microsoft.com/office/drawing/2014/main" id="{8C36527E-D009-496B-ADB4-F6C084E958B7}"/>
              </a:ext>
            </a:extLst>
          </p:cNvPr>
          <p:cNvSpPr/>
          <p:nvPr userDrawn="1"/>
        </p:nvSpPr>
        <p:spPr>
          <a:xfrm>
            <a:off x="0" y="3861000"/>
            <a:ext cx="12192000" cy="2997000"/>
          </a:xfrm>
          <a:prstGeom prst="rect">
            <a:avLst/>
          </a:prstGeom>
          <a:gradFill>
            <a:gsLst>
              <a:gs pos="0">
                <a:schemeClr val="accent1">
                  <a:alpha val="90000"/>
                </a:schemeClr>
              </a:gs>
              <a:gs pos="100000">
                <a:schemeClr val="accent1"/>
              </a:gs>
              <a:gs pos="49000">
                <a:schemeClr val="accent2">
                  <a:alpha val="9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Tekstin paikkamerkki 5">
            <a:extLst>
              <a:ext uri="{FF2B5EF4-FFF2-40B4-BE49-F238E27FC236}">
                <a16:creationId xmlns:a16="http://schemas.microsoft.com/office/drawing/2014/main" id="{664E86D2-602E-41F2-8B23-7996F9FA554E}"/>
              </a:ext>
            </a:extLst>
          </p:cNvPr>
          <p:cNvSpPr>
            <a:spLocks noGrp="1"/>
          </p:cNvSpPr>
          <p:nvPr>
            <p:ph type="body" sz="quarter" idx="25" hasCustomPrompt="1"/>
          </p:nvPr>
        </p:nvSpPr>
        <p:spPr>
          <a:xfrm>
            <a:off x="748580"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01</a:t>
            </a:r>
          </a:p>
        </p:txBody>
      </p:sp>
      <p:cxnSp>
        <p:nvCxnSpPr>
          <p:cNvPr id="6" name="Suora yhdysviiva 5">
            <a:extLst>
              <a:ext uri="{FF2B5EF4-FFF2-40B4-BE49-F238E27FC236}">
                <a16:creationId xmlns:a16="http://schemas.microsoft.com/office/drawing/2014/main" id="{014D021A-E469-4297-A4E4-21D45A34DB3B}"/>
              </a:ext>
            </a:extLst>
          </p:cNvPr>
          <p:cNvCxnSpPr>
            <a:cxnSpLocks/>
          </p:cNvCxnSpPr>
          <p:nvPr userDrawn="1"/>
        </p:nvCxnSpPr>
        <p:spPr>
          <a:xfrm>
            <a:off x="826189" y="3827749"/>
            <a:ext cx="28218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kstin paikkamerkki 5">
            <a:extLst>
              <a:ext uri="{FF2B5EF4-FFF2-40B4-BE49-F238E27FC236}">
                <a16:creationId xmlns:a16="http://schemas.microsoft.com/office/drawing/2014/main" id="{71C5B0C3-CEBF-4152-BA22-8C8E1F7A0C52}"/>
              </a:ext>
            </a:extLst>
          </p:cNvPr>
          <p:cNvSpPr>
            <a:spLocks noGrp="1"/>
          </p:cNvSpPr>
          <p:nvPr>
            <p:ph type="body" sz="quarter" idx="26" hasCustomPrompt="1"/>
          </p:nvPr>
        </p:nvSpPr>
        <p:spPr>
          <a:xfrm>
            <a:off x="742580" y="3995489"/>
            <a:ext cx="3265419"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kartoitus</a:t>
            </a:r>
          </a:p>
        </p:txBody>
      </p:sp>
      <p:sp>
        <p:nvSpPr>
          <p:cNvPr id="21" name="Tekstin paikkamerkki 5">
            <a:extLst>
              <a:ext uri="{FF2B5EF4-FFF2-40B4-BE49-F238E27FC236}">
                <a16:creationId xmlns:a16="http://schemas.microsoft.com/office/drawing/2014/main" id="{77358D74-C7F7-414D-A760-45F7F9383EAE}"/>
              </a:ext>
            </a:extLst>
          </p:cNvPr>
          <p:cNvSpPr>
            <a:spLocks noGrp="1"/>
          </p:cNvSpPr>
          <p:nvPr>
            <p:ph type="body" sz="quarter" idx="27" hasCustomPrompt="1"/>
          </p:nvPr>
        </p:nvSpPr>
        <p:spPr>
          <a:xfrm>
            <a:off x="742580" y="4450692"/>
            <a:ext cx="3265419"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34" name="Tekstin paikkamerkki 5">
            <a:extLst>
              <a:ext uri="{FF2B5EF4-FFF2-40B4-BE49-F238E27FC236}">
                <a16:creationId xmlns:a16="http://schemas.microsoft.com/office/drawing/2014/main" id="{36CD581D-DE4E-4DF3-84EC-433DD415089A}"/>
              </a:ext>
            </a:extLst>
          </p:cNvPr>
          <p:cNvSpPr>
            <a:spLocks noGrp="1"/>
          </p:cNvSpPr>
          <p:nvPr>
            <p:ph type="body" sz="quarter" idx="22" hasCustomPrompt="1"/>
          </p:nvPr>
        </p:nvSpPr>
        <p:spPr>
          <a:xfrm>
            <a:off x="742581" y="646811"/>
            <a:ext cx="6577419" cy="119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 toteutetaan kolmessa vaiheessa</a:t>
            </a:r>
          </a:p>
        </p:txBody>
      </p:sp>
      <p:sp>
        <p:nvSpPr>
          <p:cNvPr id="35" name="Tekstin paikkamerkki 5">
            <a:extLst>
              <a:ext uri="{FF2B5EF4-FFF2-40B4-BE49-F238E27FC236}">
                <a16:creationId xmlns:a16="http://schemas.microsoft.com/office/drawing/2014/main" id="{2A4B205C-1F34-4B54-B27C-5019868486D4}"/>
              </a:ext>
            </a:extLst>
          </p:cNvPr>
          <p:cNvSpPr>
            <a:spLocks noGrp="1"/>
          </p:cNvSpPr>
          <p:nvPr>
            <p:ph type="body" sz="quarter" idx="23" hasCustomPrompt="1"/>
          </p:nvPr>
        </p:nvSpPr>
        <p:spPr>
          <a:xfrm>
            <a:off x="742581" y="1845000"/>
            <a:ext cx="6577420" cy="432000"/>
          </a:xfrm>
        </p:spPr>
        <p:txBody>
          <a:bodyPr anchor="t">
            <a:noAutofit/>
          </a:bodyPr>
          <a:lstStyle>
            <a:lvl1pPr marL="0" indent="0" algn="l">
              <a:buNone/>
              <a:defRPr sz="1400" b="1" i="0" cap="none" baseline="0">
                <a:solidFill>
                  <a:schemeClr val="tx1"/>
                </a:solidFill>
                <a:latin typeface="Trebuchet MS" panose="020B06030202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Toteutus aikavälillä 05/2020 – 07/2020</a:t>
            </a:r>
          </a:p>
        </p:txBody>
      </p:sp>
      <p:sp>
        <p:nvSpPr>
          <p:cNvPr id="36" name="Tekstin paikkamerkki 5">
            <a:extLst>
              <a:ext uri="{FF2B5EF4-FFF2-40B4-BE49-F238E27FC236}">
                <a16:creationId xmlns:a16="http://schemas.microsoft.com/office/drawing/2014/main" id="{05EDD670-6AE0-4A63-A708-BF31966964E6}"/>
              </a:ext>
            </a:extLst>
          </p:cNvPr>
          <p:cNvSpPr>
            <a:spLocks noGrp="1"/>
          </p:cNvSpPr>
          <p:nvPr>
            <p:ph type="body" sz="quarter" idx="28" hasCustomPrompt="1"/>
          </p:nvPr>
        </p:nvSpPr>
        <p:spPr>
          <a:xfrm>
            <a:off x="4590000"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02</a:t>
            </a:r>
          </a:p>
        </p:txBody>
      </p:sp>
      <p:cxnSp>
        <p:nvCxnSpPr>
          <p:cNvPr id="37" name="Suora yhdysviiva 36">
            <a:extLst>
              <a:ext uri="{FF2B5EF4-FFF2-40B4-BE49-F238E27FC236}">
                <a16:creationId xmlns:a16="http://schemas.microsoft.com/office/drawing/2014/main" id="{D0193C4F-E781-49E0-BBA1-4471F05479B1}"/>
              </a:ext>
            </a:extLst>
          </p:cNvPr>
          <p:cNvCxnSpPr>
            <a:cxnSpLocks/>
          </p:cNvCxnSpPr>
          <p:nvPr userDrawn="1"/>
        </p:nvCxnSpPr>
        <p:spPr>
          <a:xfrm>
            <a:off x="4667609" y="3827749"/>
            <a:ext cx="28218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kstin paikkamerkki 5">
            <a:extLst>
              <a:ext uri="{FF2B5EF4-FFF2-40B4-BE49-F238E27FC236}">
                <a16:creationId xmlns:a16="http://schemas.microsoft.com/office/drawing/2014/main" id="{CC6D7272-0CEC-468E-9C62-66A6D5A343FF}"/>
              </a:ext>
            </a:extLst>
          </p:cNvPr>
          <p:cNvSpPr>
            <a:spLocks noGrp="1"/>
          </p:cNvSpPr>
          <p:nvPr>
            <p:ph type="body" sz="quarter" idx="29" hasCustomPrompt="1"/>
          </p:nvPr>
        </p:nvSpPr>
        <p:spPr>
          <a:xfrm>
            <a:off x="4584000" y="3995489"/>
            <a:ext cx="3265419"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aloitus</a:t>
            </a:r>
          </a:p>
        </p:txBody>
      </p:sp>
      <p:sp>
        <p:nvSpPr>
          <p:cNvPr id="39" name="Tekstin paikkamerkki 5">
            <a:extLst>
              <a:ext uri="{FF2B5EF4-FFF2-40B4-BE49-F238E27FC236}">
                <a16:creationId xmlns:a16="http://schemas.microsoft.com/office/drawing/2014/main" id="{0E27876B-5AF6-4016-A71E-3B353CB8D5A8}"/>
              </a:ext>
            </a:extLst>
          </p:cNvPr>
          <p:cNvSpPr>
            <a:spLocks noGrp="1"/>
          </p:cNvSpPr>
          <p:nvPr>
            <p:ph type="body" sz="quarter" idx="30" hasCustomPrompt="1"/>
          </p:nvPr>
        </p:nvSpPr>
        <p:spPr>
          <a:xfrm>
            <a:off x="4584000" y="4450692"/>
            <a:ext cx="3265419"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40" name="Tekstin paikkamerkki 5">
            <a:extLst>
              <a:ext uri="{FF2B5EF4-FFF2-40B4-BE49-F238E27FC236}">
                <a16:creationId xmlns:a16="http://schemas.microsoft.com/office/drawing/2014/main" id="{8893D7AA-FDC7-434E-96DD-1C5E967B83B1}"/>
              </a:ext>
            </a:extLst>
          </p:cNvPr>
          <p:cNvSpPr>
            <a:spLocks noGrp="1"/>
          </p:cNvSpPr>
          <p:nvPr>
            <p:ph type="body" sz="quarter" idx="31" hasCustomPrompt="1"/>
          </p:nvPr>
        </p:nvSpPr>
        <p:spPr>
          <a:xfrm>
            <a:off x="8431420"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03</a:t>
            </a:r>
          </a:p>
        </p:txBody>
      </p:sp>
      <p:cxnSp>
        <p:nvCxnSpPr>
          <p:cNvPr id="41" name="Suora yhdysviiva 40">
            <a:extLst>
              <a:ext uri="{FF2B5EF4-FFF2-40B4-BE49-F238E27FC236}">
                <a16:creationId xmlns:a16="http://schemas.microsoft.com/office/drawing/2014/main" id="{974778EE-6123-449D-9CFB-1F830F5E3DA1}"/>
              </a:ext>
            </a:extLst>
          </p:cNvPr>
          <p:cNvCxnSpPr>
            <a:cxnSpLocks/>
          </p:cNvCxnSpPr>
          <p:nvPr userDrawn="1"/>
        </p:nvCxnSpPr>
        <p:spPr>
          <a:xfrm>
            <a:off x="8509029" y="3827749"/>
            <a:ext cx="28218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kstin paikkamerkki 5">
            <a:extLst>
              <a:ext uri="{FF2B5EF4-FFF2-40B4-BE49-F238E27FC236}">
                <a16:creationId xmlns:a16="http://schemas.microsoft.com/office/drawing/2014/main" id="{5E035FB1-8B0E-4B11-8CAF-C704B8726380}"/>
              </a:ext>
            </a:extLst>
          </p:cNvPr>
          <p:cNvSpPr>
            <a:spLocks noGrp="1"/>
          </p:cNvSpPr>
          <p:nvPr>
            <p:ph type="body" sz="quarter" idx="32" hasCustomPrompt="1"/>
          </p:nvPr>
        </p:nvSpPr>
        <p:spPr>
          <a:xfrm>
            <a:off x="8425420" y="3995489"/>
            <a:ext cx="3265419"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viimeistely</a:t>
            </a:r>
          </a:p>
        </p:txBody>
      </p:sp>
      <p:sp>
        <p:nvSpPr>
          <p:cNvPr id="43" name="Tekstin paikkamerkki 5">
            <a:extLst>
              <a:ext uri="{FF2B5EF4-FFF2-40B4-BE49-F238E27FC236}">
                <a16:creationId xmlns:a16="http://schemas.microsoft.com/office/drawing/2014/main" id="{C4CF2744-2515-4F5C-909F-B9F71D18612A}"/>
              </a:ext>
            </a:extLst>
          </p:cNvPr>
          <p:cNvSpPr>
            <a:spLocks noGrp="1"/>
          </p:cNvSpPr>
          <p:nvPr>
            <p:ph type="body" sz="quarter" idx="33" hasCustomPrompt="1"/>
          </p:nvPr>
        </p:nvSpPr>
        <p:spPr>
          <a:xfrm>
            <a:off x="8425420" y="4450692"/>
            <a:ext cx="3265419"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Tree>
    <p:extLst>
      <p:ext uri="{BB962C8B-B14F-4D97-AF65-F5344CB8AC3E}">
        <p14:creationId xmlns:p14="http://schemas.microsoft.com/office/powerpoint/2010/main" val="104492923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5_4-vaiheinen projekti">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6" name="Suorakulmio 25">
            <a:extLst>
              <a:ext uri="{FF2B5EF4-FFF2-40B4-BE49-F238E27FC236}">
                <a16:creationId xmlns:a16="http://schemas.microsoft.com/office/drawing/2014/main" id="{690D8A78-0A2D-42BA-BDB8-FE1F0323F1F8}"/>
              </a:ext>
            </a:extLst>
          </p:cNvPr>
          <p:cNvSpPr/>
          <p:nvPr userDrawn="1"/>
        </p:nvSpPr>
        <p:spPr>
          <a:xfrm>
            <a:off x="0" y="3861000"/>
            <a:ext cx="12192000" cy="2997000"/>
          </a:xfrm>
          <a:prstGeom prst="rect">
            <a:avLst/>
          </a:prstGeom>
          <a:gradFill>
            <a:gsLst>
              <a:gs pos="0">
                <a:schemeClr val="accent1">
                  <a:alpha val="90000"/>
                </a:schemeClr>
              </a:gs>
              <a:gs pos="100000">
                <a:schemeClr val="accent1"/>
              </a:gs>
              <a:gs pos="49000">
                <a:schemeClr val="accent2">
                  <a:alpha val="9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Tekstin paikkamerkki 5">
            <a:extLst>
              <a:ext uri="{FF2B5EF4-FFF2-40B4-BE49-F238E27FC236}">
                <a16:creationId xmlns:a16="http://schemas.microsoft.com/office/drawing/2014/main" id="{664E86D2-602E-41F2-8B23-7996F9FA554E}"/>
              </a:ext>
            </a:extLst>
          </p:cNvPr>
          <p:cNvSpPr>
            <a:spLocks noGrp="1"/>
          </p:cNvSpPr>
          <p:nvPr>
            <p:ph type="body" sz="quarter" idx="25" hasCustomPrompt="1"/>
          </p:nvPr>
        </p:nvSpPr>
        <p:spPr>
          <a:xfrm>
            <a:off x="748580"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01</a:t>
            </a:r>
          </a:p>
        </p:txBody>
      </p:sp>
      <p:cxnSp>
        <p:nvCxnSpPr>
          <p:cNvPr id="6" name="Suora yhdysviiva 5">
            <a:extLst>
              <a:ext uri="{FF2B5EF4-FFF2-40B4-BE49-F238E27FC236}">
                <a16:creationId xmlns:a16="http://schemas.microsoft.com/office/drawing/2014/main" id="{014D021A-E469-4297-A4E4-21D45A34DB3B}"/>
              </a:ext>
            </a:extLst>
          </p:cNvPr>
          <p:cNvCxnSpPr>
            <a:cxnSpLocks/>
          </p:cNvCxnSpPr>
          <p:nvPr userDrawn="1"/>
        </p:nvCxnSpPr>
        <p:spPr>
          <a:xfrm>
            <a:off x="826189" y="3827749"/>
            <a:ext cx="39738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kstin paikkamerkki 5">
            <a:extLst>
              <a:ext uri="{FF2B5EF4-FFF2-40B4-BE49-F238E27FC236}">
                <a16:creationId xmlns:a16="http://schemas.microsoft.com/office/drawing/2014/main" id="{71C5B0C3-CEBF-4152-BA22-8C8E1F7A0C52}"/>
              </a:ext>
            </a:extLst>
          </p:cNvPr>
          <p:cNvSpPr>
            <a:spLocks noGrp="1"/>
          </p:cNvSpPr>
          <p:nvPr>
            <p:ph type="body" sz="quarter" idx="26" hasCustomPrompt="1"/>
          </p:nvPr>
        </p:nvSpPr>
        <p:spPr>
          <a:xfrm>
            <a:off x="742580" y="3995489"/>
            <a:ext cx="4417420"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aloitus</a:t>
            </a:r>
          </a:p>
        </p:txBody>
      </p:sp>
      <p:sp>
        <p:nvSpPr>
          <p:cNvPr id="21" name="Tekstin paikkamerkki 5">
            <a:extLst>
              <a:ext uri="{FF2B5EF4-FFF2-40B4-BE49-F238E27FC236}">
                <a16:creationId xmlns:a16="http://schemas.microsoft.com/office/drawing/2014/main" id="{77358D74-C7F7-414D-A760-45F7F9383EAE}"/>
              </a:ext>
            </a:extLst>
          </p:cNvPr>
          <p:cNvSpPr>
            <a:spLocks noGrp="1"/>
          </p:cNvSpPr>
          <p:nvPr>
            <p:ph type="body" sz="quarter" idx="27" hasCustomPrompt="1"/>
          </p:nvPr>
        </p:nvSpPr>
        <p:spPr>
          <a:xfrm>
            <a:off x="742580" y="4450692"/>
            <a:ext cx="4417420"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34" name="Tekstin paikkamerkki 5">
            <a:extLst>
              <a:ext uri="{FF2B5EF4-FFF2-40B4-BE49-F238E27FC236}">
                <a16:creationId xmlns:a16="http://schemas.microsoft.com/office/drawing/2014/main" id="{36CD581D-DE4E-4DF3-84EC-433DD415089A}"/>
              </a:ext>
            </a:extLst>
          </p:cNvPr>
          <p:cNvSpPr>
            <a:spLocks noGrp="1"/>
          </p:cNvSpPr>
          <p:nvPr>
            <p:ph type="body" sz="quarter" idx="22" hasCustomPrompt="1"/>
          </p:nvPr>
        </p:nvSpPr>
        <p:spPr>
          <a:xfrm>
            <a:off x="742581" y="646811"/>
            <a:ext cx="6577419" cy="119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 toteutetaan kahdessa vaiheessa</a:t>
            </a:r>
          </a:p>
        </p:txBody>
      </p:sp>
      <p:sp>
        <p:nvSpPr>
          <p:cNvPr id="35" name="Tekstin paikkamerkki 5">
            <a:extLst>
              <a:ext uri="{FF2B5EF4-FFF2-40B4-BE49-F238E27FC236}">
                <a16:creationId xmlns:a16="http://schemas.microsoft.com/office/drawing/2014/main" id="{2A4B205C-1F34-4B54-B27C-5019868486D4}"/>
              </a:ext>
            </a:extLst>
          </p:cNvPr>
          <p:cNvSpPr>
            <a:spLocks noGrp="1"/>
          </p:cNvSpPr>
          <p:nvPr>
            <p:ph type="body" sz="quarter" idx="23" hasCustomPrompt="1"/>
          </p:nvPr>
        </p:nvSpPr>
        <p:spPr>
          <a:xfrm>
            <a:off x="742581" y="1845000"/>
            <a:ext cx="6577420" cy="432000"/>
          </a:xfrm>
        </p:spPr>
        <p:txBody>
          <a:bodyPr anchor="t">
            <a:noAutofit/>
          </a:bodyPr>
          <a:lstStyle>
            <a:lvl1pPr marL="0" indent="0" algn="l">
              <a:buNone/>
              <a:defRPr sz="1400" b="1" i="0" cap="none" baseline="0">
                <a:solidFill>
                  <a:schemeClr val="tx1"/>
                </a:solidFill>
                <a:latin typeface="Trebuchet MS" panose="020B06030202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Toteutus aikavälillä 05/2020 – 07/2020</a:t>
            </a:r>
          </a:p>
        </p:txBody>
      </p:sp>
      <p:sp>
        <p:nvSpPr>
          <p:cNvPr id="22" name="Tekstin paikkamerkki 5">
            <a:extLst>
              <a:ext uri="{FF2B5EF4-FFF2-40B4-BE49-F238E27FC236}">
                <a16:creationId xmlns:a16="http://schemas.microsoft.com/office/drawing/2014/main" id="{D1C8344A-A161-48F3-B3A8-BB07EC9B4EA3}"/>
              </a:ext>
            </a:extLst>
          </p:cNvPr>
          <p:cNvSpPr>
            <a:spLocks noGrp="1"/>
          </p:cNvSpPr>
          <p:nvPr>
            <p:ph type="body" sz="quarter" idx="28" hasCustomPrompt="1"/>
          </p:nvPr>
        </p:nvSpPr>
        <p:spPr>
          <a:xfrm>
            <a:off x="6822000"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02</a:t>
            </a:r>
          </a:p>
        </p:txBody>
      </p:sp>
      <p:cxnSp>
        <p:nvCxnSpPr>
          <p:cNvPr id="23" name="Suora yhdysviiva 22">
            <a:extLst>
              <a:ext uri="{FF2B5EF4-FFF2-40B4-BE49-F238E27FC236}">
                <a16:creationId xmlns:a16="http://schemas.microsoft.com/office/drawing/2014/main" id="{50E91424-EC87-41CD-85E4-09A5A0284C40}"/>
              </a:ext>
            </a:extLst>
          </p:cNvPr>
          <p:cNvCxnSpPr>
            <a:cxnSpLocks/>
          </p:cNvCxnSpPr>
          <p:nvPr userDrawn="1"/>
        </p:nvCxnSpPr>
        <p:spPr>
          <a:xfrm>
            <a:off x="6899609" y="3827749"/>
            <a:ext cx="39738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kstin paikkamerkki 5">
            <a:extLst>
              <a:ext uri="{FF2B5EF4-FFF2-40B4-BE49-F238E27FC236}">
                <a16:creationId xmlns:a16="http://schemas.microsoft.com/office/drawing/2014/main" id="{A5713471-6A77-4A9D-9623-F30A4378ACE8}"/>
              </a:ext>
            </a:extLst>
          </p:cNvPr>
          <p:cNvSpPr>
            <a:spLocks noGrp="1"/>
          </p:cNvSpPr>
          <p:nvPr>
            <p:ph type="body" sz="quarter" idx="29" hasCustomPrompt="1"/>
          </p:nvPr>
        </p:nvSpPr>
        <p:spPr>
          <a:xfrm>
            <a:off x="6816000" y="3995489"/>
            <a:ext cx="4417420"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lopetus</a:t>
            </a:r>
          </a:p>
        </p:txBody>
      </p:sp>
      <p:sp>
        <p:nvSpPr>
          <p:cNvPr id="25" name="Tekstin paikkamerkki 5">
            <a:extLst>
              <a:ext uri="{FF2B5EF4-FFF2-40B4-BE49-F238E27FC236}">
                <a16:creationId xmlns:a16="http://schemas.microsoft.com/office/drawing/2014/main" id="{7DF96517-F7C0-429A-92A2-B065EB20FFE4}"/>
              </a:ext>
            </a:extLst>
          </p:cNvPr>
          <p:cNvSpPr>
            <a:spLocks noGrp="1"/>
          </p:cNvSpPr>
          <p:nvPr>
            <p:ph type="body" sz="quarter" idx="30" hasCustomPrompt="1"/>
          </p:nvPr>
        </p:nvSpPr>
        <p:spPr>
          <a:xfrm>
            <a:off x="6816000" y="4450692"/>
            <a:ext cx="4417420"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Tree>
    <p:extLst>
      <p:ext uri="{BB962C8B-B14F-4D97-AF65-F5344CB8AC3E}">
        <p14:creationId xmlns:p14="http://schemas.microsoft.com/office/powerpoint/2010/main" val="301924157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1_Kuva+sisältö 2">
    <p:spTree>
      <p:nvGrpSpPr>
        <p:cNvPr id="1" name=""/>
        <p:cNvGrpSpPr/>
        <p:nvPr/>
      </p:nvGrpSpPr>
      <p:grpSpPr>
        <a:xfrm>
          <a:off x="0" y="0"/>
          <a:ext cx="0" cy="0"/>
          <a:chOff x="0" y="0"/>
          <a:chExt cx="0" cy="0"/>
        </a:xfrm>
      </p:grpSpPr>
      <p:sp>
        <p:nvSpPr>
          <p:cNvPr id="12" name="Kuvan paikkamerkki 3">
            <a:extLst>
              <a:ext uri="{FF2B5EF4-FFF2-40B4-BE49-F238E27FC236}">
                <a16:creationId xmlns:a16="http://schemas.microsoft.com/office/drawing/2014/main" id="{23FC8D69-9F18-48D0-84B9-E63E7DAAD302}"/>
              </a:ext>
            </a:extLst>
          </p:cNvPr>
          <p:cNvSpPr>
            <a:spLocks noGrp="1"/>
          </p:cNvSpPr>
          <p:nvPr>
            <p:ph type="pic" sz="quarter" idx="14"/>
          </p:nvPr>
        </p:nvSpPr>
        <p:spPr>
          <a:xfrm>
            <a:off x="6092825" y="0"/>
            <a:ext cx="6099175" cy="6858000"/>
          </a:xfrm>
        </p:spPr>
        <p:txBody>
          <a:bodyPr/>
          <a:lstStyle/>
          <a:p>
            <a:endParaRPr lang="fi-FI"/>
          </a:p>
        </p:txBody>
      </p:sp>
      <p:sp>
        <p:nvSpPr>
          <p:cNvPr id="15" name="Sisällön paikkamerkki 2">
            <a:extLst>
              <a:ext uri="{FF2B5EF4-FFF2-40B4-BE49-F238E27FC236}">
                <a16:creationId xmlns:a16="http://schemas.microsoft.com/office/drawing/2014/main" id="{4E6552A4-02A0-49E5-8507-4D501E086A50}"/>
              </a:ext>
            </a:extLst>
          </p:cNvPr>
          <p:cNvSpPr>
            <a:spLocks noGrp="1"/>
          </p:cNvSpPr>
          <p:nvPr>
            <p:ph sz="half" idx="11" hasCustomPrompt="1"/>
          </p:nvPr>
        </p:nvSpPr>
        <p:spPr>
          <a:xfrm>
            <a:off x="593368" y="1485000"/>
            <a:ext cx="5045492" cy="3129053"/>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pic>
        <p:nvPicPr>
          <p:cNvPr id="16" name="Kuva 15" descr="Kuva, joka sisältää kohteen piirtäminen&#10;&#10;Kuvaus luotu automaattisesti">
            <a:extLst>
              <a:ext uri="{FF2B5EF4-FFF2-40B4-BE49-F238E27FC236}">
                <a16:creationId xmlns:a16="http://schemas.microsoft.com/office/drawing/2014/main" id="{C3A27687-1CFE-415B-84D3-A8EB9FFF2E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cxnSp>
        <p:nvCxnSpPr>
          <p:cNvPr id="23" name="Suora yhdysviiva 22">
            <a:extLst>
              <a:ext uri="{FF2B5EF4-FFF2-40B4-BE49-F238E27FC236}">
                <a16:creationId xmlns:a16="http://schemas.microsoft.com/office/drawing/2014/main" id="{252F6519-59D7-4446-A972-1B0CDC84D302}"/>
              </a:ext>
            </a:extLst>
          </p:cNvPr>
          <p:cNvCxnSpPr/>
          <p:nvPr userDrawn="1"/>
        </p:nvCxnSpPr>
        <p:spPr>
          <a:xfrm>
            <a:off x="6093296"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8" name="Tekstin paikkamerkki 5">
            <a:extLst>
              <a:ext uri="{FF2B5EF4-FFF2-40B4-BE49-F238E27FC236}">
                <a16:creationId xmlns:a16="http://schemas.microsoft.com/office/drawing/2014/main" id="{6B190451-9F9A-4DF4-8527-B3115F4171ED}"/>
              </a:ext>
            </a:extLst>
          </p:cNvPr>
          <p:cNvSpPr>
            <a:spLocks noGrp="1"/>
          </p:cNvSpPr>
          <p:nvPr>
            <p:ph type="body" sz="quarter" idx="13" hasCustomPrompt="1"/>
          </p:nvPr>
        </p:nvSpPr>
        <p:spPr>
          <a:xfrm>
            <a:off x="593368" y="400219"/>
            <a:ext cx="5056388" cy="962087"/>
          </a:xfrm>
        </p:spPr>
        <p:txBody>
          <a:bodyPr anchor="t">
            <a:noAutofit/>
          </a:bodyPr>
          <a:lstStyle>
            <a:lvl1pPr marL="0" indent="0">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9" name="Suorakulmio 8">
            <a:extLst>
              <a:ext uri="{FF2B5EF4-FFF2-40B4-BE49-F238E27FC236}">
                <a16:creationId xmlns:a16="http://schemas.microsoft.com/office/drawing/2014/main" id="{D45F9562-752F-4111-A67F-61B482E76BE5}"/>
              </a:ext>
            </a:extLst>
          </p:cNvPr>
          <p:cNvSpPr/>
          <p:nvPr userDrawn="1"/>
        </p:nvSpPr>
        <p:spPr>
          <a:xfrm>
            <a:off x="480000" y="477000"/>
            <a:ext cx="110205" cy="262834"/>
          </a:xfrm>
          <a:prstGeom prst="rect">
            <a:avLst/>
          </a:prstGeom>
          <a:solidFill>
            <a:schemeClr val="accent1"/>
          </a:solidFill>
          <a:ln w="9525" cap="flat" cmpd="sng" algn="ctr">
            <a:noFill/>
            <a:prstDash val="solid"/>
          </a:ln>
          <a:effectLst/>
        </p:spPr>
        <p:txBody>
          <a:bodyPr rtlCol="0" anchor="ct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40182442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_Neljä sisältökohdetta + teksti">
    <p:spTree>
      <p:nvGrpSpPr>
        <p:cNvPr id="1" name=""/>
        <p:cNvGrpSpPr/>
        <p:nvPr/>
      </p:nvGrpSpPr>
      <p:grpSpPr>
        <a:xfrm>
          <a:off x="0" y="0"/>
          <a:ext cx="0" cy="0"/>
          <a:chOff x="0" y="0"/>
          <a:chExt cx="0" cy="0"/>
        </a:xfrm>
      </p:grpSpPr>
      <p:sp>
        <p:nvSpPr>
          <p:cNvPr id="12" name="Otsikko 2">
            <a:extLst>
              <a:ext uri="{FF2B5EF4-FFF2-40B4-BE49-F238E27FC236}">
                <a16:creationId xmlns:a16="http://schemas.microsoft.com/office/drawing/2014/main" id="{4A2C6EE5-90B6-4D09-AA87-7D4ED5F0B186}"/>
              </a:ext>
            </a:extLst>
          </p:cNvPr>
          <p:cNvSpPr txBox="1">
            <a:spLocks/>
          </p:cNvSpPr>
          <p:nvPr userDrawn="1"/>
        </p:nvSpPr>
        <p:spPr>
          <a:xfrm>
            <a:off x="4272000" y="0"/>
            <a:ext cx="792000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2" name="Suorakulmio 1">
            <a:extLst>
              <a:ext uri="{FF2B5EF4-FFF2-40B4-BE49-F238E27FC236}">
                <a16:creationId xmlns:a16="http://schemas.microsoft.com/office/drawing/2014/main" id="{34864D4B-3ED4-457F-85E4-1156979F019D}"/>
              </a:ext>
            </a:extLst>
          </p:cNvPr>
          <p:cNvSpPr/>
          <p:nvPr userDrawn="1"/>
        </p:nvSpPr>
        <p:spPr>
          <a:xfrm>
            <a:off x="4268350" y="0"/>
            <a:ext cx="3960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14">
            <a:extLst>
              <a:ext uri="{FF2B5EF4-FFF2-40B4-BE49-F238E27FC236}">
                <a16:creationId xmlns:a16="http://schemas.microsoft.com/office/drawing/2014/main" id="{B3655417-53E3-48DD-8440-1A44CD2E390C}"/>
              </a:ext>
            </a:extLst>
          </p:cNvPr>
          <p:cNvSpPr/>
          <p:nvPr userDrawn="1"/>
        </p:nvSpPr>
        <p:spPr>
          <a:xfrm>
            <a:off x="8233861" y="3429000"/>
            <a:ext cx="3960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Sisällön paikkamerkki 2">
            <a:extLst>
              <a:ext uri="{FF2B5EF4-FFF2-40B4-BE49-F238E27FC236}">
                <a16:creationId xmlns:a16="http://schemas.microsoft.com/office/drawing/2014/main" id="{2A1F0344-D787-4B2C-B15B-A4DE61B6A688}"/>
              </a:ext>
            </a:extLst>
          </p:cNvPr>
          <p:cNvSpPr>
            <a:spLocks noGrp="1"/>
          </p:cNvSpPr>
          <p:nvPr>
            <p:ph sz="half" idx="11" hasCustomPrompt="1"/>
          </p:nvPr>
        </p:nvSpPr>
        <p:spPr>
          <a:xfrm>
            <a:off x="593368" y="1485000"/>
            <a:ext cx="3414632" cy="4762618"/>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pic>
        <p:nvPicPr>
          <p:cNvPr id="10" name="Kuva 9" descr="Kuva, joka sisältää kohteen piirtäminen&#10;&#10;Kuvaus luotu automaattisesti">
            <a:extLst>
              <a:ext uri="{FF2B5EF4-FFF2-40B4-BE49-F238E27FC236}">
                <a16:creationId xmlns:a16="http://schemas.microsoft.com/office/drawing/2014/main" id="{C70C8607-449B-4ECF-AD59-2BCD6122A1B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16" name="Sisällön paikkamerkki 2">
            <a:extLst>
              <a:ext uri="{FF2B5EF4-FFF2-40B4-BE49-F238E27FC236}">
                <a16:creationId xmlns:a16="http://schemas.microsoft.com/office/drawing/2014/main" id="{8EBFC311-85EA-424D-A8DC-2A07CEC85451}"/>
              </a:ext>
            </a:extLst>
          </p:cNvPr>
          <p:cNvSpPr>
            <a:spLocks noGrp="1"/>
          </p:cNvSpPr>
          <p:nvPr>
            <p:ph sz="half" idx="12" hasCustomPrompt="1"/>
          </p:nvPr>
        </p:nvSpPr>
        <p:spPr>
          <a:xfrm>
            <a:off x="4658326" y="767513"/>
            <a:ext cx="3198245" cy="2316599"/>
          </a:xfrm>
        </p:spPr>
        <p:txBody>
          <a:bodyP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7" name="Sisällön paikkamerkki 2">
            <a:extLst>
              <a:ext uri="{FF2B5EF4-FFF2-40B4-BE49-F238E27FC236}">
                <a16:creationId xmlns:a16="http://schemas.microsoft.com/office/drawing/2014/main" id="{24FFDE87-7881-4D8D-B0D6-3BD1A22161BE}"/>
              </a:ext>
            </a:extLst>
          </p:cNvPr>
          <p:cNvSpPr>
            <a:spLocks noGrp="1"/>
          </p:cNvSpPr>
          <p:nvPr>
            <p:ph sz="half" idx="14" hasCustomPrompt="1"/>
          </p:nvPr>
        </p:nvSpPr>
        <p:spPr>
          <a:xfrm>
            <a:off x="8614675" y="767513"/>
            <a:ext cx="3203266" cy="2316599"/>
          </a:xfrm>
        </p:spPr>
        <p:txBody>
          <a:bodyP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8" name="Sisällön paikkamerkki 2">
            <a:extLst>
              <a:ext uri="{FF2B5EF4-FFF2-40B4-BE49-F238E27FC236}">
                <a16:creationId xmlns:a16="http://schemas.microsoft.com/office/drawing/2014/main" id="{9F3B7EEE-43FF-4D10-958F-30CC59FDBFAA}"/>
              </a:ext>
            </a:extLst>
          </p:cNvPr>
          <p:cNvSpPr>
            <a:spLocks noGrp="1"/>
          </p:cNvSpPr>
          <p:nvPr>
            <p:ph sz="half" idx="15" hasCustomPrompt="1"/>
          </p:nvPr>
        </p:nvSpPr>
        <p:spPr>
          <a:xfrm>
            <a:off x="4658326" y="4196513"/>
            <a:ext cx="3198229" cy="2316599"/>
          </a:xfrm>
        </p:spPr>
        <p:txBody>
          <a:bodyP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20" name="Sisällön paikkamerkki 2">
            <a:extLst>
              <a:ext uri="{FF2B5EF4-FFF2-40B4-BE49-F238E27FC236}">
                <a16:creationId xmlns:a16="http://schemas.microsoft.com/office/drawing/2014/main" id="{CE4B01F1-FB72-421D-AF92-F7A5B1C1E879}"/>
              </a:ext>
            </a:extLst>
          </p:cNvPr>
          <p:cNvSpPr>
            <a:spLocks noGrp="1"/>
          </p:cNvSpPr>
          <p:nvPr>
            <p:ph sz="half" idx="16" hasCustomPrompt="1"/>
          </p:nvPr>
        </p:nvSpPr>
        <p:spPr>
          <a:xfrm>
            <a:off x="8612109" y="4196513"/>
            <a:ext cx="3205832" cy="2316599"/>
          </a:xfrm>
        </p:spPr>
        <p:txBody>
          <a:bodyP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21" name="Sisällön paikkamerkki 2">
            <a:extLst>
              <a:ext uri="{FF2B5EF4-FFF2-40B4-BE49-F238E27FC236}">
                <a16:creationId xmlns:a16="http://schemas.microsoft.com/office/drawing/2014/main" id="{8123E953-CFDC-41FC-9251-B968C076F682}"/>
              </a:ext>
            </a:extLst>
          </p:cNvPr>
          <p:cNvSpPr>
            <a:spLocks noGrp="1"/>
          </p:cNvSpPr>
          <p:nvPr>
            <p:ph sz="half" idx="17" hasCustomPrompt="1"/>
          </p:nvPr>
        </p:nvSpPr>
        <p:spPr>
          <a:xfrm>
            <a:off x="4658326" y="330930"/>
            <a:ext cx="3198245" cy="436583"/>
          </a:xfrm>
        </p:spPr>
        <p:txBody>
          <a:bodyPr>
            <a:noAutofit/>
          </a:bodyPr>
          <a:lstStyle>
            <a:lvl1pPr marL="0" indent="0" algn="l">
              <a:buNone/>
              <a:defRPr sz="1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Palvelu 1</a:t>
            </a:r>
          </a:p>
        </p:txBody>
      </p:sp>
      <p:sp>
        <p:nvSpPr>
          <p:cNvPr id="22" name="Sisällön paikkamerkki 2">
            <a:extLst>
              <a:ext uri="{FF2B5EF4-FFF2-40B4-BE49-F238E27FC236}">
                <a16:creationId xmlns:a16="http://schemas.microsoft.com/office/drawing/2014/main" id="{6D62DA42-9F98-42E6-A706-3E165B3A08DA}"/>
              </a:ext>
            </a:extLst>
          </p:cNvPr>
          <p:cNvSpPr>
            <a:spLocks noGrp="1"/>
          </p:cNvSpPr>
          <p:nvPr>
            <p:ph sz="half" idx="18" hasCustomPrompt="1"/>
          </p:nvPr>
        </p:nvSpPr>
        <p:spPr>
          <a:xfrm>
            <a:off x="8605394" y="330930"/>
            <a:ext cx="3198245" cy="436583"/>
          </a:xfrm>
        </p:spPr>
        <p:txBody>
          <a:bodyPr>
            <a:noAutofit/>
          </a:bodyPr>
          <a:lstStyle>
            <a:lvl1pPr marL="0" indent="0" algn="l">
              <a:buNone/>
              <a:defRPr sz="1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Palvelu 2</a:t>
            </a:r>
          </a:p>
        </p:txBody>
      </p:sp>
      <p:sp>
        <p:nvSpPr>
          <p:cNvPr id="23" name="Sisällön paikkamerkki 2">
            <a:extLst>
              <a:ext uri="{FF2B5EF4-FFF2-40B4-BE49-F238E27FC236}">
                <a16:creationId xmlns:a16="http://schemas.microsoft.com/office/drawing/2014/main" id="{71D71061-9605-4AE5-9A6E-1FC114CF77D8}"/>
              </a:ext>
            </a:extLst>
          </p:cNvPr>
          <p:cNvSpPr>
            <a:spLocks noGrp="1"/>
          </p:cNvSpPr>
          <p:nvPr>
            <p:ph sz="half" idx="19" hasCustomPrompt="1"/>
          </p:nvPr>
        </p:nvSpPr>
        <p:spPr>
          <a:xfrm>
            <a:off x="4658326" y="3759930"/>
            <a:ext cx="3198245" cy="436583"/>
          </a:xfrm>
        </p:spPr>
        <p:txBody>
          <a:bodyPr>
            <a:noAutofit/>
          </a:bodyPr>
          <a:lstStyle>
            <a:lvl1pPr marL="0" indent="0" algn="l">
              <a:buNone/>
              <a:defRPr sz="1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Palvelu 3</a:t>
            </a:r>
          </a:p>
        </p:txBody>
      </p:sp>
      <p:sp>
        <p:nvSpPr>
          <p:cNvPr id="24" name="Sisällön paikkamerkki 2">
            <a:extLst>
              <a:ext uri="{FF2B5EF4-FFF2-40B4-BE49-F238E27FC236}">
                <a16:creationId xmlns:a16="http://schemas.microsoft.com/office/drawing/2014/main" id="{77AF4F61-3ED6-4F9B-B179-703B67612D2A}"/>
              </a:ext>
            </a:extLst>
          </p:cNvPr>
          <p:cNvSpPr>
            <a:spLocks noGrp="1"/>
          </p:cNvSpPr>
          <p:nvPr>
            <p:ph sz="half" idx="20" hasCustomPrompt="1"/>
          </p:nvPr>
        </p:nvSpPr>
        <p:spPr>
          <a:xfrm>
            <a:off x="8605394" y="3759930"/>
            <a:ext cx="3198245" cy="436583"/>
          </a:xfrm>
        </p:spPr>
        <p:txBody>
          <a:bodyPr>
            <a:noAutofit/>
          </a:bodyPr>
          <a:lstStyle>
            <a:lvl1pPr marL="0" indent="0" algn="l">
              <a:buNone/>
              <a:defRPr sz="1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Palvelu 4</a:t>
            </a:r>
          </a:p>
        </p:txBody>
      </p:sp>
      <p:cxnSp>
        <p:nvCxnSpPr>
          <p:cNvPr id="25" name="Suora yhdysviiva 24">
            <a:extLst>
              <a:ext uri="{FF2B5EF4-FFF2-40B4-BE49-F238E27FC236}">
                <a16:creationId xmlns:a16="http://schemas.microsoft.com/office/drawing/2014/main" id="{53375F68-F610-44BE-AAF4-5ABA3E035B18}"/>
              </a:ext>
            </a:extLst>
          </p:cNvPr>
          <p:cNvCxnSpPr>
            <a:cxnSpLocks/>
          </p:cNvCxnSpPr>
          <p:nvPr userDrawn="1"/>
        </p:nvCxnSpPr>
        <p:spPr>
          <a:xfrm flipH="1">
            <a:off x="4268350" y="3429000"/>
            <a:ext cx="7923650" cy="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9" name="Suora yhdysviiva 8">
            <a:extLst>
              <a:ext uri="{FF2B5EF4-FFF2-40B4-BE49-F238E27FC236}">
                <a16:creationId xmlns:a16="http://schemas.microsoft.com/office/drawing/2014/main" id="{ECC5E112-0F5D-4A07-9DC6-933A3C86C7E6}"/>
              </a:ext>
            </a:extLst>
          </p:cNvPr>
          <p:cNvCxnSpPr/>
          <p:nvPr userDrawn="1"/>
        </p:nvCxnSpPr>
        <p:spPr>
          <a:xfrm>
            <a:off x="82283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28" name="Tekstin paikkamerkki 5">
            <a:extLst>
              <a:ext uri="{FF2B5EF4-FFF2-40B4-BE49-F238E27FC236}">
                <a16:creationId xmlns:a16="http://schemas.microsoft.com/office/drawing/2014/main" id="{2FE0AE29-DD16-442A-99E6-2C62BD4A3D60}"/>
              </a:ext>
            </a:extLst>
          </p:cNvPr>
          <p:cNvSpPr>
            <a:spLocks noGrp="1"/>
          </p:cNvSpPr>
          <p:nvPr>
            <p:ph type="body" sz="quarter" idx="13" hasCustomPrompt="1"/>
          </p:nvPr>
        </p:nvSpPr>
        <p:spPr>
          <a:xfrm>
            <a:off x="593368" y="400219"/>
            <a:ext cx="5056388" cy="962087"/>
          </a:xfrm>
        </p:spPr>
        <p:txBody>
          <a:bodyPr anchor="t">
            <a:noAutofit/>
          </a:bodyPr>
          <a:lstStyle>
            <a:lvl1pPr marL="0" indent="0">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29" name="Suorakulmio 28">
            <a:extLst>
              <a:ext uri="{FF2B5EF4-FFF2-40B4-BE49-F238E27FC236}">
                <a16:creationId xmlns:a16="http://schemas.microsoft.com/office/drawing/2014/main" id="{AE566180-907D-489F-B67D-7A944360DC3C}"/>
              </a:ext>
            </a:extLst>
          </p:cNvPr>
          <p:cNvSpPr/>
          <p:nvPr userDrawn="1"/>
        </p:nvSpPr>
        <p:spPr>
          <a:xfrm>
            <a:off x="480000" y="477000"/>
            <a:ext cx="110205" cy="262834"/>
          </a:xfrm>
          <a:prstGeom prst="rect">
            <a:avLst/>
          </a:prstGeom>
          <a:solidFill>
            <a:schemeClr val="accent1"/>
          </a:solidFill>
          <a:ln w="9525" cap="flat" cmpd="sng" algn="ctr">
            <a:noFill/>
            <a:prstDash val="solid"/>
          </a:ln>
          <a:effectLst/>
        </p:spPr>
        <p:txBody>
          <a:bodyPr rtlCol="0" anchor="ct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0656397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1_Kaksi sisältökohdetta ilman otsikkoa">
    <p:spTree>
      <p:nvGrpSpPr>
        <p:cNvPr id="1" name=""/>
        <p:cNvGrpSpPr/>
        <p:nvPr/>
      </p:nvGrpSpPr>
      <p:grpSpPr>
        <a:xfrm>
          <a:off x="0" y="0"/>
          <a:ext cx="0" cy="0"/>
          <a:chOff x="0" y="0"/>
          <a:chExt cx="0" cy="0"/>
        </a:xfrm>
      </p:grpSpPr>
      <p:sp>
        <p:nvSpPr>
          <p:cNvPr id="12" name="Otsikko 2">
            <a:extLst>
              <a:ext uri="{FF2B5EF4-FFF2-40B4-BE49-F238E27FC236}">
                <a16:creationId xmlns:a16="http://schemas.microsoft.com/office/drawing/2014/main" id="{4A2C6EE5-90B6-4D09-AA87-7D4ED5F0B186}"/>
              </a:ext>
            </a:extLst>
          </p:cNvPr>
          <p:cNvSpPr txBox="1">
            <a:spLocks/>
          </p:cNvSpPr>
          <p:nvPr userDrawn="1"/>
        </p:nvSpPr>
        <p:spPr>
          <a:xfrm>
            <a:off x="6096000" y="0"/>
            <a:ext cx="609600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 name="Sisällön paikkamerkki 2">
            <a:extLst>
              <a:ext uri="{FF2B5EF4-FFF2-40B4-BE49-F238E27FC236}">
                <a16:creationId xmlns:a16="http://schemas.microsoft.com/office/drawing/2014/main" id="{BE44F684-EB39-4CF1-8977-A60F4CC24970}"/>
              </a:ext>
            </a:extLst>
          </p:cNvPr>
          <p:cNvSpPr>
            <a:spLocks noGrp="1"/>
          </p:cNvSpPr>
          <p:nvPr>
            <p:ph sz="half" idx="1" hasCustomPrompt="1"/>
          </p:nvPr>
        </p:nvSpPr>
        <p:spPr>
          <a:xfrm>
            <a:off x="6960854" y="2210003"/>
            <a:ext cx="4378742" cy="3528000"/>
          </a:xfrm>
        </p:spPr>
        <p:txBody>
          <a:bodyP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 </a:t>
            </a:r>
            <a:r>
              <a:rPr lang="fi-FI" err="1"/>
              <a:t>quis</a:t>
            </a:r>
            <a:r>
              <a:rPr lang="fi-FI"/>
              <a:t> </a:t>
            </a:r>
            <a:r>
              <a:rPr lang="fi-FI" err="1"/>
              <a:t>nostrud</a:t>
            </a:r>
            <a:r>
              <a:rPr lang="fi-FI"/>
              <a:t> </a:t>
            </a:r>
            <a:r>
              <a:rPr lang="fi-FI" err="1"/>
              <a:t>exercitation</a:t>
            </a:r>
            <a:r>
              <a:rPr lang="fi-FI"/>
              <a:t> </a:t>
            </a:r>
            <a:r>
              <a:rPr lang="fi-FI" err="1"/>
              <a:t>ullamco</a:t>
            </a:r>
            <a:r>
              <a:rPr lang="fi-FI"/>
              <a:t> </a:t>
            </a:r>
            <a:r>
              <a:rPr lang="fi-FI" err="1"/>
              <a:t>laboris</a:t>
            </a:r>
            <a:r>
              <a:rPr lang="fi-FI"/>
              <a:t> </a:t>
            </a:r>
            <a:r>
              <a:rPr lang="fi-FI" err="1"/>
              <a:t>nisi</a:t>
            </a:r>
            <a:r>
              <a:rPr lang="fi-FI"/>
              <a:t> </a:t>
            </a:r>
            <a:r>
              <a:rPr lang="fi-FI" err="1"/>
              <a:t>ut</a:t>
            </a:r>
            <a:r>
              <a:rPr lang="fi-FI"/>
              <a:t> </a:t>
            </a:r>
            <a:r>
              <a:rPr lang="fi-FI" err="1"/>
              <a:t>aliquip</a:t>
            </a:r>
            <a:r>
              <a:rPr lang="fi-FI"/>
              <a:t> ex </a:t>
            </a:r>
            <a:r>
              <a:rPr lang="fi-FI" err="1"/>
              <a:t>ea</a:t>
            </a:r>
            <a:r>
              <a:rPr lang="fi-FI"/>
              <a:t> </a:t>
            </a:r>
            <a:r>
              <a:rPr lang="fi-FI" err="1"/>
              <a:t>commodo</a:t>
            </a:r>
            <a:r>
              <a:rPr lang="fi-FI"/>
              <a:t> </a:t>
            </a:r>
            <a:r>
              <a:rPr lang="fi-FI" err="1"/>
              <a:t>consequat</a:t>
            </a:r>
            <a:r>
              <a:rPr lang="fi-FI"/>
              <a:t>. </a:t>
            </a:r>
            <a:r>
              <a:rPr lang="fi-FI" err="1"/>
              <a:t>Duis</a:t>
            </a:r>
            <a:r>
              <a:rPr lang="fi-FI"/>
              <a:t> </a:t>
            </a:r>
            <a:r>
              <a:rPr lang="fi-FI" err="1"/>
              <a:t>aute</a:t>
            </a:r>
            <a:r>
              <a:rPr lang="fi-FI"/>
              <a:t> </a:t>
            </a:r>
            <a:r>
              <a:rPr lang="fi-FI" err="1"/>
              <a:t>irure</a:t>
            </a:r>
            <a:r>
              <a:rPr lang="fi-FI"/>
              <a:t> </a:t>
            </a:r>
            <a:r>
              <a:rPr lang="fi-FI" err="1"/>
              <a:t>dolor</a:t>
            </a:r>
            <a:r>
              <a:rPr lang="fi-FI"/>
              <a:t> in </a:t>
            </a:r>
            <a:r>
              <a:rPr lang="fi-FI" err="1"/>
              <a:t>reprehenderit</a:t>
            </a:r>
            <a:r>
              <a:rPr lang="fi-FI"/>
              <a:t> in </a:t>
            </a:r>
            <a:r>
              <a:rPr lang="fi-FI" err="1"/>
              <a:t>voluptate</a:t>
            </a:r>
            <a:r>
              <a:rPr lang="fi-FI"/>
              <a:t> </a:t>
            </a:r>
            <a:r>
              <a:rPr lang="fi-FI" err="1"/>
              <a:t>velit</a:t>
            </a:r>
            <a:r>
              <a:rPr lang="fi-FI"/>
              <a:t> </a:t>
            </a:r>
            <a:r>
              <a:rPr lang="fi-FI" err="1"/>
              <a:t>esse</a:t>
            </a:r>
            <a:r>
              <a:rPr lang="fi-FI"/>
              <a:t> </a:t>
            </a:r>
            <a:r>
              <a:rPr lang="fi-FI" err="1"/>
              <a:t>cillum</a:t>
            </a:r>
            <a:r>
              <a:rPr lang="fi-FI"/>
              <a:t> </a:t>
            </a:r>
            <a:r>
              <a:rPr lang="fi-FI" err="1"/>
              <a:t>dolore</a:t>
            </a:r>
            <a:r>
              <a:rPr lang="fi-FI"/>
              <a:t> </a:t>
            </a:r>
            <a:r>
              <a:rPr lang="fi-FI" err="1"/>
              <a:t>eu</a:t>
            </a:r>
            <a:r>
              <a:rPr lang="fi-FI"/>
              <a:t> </a:t>
            </a:r>
            <a:r>
              <a:rPr lang="fi-FI" err="1"/>
              <a:t>fugiat</a:t>
            </a:r>
            <a:r>
              <a:rPr lang="fi-FI"/>
              <a:t> </a:t>
            </a:r>
            <a:r>
              <a:rPr lang="fi-FI" err="1"/>
              <a:t>nulla</a:t>
            </a:r>
            <a:r>
              <a:rPr lang="fi-FI"/>
              <a:t> </a:t>
            </a:r>
            <a:r>
              <a:rPr lang="fi-FI" err="1"/>
              <a:t>pariatur</a:t>
            </a:r>
            <a:r>
              <a:rPr lang="fi-FI"/>
              <a:t>. </a:t>
            </a:r>
            <a:r>
              <a:rPr lang="fi-FI" err="1"/>
              <a:t>Excepteur</a:t>
            </a:r>
            <a:r>
              <a:rPr lang="fi-FI"/>
              <a:t> </a:t>
            </a:r>
            <a:r>
              <a:rPr lang="fi-FI" err="1"/>
              <a:t>sint</a:t>
            </a:r>
            <a:r>
              <a:rPr lang="fi-FI"/>
              <a:t> </a:t>
            </a:r>
            <a:r>
              <a:rPr lang="fi-FI" err="1"/>
              <a:t>occaecat</a:t>
            </a:r>
            <a:r>
              <a:rPr lang="fi-FI"/>
              <a:t> </a:t>
            </a:r>
            <a:r>
              <a:rPr lang="fi-FI" err="1"/>
              <a:t>cupidatat</a:t>
            </a:r>
            <a:r>
              <a:rPr lang="fi-FI"/>
              <a:t> </a:t>
            </a:r>
            <a:r>
              <a:rPr lang="fi-FI" err="1"/>
              <a:t>non</a:t>
            </a:r>
            <a:r>
              <a:rPr lang="fi-FI"/>
              <a:t> </a:t>
            </a:r>
            <a:r>
              <a:rPr lang="fi-FI" err="1"/>
              <a:t>proident</a:t>
            </a:r>
            <a:r>
              <a:rPr lang="fi-FI"/>
              <a:t>, </a:t>
            </a:r>
            <a:r>
              <a:rPr lang="fi-FI" err="1"/>
              <a:t>sunt</a:t>
            </a:r>
            <a:r>
              <a:rPr lang="fi-FI"/>
              <a:t> in </a:t>
            </a:r>
            <a:r>
              <a:rPr lang="fi-FI" err="1"/>
              <a:t>culpa</a:t>
            </a:r>
            <a:r>
              <a:rPr lang="fi-FI"/>
              <a:t> </a:t>
            </a:r>
            <a:r>
              <a:rPr lang="fi-FI" err="1"/>
              <a:t>qui</a:t>
            </a:r>
            <a:r>
              <a:rPr lang="fi-FI"/>
              <a:t> </a:t>
            </a:r>
            <a:r>
              <a:rPr lang="fi-FI" err="1"/>
              <a:t>officia</a:t>
            </a:r>
            <a:r>
              <a:rPr lang="fi-FI"/>
              <a:t> </a:t>
            </a:r>
            <a:r>
              <a:rPr lang="fi-FI" err="1"/>
              <a:t>deserunt</a:t>
            </a:r>
            <a:r>
              <a:rPr lang="fi-FI"/>
              <a:t> mollit </a:t>
            </a:r>
            <a:r>
              <a:rPr lang="fi-FI" err="1"/>
              <a:t>anim</a:t>
            </a:r>
            <a:r>
              <a:rPr lang="fi-FI"/>
              <a:t> id </a:t>
            </a:r>
            <a:r>
              <a:rPr lang="fi-FI" err="1"/>
              <a:t>est</a:t>
            </a:r>
            <a:r>
              <a:rPr lang="fi-FI"/>
              <a:t> </a:t>
            </a:r>
            <a:r>
              <a:rPr lang="fi-FI" err="1"/>
              <a:t>laborum</a:t>
            </a:r>
            <a:r>
              <a:rPr lang="fi-FI"/>
              <a:t>.</a:t>
            </a:r>
          </a:p>
        </p:txBody>
      </p:sp>
      <p:sp>
        <p:nvSpPr>
          <p:cNvPr id="8" name="Sisällön paikkamerkki 2">
            <a:extLst>
              <a:ext uri="{FF2B5EF4-FFF2-40B4-BE49-F238E27FC236}">
                <a16:creationId xmlns:a16="http://schemas.microsoft.com/office/drawing/2014/main" id="{5F278AD5-83AF-4F15-B5B7-1503076E858E}"/>
              </a:ext>
            </a:extLst>
          </p:cNvPr>
          <p:cNvSpPr>
            <a:spLocks noGrp="1"/>
          </p:cNvSpPr>
          <p:nvPr>
            <p:ph sz="half" idx="10" hasCustomPrompt="1"/>
          </p:nvPr>
        </p:nvSpPr>
        <p:spPr>
          <a:xfrm>
            <a:off x="6960854" y="1485000"/>
            <a:ext cx="4378742" cy="725003"/>
          </a:xfrm>
        </p:spPr>
        <p:txBody>
          <a:bodyPr>
            <a:noAutofit/>
          </a:bodyPr>
          <a:lstStyle>
            <a:lvl1pPr marL="0" indent="0" algn="l">
              <a:buNone/>
              <a:defRPr sz="1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a:t>
            </a:r>
          </a:p>
        </p:txBody>
      </p:sp>
      <p:sp>
        <p:nvSpPr>
          <p:cNvPr id="19" name="Sisällön paikkamerkki 2">
            <a:extLst>
              <a:ext uri="{FF2B5EF4-FFF2-40B4-BE49-F238E27FC236}">
                <a16:creationId xmlns:a16="http://schemas.microsoft.com/office/drawing/2014/main" id="{2A1F0344-D787-4B2C-B15B-A4DE61B6A688}"/>
              </a:ext>
            </a:extLst>
          </p:cNvPr>
          <p:cNvSpPr>
            <a:spLocks noGrp="1"/>
          </p:cNvSpPr>
          <p:nvPr>
            <p:ph sz="half" idx="11" hasCustomPrompt="1"/>
          </p:nvPr>
        </p:nvSpPr>
        <p:spPr>
          <a:xfrm>
            <a:off x="507583" y="1485000"/>
            <a:ext cx="5045492" cy="3129053"/>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cxnSp>
        <p:nvCxnSpPr>
          <p:cNvPr id="9" name="Suora yhdysviiva 8">
            <a:extLst>
              <a:ext uri="{FF2B5EF4-FFF2-40B4-BE49-F238E27FC236}">
                <a16:creationId xmlns:a16="http://schemas.microsoft.com/office/drawing/2014/main" id="{ECC5E112-0F5D-4A07-9DC6-933A3C86C7E6}"/>
              </a:ext>
            </a:extLst>
          </p:cNvPr>
          <p:cNvCxnSpPr/>
          <p:nvPr userDrawn="1"/>
        </p:nvCxnSpPr>
        <p:spPr>
          <a:xfrm>
            <a:off x="6093296"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pic>
        <p:nvPicPr>
          <p:cNvPr id="10" name="Kuva 9" descr="Kuva, joka sisältää kohteen piirtäminen&#10;&#10;Kuvaus luotu automaattisesti">
            <a:extLst>
              <a:ext uri="{FF2B5EF4-FFF2-40B4-BE49-F238E27FC236}">
                <a16:creationId xmlns:a16="http://schemas.microsoft.com/office/drawing/2014/main" id="{538FF0E8-B642-4375-9A64-4970E1201DF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Tree>
    <p:extLst>
      <p:ext uri="{BB962C8B-B14F-4D97-AF65-F5344CB8AC3E}">
        <p14:creationId xmlns:p14="http://schemas.microsoft.com/office/powerpoint/2010/main" val="3736648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1_Kaaviopohja">
    <p:spTree>
      <p:nvGrpSpPr>
        <p:cNvPr id="1" name=""/>
        <p:cNvGrpSpPr/>
        <p:nvPr/>
      </p:nvGrpSpPr>
      <p:grpSpPr>
        <a:xfrm>
          <a:off x="0" y="0"/>
          <a:ext cx="0" cy="0"/>
          <a:chOff x="0" y="0"/>
          <a:chExt cx="0" cy="0"/>
        </a:xfrm>
      </p:grpSpPr>
      <p:sp>
        <p:nvSpPr>
          <p:cNvPr id="12" name="Kuva 1">
            <a:extLst>
              <a:ext uri="{FF2B5EF4-FFF2-40B4-BE49-F238E27FC236}">
                <a16:creationId xmlns:a16="http://schemas.microsoft.com/office/drawing/2014/main" id="{DF91856E-FC71-42EF-9B0E-5B13CDC34256}"/>
              </a:ext>
            </a:extLst>
          </p:cNvPr>
          <p:cNvSpPr/>
          <p:nvPr userDrawn="1"/>
        </p:nvSpPr>
        <p:spPr>
          <a:xfrm>
            <a:off x="7664755" y="0"/>
            <a:ext cx="4495052" cy="6861015"/>
          </a:xfrm>
          <a:custGeom>
            <a:avLst/>
            <a:gdLst>
              <a:gd name="connsiteX0" fmla="*/ 899640 w 6135843"/>
              <a:gd name="connsiteY0" fmla="*/ 5513711 h 6861015"/>
              <a:gd name="connsiteX1" fmla="*/ 1878542 w 6135843"/>
              <a:gd name="connsiteY1" fmla="*/ 6861015 h 6861015"/>
              <a:gd name="connsiteX2" fmla="*/ 6135844 w 6135843"/>
              <a:gd name="connsiteY2" fmla="*/ 6861015 h 6861015"/>
              <a:gd name="connsiteX3" fmla="*/ 6135844 w 6135843"/>
              <a:gd name="connsiteY3" fmla="*/ 0 h 6861015"/>
              <a:gd name="connsiteX4" fmla="*/ 881375 w 6135843"/>
              <a:gd name="connsiteY4" fmla="*/ 0 h 6861015"/>
              <a:gd name="connsiteX5" fmla="*/ 899640 w 6135843"/>
              <a:gd name="connsiteY5" fmla="*/ 5513711 h 6861015"/>
              <a:gd name="connsiteX0" fmla="*/ 899640 w 6135844"/>
              <a:gd name="connsiteY0" fmla="*/ 5513711 h 6861015"/>
              <a:gd name="connsiteX1" fmla="*/ 1878542 w 6135844"/>
              <a:gd name="connsiteY1" fmla="*/ 6861015 h 6861015"/>
              <a:gd name="connsiteX2" fmla="*/ 6135844 w 6135844"/>
              <a:gd name="connsiteY2" fmla="*/ 6861015 h 6861015"/>
              <a:gd name="connsiteX3" fmla="*/ 4136128 w 6135844"/>
              <a:gd name="connsiteY3" fmla="*/ 59821 h 6861015"/>
              <a:gd name="connsiteX4" fmla="*/ 881375 w 6135844"/>
              <a:gd name="connsiteY4" fmla="*/ 0 h 6861015"/>
              <a:gd name="connsiteX5" fmla="*/ 899640 w 6135844"/>
              <a:gd name="connsiteY5" fmla="*/ 5513711 h 6861015"/>
              <a:gd name="connsiteX0" fmla="*/ 899640 w 6135844"/>
              <a:gd name="connsiteY0" fmla="*/ 5513711 h 6861015"/>
              <a:gd name="connsiteX1" fmla="*/ 1878542 w 6135844"/>
              <a:gd name="connsiteY1" fmla="*/ 6861015 h 6861015"/>
              <a:gd name="connsiteX2" fmla="*/ 6135844 w 6135844"/>
              <a:gd name="connsiteY2" fmla="*/ 6861015 h 6861015"/>
              <a:gd name="connsiteX3" fmla="*/ 4495052 w 6135844"/>
              <a:gd name="connsiteY3" fmla="*/ 0 h 6861015"/>
              <a:gd name="connsiteX4" fmla="*/ 881375 w 6135844"/>
              <a:gd name="connsiteY4" fmla="*/ 0 h 6861015"/>
              <a:gd name="connsiteX5" fmla="*/ 899640 w 6135844"/>
              <a:gd name="connsiteY5" fmla="*/ 5513711 h 6861015"/>
              <a:gd name="connsiteX0" fmla="*/ 899640 w 4606147"/>
              <a:gd name="connsiteY0" fmla="*/ 5513711 h 6861015"/>
              <a:gd name="connsiteX1" fmla="*/ 1878542 w 4606147"/>
              <a:gd name="connsiteY1" fmla="*/ 6861015 h 6861015"/>
              <a:gd name="connsiteX2" fmla="*/ 4606147 w 4606147"/>
              <a:gd name="connsiteY2" fmla="*/ 6519183 h 6861015"/>
              <a:gd name="connsiteX3" fmla="*/ 4495052 w 4606147"/>
              <a:gd name="connsiteY3" fmla="*/ 0 h 6861015"/>
              <a:gd name="connsiteX4" fmla="*/ 881375 w 4606147"/>
              <a:gd name="connsiteY4" fmla="*/ 0 h 6861015"/>
              <a:gd name="connsiteX5" fmla="*/ 899640 w 4606147"/>
              <a:gd name="connsiteY5" fmla="*/ 5513711 h 6861015"/>
              <a:gd name="connsiteX0" fmla="*/ 899640 w 4495052"/>
              <a:gd name="connsiteY0" fmla="*/ 5513711 h 6861015"/>
              <a:gd name="connsiteX1" fmla="*/ 1878542 w 4495052"/>
              <a:gd name="connsiteY1" fmla="*/ 6861015 h 6861015"/>
              <a:gd name="connsiteX2" fmla="*/ 4489769 w 4495052"/>
              <a:gd name="connsiteY2" fmla="*/ 6860004 h 6861015"/>
              <a:gd name="connsiteX3" fmla="*/ 4495052 w 4495052"/>
              <a:gd name="connsiteY3" fmla="*/ 0 h 6861015"/>
              <a:gd name="connsiteX4" fmla="*/ 881375 w 4495052"/>
              <a:gd name="connsiteY4" fmla="*/ 0 h 6861015"/>
              <a:gd name="connsiteX5" fmla="*/ 899640 w 4495052"/>
              <a:gd name="connsiteY5" fmla="*/ 5513711 h 686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5052" h="6861015">
                <a:moveTo>
                  <a:pt x="899640" y="5513711"/>
                </a:moveTo>
                <a:lnTo>
                  <a:pt x="1878542" y="6861015"/>
                </a:lnTo>
                <a:lnTo>
                  <a:pt x="4489769" y="6860004"/>
                </a:lnTo>
                <a:lnTo>
                  <a:pt x="4495052" y="0"/>
                </a:lnTo>
                <a:lnTo>
                  <a:pt x="881375" y="0"/>
                </a:lnTo>
                <a:cubicBezTo>
                  <a:pt x="-268891" y="1605082"/>
                  <a:pt x="-324633" y="3828591"/>
                  <a:pt x="899640" y="5513711"/>
                </a:cubicBezTo>
                <a:close/>
              </a:path>
            </a:pathLst>
          </a:custGeom>
          <a:gradFill>
            <a:gsLst>
              <a:gs pos="0">
                <a:schemeClr val="accent2"/>
              </a:gs>
              <a:gs pos="46000">
                <a:schemeClr val="accent4"/>
              </a:gs>
              <a:gs pos="100000">
                <a:schemeClr val="accent2"/>
              </a:gs>
            </a:gsLst>
            <a:lin ang="0" scaled="0"/>
          </a:gradFill>
          <a:ln w="8615" cap="flat">
            <a:noFill/>
            <a:prstDash val="solid"/>
            <a:miter/>
          </a:ln>
        </p:spPr>
        <p:txBody>
          <a:bodyPr rtlCol="0" anchor="ctr"/>
          <a:lstStyle/>
          <a:p>
            <a:endParaRPr lang="fi-FI"/>
          </a:p>
        </p:txBody>
      </p:sp>
      <p:sp>
        <p:nvSpPr>
          <p:cNvPr id="11" name="Kuva 1">
            <a:extLst>
              <a:ext uri="{FF2B5EF4-FFF2-40B4-BE49-F238E27FC236}">
                <a16:creationId xmlns:a16="http://schemas.microsoft.com/office/drawing/2014/main" id="{663FCDAE-2CD4-4F50-9C34-046450A4AD53}"/>
              </a:ext>
            </a:extLst>
          </p:cNvPr>
          <p:cNvSpPr/>
          <p:nvPr userDrawn="1"/>
        </p:nvSpPr>
        <p:spPr>
          <a:xfrm>
            <a:off x="7702077" y="0"/>
            <a:ext cx="4495052" cy="6861015"/>
          </a:xfrm>
          <a:custGeom>
            <a:avLst/>
            <a:gdLst>
              <a:gd name="connsiteX0" fmla="*/ 899640 w 6135843"/>
              <a:gd name="connsiteY0" fmla="*/ 5513711 h 6861015"/>
              <a:gd name="connsiteX1" fmla="*/ 1878542 w 6135843"/>
              <a:gd name="connsiteY1" fmla="*/ 6861015 h 6861015"/>
              <a:gd name="connsiteX2" fmla="*/ 6135844 w 6135843"/>
              <a:gd name="connsiteY2" fmla="*/ 6861015 h 6861015"/>
              <a:gd name="connsiteX3" fmla="*/ 6135844 w 6135843"/>
              <a:gd name="connsiteY3" fmla="*/ 0 h 6861015"/>
              <a:gd name="connsiteX4" fmla="*/ 881375 w 6135843"/>
              <a:gd name="connsiteY4" fmla="*/ 0 h 6861015"/>
              <a:gd name="connsiteX5" fmla="*/ 899640 w 6135843"/>
              <a:gd name="connsiteY5" fmla="*/ 5513711 h 6861015"/>
              <a:gd name="connsiteX0" fmla="*/ 899640 w 6135844"/>
              <a:gd name="connsiteY0" fmla="*/ 5513711 h 6861015"/>
              <a:gd name="connsiteX1" fmla="*/ 1878542 w 6135844"/>
              <a:gd name="connsiteY1" fmla="*/ 6861015 h 6861015"/>
              <a:gd name="connsiteX2" fmla="*/ 6135844 w 6135844"/>
              <a:gd name="connsiteY2" fmla="*/ 6861015 h 6861015"/>
              <a:gd name="connsiteX3" fmla="*/ 4136128 w 6135844"/>
              <a:gd name="connsiteY3" fmla="*/ 59821 h 6861015"/>
              <a:gd name="connsiteX4" fmla="*/ 881375 w 6135844"/>
              <a:gd name="connsiteY4" fmla="*/ 0 h 6861015"/>
              <a:gd name="connsiteX5" fmla="*/ 899640 w 6135844"/>
              <a:gd name="connsiteY5" fmla="*/ 5513711 h 6861015"/>
              <a:gd name="connsiteX0" fmla="*/ 899640 w 6135844"/>
              <a:gd name="connsiteY0" fmla="*/ 5513711 h 6861015"/>
              <a:gd name="connsiteX1" fmla="*/ 1878542 w 6135844"/>
              <a:gd name="connsiteY1" fmla="*/ 6861015 h 6861015"/>
              <a:gd name="connsiteX2" fmla="*/ 6135844 w 6135844"/>
              <a:gd name="connsiteY2" fmla="*/ 6861015 h 6861015"/>
              <a:gd name="connsiteX3" fmla="*/ 4495052 w 6135844"/>
              <a:gd name="connsiteY3" fmla="*/ 0 h 6861015"/>
              <a:gd name="connsiteX4" fmla="*/ 881375 w 6135844"/>
              <a:gd name="connsiteY4" fmla="*/ 0 h 6861015"/>
              <a:gd name="connsiteX5" fmla="*/ 899640 w 6135844"/>
              <a:gd name="connsiteY5" fmla="*/ 5513711 h 6861015"/>
              <a:gd name="connsiteX0" fmla="*/ 899640 w 4606147"/>
              <a:gd name="connsiteY0" fmla="*/ 5513711 h 6861015"/>
              <a:gd name="connsiteX1" fmla="*/ 1878542 w 4606147"/>
              <a:gd name="connsiteY1" fmla="*/ 6861015 h 6861015"/>
              <a:gd name="connsiteX2" fmla="*/ 4606147 w 4606147"/>
              <a:gd name="connsiteY2" fmla="*/ 6519183 h 6861015"/>
              <a:gd name="connsiteX3" fmla="*/ 4495052 w 4606147"/>
              <a:gd name="connsiteY3" fmla="*/ 0 h 6861015"/>
              <a:gd name="connsiteX4" fmla="*/ 881375 w 4606147"/>
              <a:gd name="connsiteY4" fmla="*/ 0 h 6861015"/>
              <a:gd name="connsiteX5" fmla="*/ 899640 w 4606147"/>
              <a:gd name="connsiteY5" fmla="*/ 5513711 h 6861015"/>
              <a:gd name="connsiteX0" fmla="*/ 899640 w 4495052"/>
              <a:gd name="connsiteY0" fmla="*/ 5513711 h 6861015"/>
              <a:gd name="connsiteX1" fmla="*/ 1878542 w 4495052"/>
              <a:gd name="connsiteY1" fmla="*/ 6861015 h 6861015"/>
              <a:gd name="connsiteX2" fmla="*/ 4489769 w 4495052"/>
              <a:gd name="connsiteY2" fmla="*/ 6860004 h 6861015"/>
              <a:gd name="connsiteX3" fmla="*/ 4495052 w 4495052"/>
              <a:gd name="connsiteY3" fmla="*/ 0 h 6861015"/>
              <a:gd name="connsiteX4" fmla="*/ 881375 w 4495052"/>
              <a:gd name="connsiteY4" fmla="*/ 0 h 6861015"/>
              <a:gd name="connsiteX5" fmla="*/ 899640 w 4495052"/>
              <a:gd name="connsiteY5" fmla="*/ 5513711 h 686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5052" h="6861015">
                <a:moveTo>
                  <a:pt x="899640" y="5513711"/>
                </a:moveTo>
                <a:lnTo>
                  <a:pt x="1878542" y="6861015"/>
                </a:lnTo>
                <a:lnTo>
                  <a:pt x="4489769" y="6860004"/>
                </a:lnTo>
                <a:lnTo>
                  <a:pt x="4495052" y="0"/>
                </a:lnTo>
                <a:lnTo>
                  <a:pt x="881375" y="0"/>
                </a:lnTo>
                <a:cubicBezTo>
                  <a:pt x="-268891" y="1605082"/>
                  <a:pt x="-324633" y="3828591"/>
                  <a:pt x="899640" y="5513711"/>
                </a:cubicBezTo>
                <a:close/>
              </a:path>
            </a:pathLst>
          </a:custGeom>
          <a:solidFill>
            <a:schemeClr val="tx1"/>
          </a:solidFill>
          <a:ln w="8615" cap="flat">
            <a:noFill/>
            <a:prstDash val="solid"/>
            <a:miter/>
          </a:ln>
        </p:spPr>
        <p:txBody>
          <a:bodyPr rtlCol="0" anchor="ctr"/>
          <a:lstStyle/>
          <a:p>
            <a:endParaRPr lang="fi-FI"/>
          </a:p>
        </p:txBody>
      </p:sp>
      <p:sp>
        <p:nvSpPr>
          <p:cNvPr id="31" name="Sisällön paikkamerkki 2">
            <a:extLst>
              <a:ext uri="{FF2B5EF4-FFF2-40B4-BE49-F238E27FC236}">
                <a16:creationId xmlns:a16="http://schemas.microsoft.com/office/drawing/2014/main" id="{3A4FC616-F90E-4759-8F7A-2DDD8EB9C1A7}"/>
              </a:ext>
            </a:extLst>
          </p:cNvPr>
          <p:cNvSpPr>
            <a:spLocks noGrp="1"/>
          </p:cNvSpPr>
          <p:nvPr userDrawn="1">
            <p:ph sz="half" idx="12" hasCustomPrompt="1"/>
          </p:nvPr>
        </p:nvSpPr>
        <p:spPr>
          <a:xfrm>
            <a:off x="8635013" y="549000"/>
            <a:ext cx="2875346" cy="4464000"/>
          </a:xfrm>
        </p:spPr>
        <p:txBody>
          <a:bodyPr anchor="ct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7" name="Sisällön paikkamerkki 2">
            <a:extLst>
              <a:ext uri="{FF2B5EF4-FFF2-40B4-BE49-F238E27FC236}">
                <a16:creationId xmlns:a16="http://schemas.microsoft.com/office/drawing/2014/main" id="{04494D26-3CEF-4036-BB97-63E8B6160403}"/>
              </a:ext>
            </a:extLst>
          </p:cNvPr>
          <p:cNvSpPr>
            <a:spLocks noGrp="1"/>
          </p:cNvSpPr>
          <p:nvPr>
            <p:ph sz="half" idx="15"/>
          </p:nvPr>
        </p:nvSpPr>
        <p:spPr>
          <a:xfrm>
            <a:off x="567505" y="1629000"/>
            <a:ext cx="6346358" cy="4715891"/>
          </a:xfrm>
        </p:spPr>
        <p:txBody>
          <a:bodyPr>
            <a:noAutofit/>
          </a:bodyPr>
          <a:lstStyle>
            <a:lvl1pPr marL="0" indent="0" algn="just">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fi-FI"/>
          </a:p>
        </p:txBody>
      </p:sp>
      <p:pic>
        <p:nvPicPr>
          <p:cNvPr id="15" name="Kuva 14" descr="Kuva, joka sisältää kohteen piirtäminen&#10;&#10;Kuvaus luotu automaattisesti">
            <a:extLst>
              <a:ext uri="{FF2B5EF4-FFF2-40B4-BE49-F238E27FC236}">
                <a16:creationId xmlns:a16="http://schemas.microsoft.com/office/drawing/2014/main" id="{D1B75458-4834-4E1C-8A49-C14FAFD401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9" name="Tekstin paikkamerkki 5">
            <a:extLst>
              <a:ext uri="{FF2B5EF4-FFF2-40B4-BE49-F238E27FC236}">
                <a16:creationId xmlns:a16="http://schemas.microsoft.com/office/drawing/2014/main" id="{3925A145-4162-43AE-A9BF-3076369DD543}"/>
              </a:ext>
            </a:extLst>
          </p:cNvPr>
          <p:cNvSpPr>
            <a:spLocks noGrp="1"/>
          </p:cNvSpPr>
          <p:nvPr>
            <p:ph type="body" sz="quarter" idx="13" hasCustomPrompt="1"/>
          </p:nvPr>
        </p:nvSpPr>
        <p:spPr>
          <a:xfrm>
            <a:off x="593368" y="400219"/>
            <a:ext cx="5056388" cy="962087"/>
          </a:xfrm>
        </p:spPr>
        <p:txBody>
          <a:bodyPr anchor="t">
            <a:noAutofit/>
          </a:bodyPr>
          <a:lstStyle>
            <a:lvl1pPr marL="0" indent="0">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10" name="Suorakulmio 9">
            <a:extLst>
              <a:ext uri="{FF2B5EF4-FFF2-40B4-BE49-F238E27FC236}">
                <a16:creationId xmlns:a16="http://schemas.microsoft.com/office/drawing/2014/main" id="{116FBC5B-3771-4D88-A199-9FF25DAA7913}"/>
              </a:ext>
            </a:extLst>
          </p:cNvPr>
          <p:cNvSpPr/>
          <p:nvPr userDrawn="1"/>
        </p:nvSpPr>
        <p:spPr>
          <a:xfrm>
            <a:off x="480000" y="477000"/>
            <a:ext cx="110205" cy="262834"/>
          </a:xfrm>
          <a:prstGeom prst="rect">
            <a:avLst/>
          </a:prstGeom>
          <a:solidFill>
            <a:schemeClr val="accent1"/>
          </a:solidFill>
          <a:ln w="9525" cap="flat" cmpd="sng" algn="ctr">
            <a:noFill/>
            <a:prstDash val="solid"/>
          </a:ln>
          <a:effectLst/>
        </p:spPr>
        <p:txBody>
          <a:bodyPr rtlCol="0" anchor="ct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40045393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_Sisältöpohja">
    <p:spTree>
      <p:nvGrpSpPr>
        <p:cNvPr id="1" name=""/>
        <p:cNvGrpSpPr/>
        <p:nvPr/>
      </p:nvGrpSpPr>
      <p:grpSpPr>
        <a:xfrm>
          <a:off x="0" y="0"/>
          <a:ext cx="0" cy="0"/>
          <a:chOff x="0" y="0"/>
          <a:chExt cx="0" cy="0"/>
        </a:xfrm>
      </p:grpSpPr>
      <p:sp>
        <p:nvSpPr>
          <p:cNvPr id="12" name="Kuva 1">
            <a:extLst>
              <a:ext uri="{FF2B5EF4-FFF2-40B4-BE49-F238E27FC236}">
                <a16:creationId xmlns:a16="http://schemas.microsoft.com/office/drawing/2014/main" id="{E505CAF8-476D-4D1B-8CA8-D25DC635B8B7}"/>
              </a:ext>
            </a:extLst>
          </p:cNvPr>
          <p:cNvSpPr/>
          <p:nvPr userDrawn="1"/>
        </p:nvSpPr>
        <p:spPr>
          <a:xfrm>
            <a:off x="6022906" y="0"/>
            <a:ext cx="6135843" cy="6861015"/>
          </a:xfrm>
          <a:custGeom>
            <a:avLst/>
            <a:gdLst>
              <a:gd name="connsiteX0" fmla="*/ 899640 w 6135843"/>
              <a:gd name="connsiteY0" fmla="*/ 5513711 h 6861015"/>
              <a:gd name="connsiteX1" fmla="*/ 1878542 w 6135843"/>
              <a:gd name="connsiteY1" fmla="*/ 6861015 h 6861015"/>
              <a:gd name="connsiteX2" fmla="*/ 6135844 w 6135843"/>
              <a:gd name="connsiteY2" fmla="*/ 6861015 h 6861015"/>
              <a:gd name="connsiteX3" fmla="*/ 6135844 w 6135843"/>
              <a:gd name="connsiteY3" fmla="*/ 0 h 6861015"/>
              <a:gd name="connsiteX4" fmla="*/ 881375 w 6135843"/>
              <a:gd name="connsiteY4" fmla="*/ 0 h 6861015"/>
              <a:gd name="connsiteX5" fmla="*/ 899640 w 6135843"/>
              <a:gd name="connsiteY5" fmla="*/ 5513711 h 686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5843" h="6861015">
                <a:moveTo>
                  <a:pt x="899640" y="5513711"/>
                </a:moveTo>
                <a:lnTo>
                  <a:pt x="1878542" y="6861015"/>
                </a:lnTo>
                <a:lnTo>
                  <a:pt x="6135844" y="6861015"/>
                </a:lnTo>
                <a:lnTo>
                  <a:pt x="6135844" y="0"/>
                </a:lnTo>
                <a:lnTo>
                  <a:pt x="881375" y="0"/>
                </a:lnTo>
                <a:cubicBezTo>
                  <a:pt x="-268891" y="1605082"/>
                  <a:pt x="-324633" y="3828591"/>
                  <a:pt x="899640" y="5513711"/>
                </a:cubicBezTo>
                <a:close/>
              </a:path>
            </a:pathLst>
          </a:custGeom>
          <a:gradFill>
            <a:gsLst>
              <a:gs pos="0">
                <a:schemeClr val="accent2"/>
              </a:gs>
              <a:gs pos="46000">
                <a:schemeClr val="accent4"/>
              </a:gs>
              <a:gs pos="100000">
                <a:schemeClr val="accent2"/>
              </a:gs>
            </a:gsLst>
            <a:lin ang="0" scaled="0"/>
          </a:gradFill>
          <a:ln w="8615" cap="flat">
            <a:noFill/>
            <a:prstDash val="solid"/>
            <a:miter/>
          </a:ln>
        </p:spPr>
        <p:txBody>
          <a:bodyPr rtlCol="0" anchor="ctr"/>
          <a:lstStyle/>
          <a:p>
            <a:endParaRPr lang="fi-FI"/>
          </a:p>
        </p:txBody>
      </p:sp>
      <p:sp>
        <p:nvSpPr>
          <p:cNvPr id="13" name="Kuva 1">
            <a:extLst>
              <a:ext uri="{FF2B5EF4-FFF2-40B4-BE49-F238E27FC236}">
                <a16:creationId xmlns:a16="http://schemas.microsoft.com/office/drawing/2014/main" id="{B148257C-0CE9-4E67-BCAC-CEE02AC96C81}"/>
              </a:ext>
            </a:extLst>
          </p:cNvPr>
          <p:cNvSpPr/>
          <p:nvPr userDrawn="1"/>
        </p:nvSpPr>
        <p:spPr>
          <a:xfrm>
            <a:off x="6056157" y="0"/>
            <a:ext cx="6135843" cy="6861015"/>
          </a:xfrm>
          <a:custGeom>
            <a:avLst/>
            <a:gdLst>
              <a:gd name="connsiteX0" fmla="*/ 899640 w 6135843"/>
              <a:gd name="connsiteY0" fmla="*/ 5513711 h 6861015"/>
              <a:gd name="connsiteX1" fmla="*/ 1878542 w 6135843"/>
              <a:gd name="connsiteY1" fmla="*/ 6861015 h 6861015"/>
              <a:gd name="connsiteX2" fmla="*/ 6135844 w 6135843"/>
              <a:gd name="connsiteY2" fmla="*/ 6861015 h 6861015"/>
              <a:gd name="connsiteX3" fmla="*/ 6135844 w 6135843"/>
              <a:gd name="connsiteY3" fmla="*/ 0 h 6861015"/>
              <a:gd name="connsiteX4" fmla="*/ 881375 w 6135843"/>
              <a:gd name="connsiteY4" fmla="*/ 0 h 6861015"/>
              <a:gd name="connsiteX5" fmla="*/ 899640 w 6135843"/>
              <a:gd name="connsiteY5" fmla="*/ 5513711 h 686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5843" h="6861015">
                <a:moveTo>
                  <a:pt x="899640" y="5513711"/>
                </a:moveTo>
                <a:lnTo>
                  <a:pt x="1878542" y="6861015"/>
                </a:lnTo>
                <a:lnTo>
                  <a:pt x="6135844" y="6861015"/>
                </a:lnTo>
                <a:lnTo>
                  <a:pt x="6135844" y="0"/>
                </a:lnTo>
                <a:lnTo>
                  <a:pt x="881375" y="0"/>
                </a:lnTo>
                <a:cubicBezTo>
                  <a:pt x="-268891" y="1605082"/>
                  <a:pt x="-324633" y="3828591"/>
                  <a:pt x="899640" y="5513711"/>
                </a:cubicBezTo>
                <a:close/>
              </a:path>
            </a:pathLst>
          </a:custGeom>
          <a:solidFill>
            <a:schemeClr val="tx1"/>
          </a:solidFill>
          <a:ln w="8615" cap="flat">
            <a:noFill/>
            <a:prstDash val="solid"/>
            <a:miter/>
          </a:ln>
        </p:spPr>
        <p:txBody>
          <a:bodyPr rtlCol="0" anchor="ctr"/>
          <a:lstStyle/>
          <a:p>
            <a:endParaRPr lang="fi-FI"/>
          </a:p>
        </p:txBody>
      </p:sp>
      <p:sp>
        <p:nvSpPr>
          <p:cNvPr id="19" name="Sisällön paikkamerkki 2">
            <a:extLst>
              <a:ext uri="{FF2B5EF4-FFF2-40B4-BE49-F238E27FC236}">
                <a16:creationId xmlns:a16="http://schemas.microsoft.com/office/drawing/2014/main" id="{2A1F0344-D787-4B2C-B15B-A4DE61B6A688}"/>
              </a:ext>
            </a:extLst>
          </p:cNvPr>
          <p:cNvSpPr>
            <a:spLocks noGrp="1"/>
          </p:cNvSpPr>
          <p:nvPr userDrawn="1">
            <p:ph sz="half" idx="11" hasCustomPrompt="1"/>
          </p:nvPr>
        </p:nvSpPr>
        <p:spPr>
          <a:xfrm>
            <a:off x="7719478" y="774560"/>
            <a:ext cx="3200522" cy="4382440"/>
          </a:xfrm>
        </p:spPr>
        <p:txBody>
          <a:bodyPr anchor="ct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pic>
        <p:nvPicPr>
          <p:cNvPr id="16" name="Kuva 15" descr="Kuva, joka sisältää kohteen piirtäminen&#10;&#10;Kuvaus luotu automaattisesti">
            <a:extLst>
              <a:ext uri="{FF2B5EF4-FFF2-40B4-BE49-F238E27FC236}">
                <a16:creationId xmlns:a16="http://schemas.microsoft.com/office/drawing/2014/main" id="{8D460F18-BE55-4ACC-B558-BC859E8843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8" name="Tekstin paikkamerkki 5">
            <a:extLst>
              <a:ext uri="{FF2B5EF4-FFF2-40B4-BE49-F238E27FC236}">
                <a16:creationId xmlns:a16="http://schemas.microsoft.com/office/drawing/2014/main" id="{EC7E2429-D12D-45AF-9382-E33504770670}"/>
              </a:ext>
            </a:extLst>
          </p:cNvPr>
          <p:cNvSpPr>
            <a:spLocks noGrp="1"/>
          </p:cNvSpPr>
          <p:nvPr>
            <p:ph type="body" sz="quarter" idx="13" hasCustomPrompt="1"/>
          </p:nvPr>
        </p:nvSpPr>
        <p:spPr>
          <a:xfrm>
            <a:off x="593368" y="400219"/>
            <a:ext cx="5056388" cy="962087"/>
          </a:xfrm>
        </p:spPr>
        <p:txBody>
          <a:bodyPr anchor="t">
            <a:noAutofit/>
          </a:bodyPr>
          <a:lstStyle>
            <a:lvl1pPr marL="0" indent="0">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9" name="Suorakulmio 8">
            <a:extLst>
              <a:ext uri="{FF2B5EF4-FFF2-40B4-BE49-F238E27FC236}">
                <a16:creationId xmlns:a16="http://schemas.microsoft.com/office/drawing/2014/main" id="{712B2E81-CD2E-41C1-9472-FA7A546493C1}"/>
              </a:ext>
            </a:extLst>
          </p:cNvPr>
          <p:cNvSpPr/>
          <p:nvPr userDrawn="1"/>
        </p:nvSpPr>
        <p:spPr>
          <a:xfrm>
            <a:off x="480000" y="477000"/>
            <a:ext cx="110205" cy="262834"/>
          </a:xfrm>
          <a:prstGeom prst="rect">
            <a:avLst/>
          </a:prstGeom>
          <a:solidFill>
            <a:schemeClr val="accent1"/>
          </a:solidFill>
          <a:ln w="9525" cap="flat" cmpd="sng" algn="ctr">
            <a:noFill/>
            <a:prstDash val="solid"/>
          </a:ln>
          <a:effectLst/>
        </p:spPr>
        <p:txBody>
          <a:bodyPr rtlCol="0" anchor="ct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00760236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_Extra1">
    <p:spTree>
      <p:nvGrpSpPr>
        <p:cNvPr id="1" name=""/>
        <p:cNvGrpSpPr/>
        <p:nvPr/>
      </p:nvGrpSpPr>
      <p:grpSpPr>
        <a:xfrm>
          <a:off x="0" y="0"/>
          <a:ext cx="0" cy="0"/>
          <a:chOff x="0" y="0"/>
          <a:chExt cx="0" cy="0"/>
        </a:xfrm>
      </p:grpSpPr>
      <p:sp>
        <p:nvSpPr>
          <p:cNvPr id="15" name="Kuva 1">
            <a:extLst>
              <a:ext uri="{FF2B5EF4-FFF2-40B4-BE49-F238E27FC236}">
                <a16:creationId xmlns:a16="http://schemas.microsoft.com/office/drawing/2014/main" id="{AE6CFF59-985A-4798-842C-D26D3669EC6D}"/>
              </a:ext>
            </a:extLst>
          </p:cNvPr>
          <p:cNvSpPr/>
          <p:nvPr userDrawn="1"/>
        </p:nvSpPr>
        <p:spPr>
          <a:xfrm>
            <a:off x="0" y="293420"/>
            <a:ext cx="12189675" cy="6525187"/>
          </a:xfrm>
          <a:custGeom>
            <a:avLst/>
            <a:gdLst>
              <a:gd name="connsiteX0" fmla="*/ 12189675 w 12189675"/>
              <a:gd name="connsiteY0" fmla="*/ 2131763 h 6525187"/>
              <a:gd name="connsiteX1" fmla="*/ 12051482 w 12189675"/>
              <a:gd name="connsiteY1" fmla="*/ 1941564 h 6525187"/>
              <a:gd name="connsiteX2" fmla="*/ 5474002 w 12189675"/>
              <a:gd name="connsiteY2" fmla="*/ 899648 h 6525187"/>
              <a:gd name="connsiteX3" fmla="*/ 0 w 12189675"/>
              <a:gd name="connsiteY3" fmla="*/ 4876685 h 6525187"/>
              <a:gd name="connsiteX4" fmla="*/ 0 w 12189675"/>
              <a:gd name="connsiteY4" fmla="*/ 6525188 h 6525187"/>
              <a:gd name="connsiteX5" fmla="*/ 12189675 w 12189675"/>
              <a:gd name="connsiteY5" fmla="*/ 6525188 h 6525187"/>
              <a:gd name="connsiteX6" fmla="*/ 12189675 w 12189675"/>
              <a:gd name="connsiteY6" fmla="*/ 2131763 h 652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525187">
                <a:moveTo>
                  <a:pt x="12189675" y="2131763"/>
                </a:moveTo>
                <a:lnTo>
                  <a:pt x="12051482" y="1941564"/>
                </a:lnTo>
                <a:cubicBezTo>
                  <a:pt x="10522660" y="-162675"/>
                  <a:pt x="7577983" y="-628916"/>
                  <a:pt x="5474002" y="899648"/>
                </a:cubicBezTo>
                <a:lnTo>
                  <a:pt x="0" y="4876685"/>
                </a:lnTo>
                <a:lnTo>
                  <a:pt x="0" y="6525188"/>
                </a:lnTo>
                <a:lnTo>
                  <a:pt x="12189675" y="6525188"/>
                </a:lnTo>
                <a:lnTo>
                  <a:pt x="12189675" y="2131763"/>
                </a:lnTo>
                <a:close/>
              </a:path>
            </a:pathLst>
          </a:custGeom>
          <a:gradFill>
            <a:gsLst>
              <a:gs pos="15000">
                <a:schemeClr val="accent1"/>
              </a:gs>
              <a:gs pos="50000">
                <a:schemeClr val="accent4"/>
              </a:gs>
              <a:gs pos="86000">
                <a:schemeClr val="accent1"/>
              </a:gs>
            </a:gsLst>
            <a:lin ang="16200000" scaled="1"/>
          </a:gradFill>
          <a:ln w="8610" cap="flat">
            <a:noFill/>
            <a:prstDash val="solid"/>
            <a:miter/>
          </a:ln>
        </p:spPr>
        <p:txBody>
          <a:bodyPr rtlCol="0" anchor="ctr"/>
          <a:lstStyle/>
          <a:p>
            <a:endParaRPr lang="fi-FI"/>
          </a:p>
        </p:txBody>
      </p:sp>
      <p:sp>
        <p:nvSpPr>
          <p:cNvPr id="4" name="Kuva 1">
            <a:extLst>
              <a:ext uri="{FF2B5EF4-FFF2-40B4-BE49-F238E27FC236}">
                <a16:creationId xmlns:a16="http://schemas.microsoft.com/office/drawing/2014/main" id="{5FF6F94E-BD35-454A-AB70-78905872FE3D}"/>
              </a:ext>
            </a:extLst>
          </p:cNvPr>
          <p:cNvSpPr/>
          <p:nvPr/>
        </p:nvSpPr>
        <p:spPr>
          <a:xfrm>
            <a:off x="0" y="331520"/>
            <a:ext cx="12189675" cy="6525187"/>
          </a:xfrm>
          <a:custGeom>
            <a:avLst/>
            <a:gdLst>
              <a:gd name="connsiteX0" fmla="*/ 12189675 w 12189675"/>
              <a:gd name="connsiteY0" fmla="*/ 2131763 h 6525187"/>
              <a:gd name="connsiteX1" fmla="*/ 12051482 w 12189675"/>
              <a:gd name="connsiteY1" fmla="*/ 1941564 h 6525187"/>
              <a:gd name="connsiteX2" fmla="*/ 5474002 w 12189675"/>
              <a:gd name="connsiteY2" fmla="*/ 899648 h 6525187"/>
              <a:gd name="connsiteX3" fmla="*/ 0 w 12189675"/>
              <a:gd name="connsiteY3" fmla="*/ 4876685 h 6525187"/>
              <a:gd name="connsiteX4" fmla="*/ 0 w 12189675"/>
              <a:gd name="connsiteY4" fmla="*/ 6525188 h 6525187"/>
              <a:gd name="connsiteX5" fmla="*/ 12189675 w 12189675"/>
              <a:gd name="connsiteY5" fmla="*/ 6525188 h 6525187"/>
              <a:gd name="connsiteX6" fmla="*/ 12189675 w 12189675"/>
              <a:gd name="connsiteY6" fmla="*/ 2131763 h 652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525187">
                <a:moveTo>
                  <a:pt x="12189675" y="2131763"/>
                </a:moveTo>
                <a:lnTo>
                  <a:pt x="12051482" y="1941564"/>
                </a:lnTo>
                <a:cubicBezTo>
                  <a:pt x="10522660" y="-162675"/>
                  <a:pt x="7577983" y="-628916"/>
                  <a:pt x="5474002" y="899648"/>
                </a:cubicBezTo>
                <a:lnTo>
                  <a:pt x="0" y="4876685"/>
                </a:lnTo>
                <a:lnTo>
                  <a:pt x="0" y="6525188"/>
                </a:lnTo>
                <a:lnTo>
                  <a:pt x="12189675" y="6525188"/>
                </a:lnTo>
                <a:lnTo>
                  <a:pt x="12189675" y="2131763"/>
                </a:lnTo>
                <a:close/>
              </a:path>
            </a:pathLst>
          </a:custGeom>
          <a:solidFill>
            <a:schemeClr val="tx1"/>
          </a:solidFill>
          <a:ln w="8610" cap="flat">
            <a:noFill/>
            <a:prstDash val="solid"/>
            <a:miter/>
          </a:ln>
        </p:spPr>
        <p:txBody>
          <a:bodyPr rtlCol="0" anchor="ctr"/>
          <a:lstStyle/>
          <a:p>
            <a:endParaRPr lang="fi-FI"/>
          </a:p>
        </p:txBody>
      </p:sp>
      <p:sp>
        <p:nvSpPr>
          <p:cNvPr id="17" name="Sisällön paikkamerkki 2">
            <a:extLst>
              <a:ext uri="{FF2B5EF4-FFF2-40B4-BE49-F238E27FC236}">
                <a16:creationId xmlns:a16="http://schemas.microsoft.com/office/drawing/2014/main" id="{B154FBF9-C819-4477-9EFA-652174001A40}"/>
              </a:ext>
            </a:extLst>
          </p:cNvPr>
          <p:cNvSpPr>
            <a:spLocks noGrp="1"/>
          </p:cNvSpPr>
          <p:nvPr>
            <p:ph sz="half" idx="24" hasCustomPrompt="1"/>
          </p:nvPr>
        </p:nvSpPr>
        <p:spPr>
          <a:xfrm>
            <a:off x="5520000" y="2637000"/>
            <a:ext cx="4536134" cy="2485966"/>
          </a:xfrm>
        </p:spPr>
        <p:txBody>
          <a:bodyPr>
            <a:noAutofit/>
          </a:bodyPr>
          <a:lstStyle>
            <a:lvl1pPr marL="0" marR="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 </a:t>
            </a:r>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pic>
        <p:nvPicPr>
          <p:cNvPr id="18" name="Kuva 17" descr="Kuva, joka sisältää kohteen piirtäminen&#10;&#10;Kuvaus luotu automaattisesti">
            <a:extLst>
              <a:ext uri="{FF2B5EF4-FFF2-40B4-BE49-F238E27FC236}">
                <a16:creationId xmlns:a16="http://schemas.microsoft.com/office/drawing/2014/main" id="{09871E29-1306-427F-B0A7-4E2E0245D3F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10" name="Tekstin paikkamerkki 5">
            <a:extLst>
              <a:ext uri="{FF2B5EF4-FFF2-40B4-BE49-F238E27FC236}">
                <a16:creationId xmlns:a16="http://schemas.microsoft.com/office/drawing/2014/main" id="{0736885B-DC39-4E7F-A0F5-60FD206AF2C0}"/>
              </a:ext>
            </a:extLst>
          </p:cNvPr>
          <p:cNvSpPr>
            <a:spLocks noGrp="1"/>
          </p:cNvSpPr>
          <p:nvPr>
            <p:ph type="body" sz="quarter" idx="13" hasCustomPrompt="1"/>
          </p:nvPr>
        </p:nvSpPr>
        <p:spPr>
          <a:xfrm>
            <a:off x="593368" y="400219"/>
            <a:ext cx="5056388" cy="962087"/>
          </a:xfrm>
        </p:spPr>
        <p:txBody>
          <a:bodyPr anchor="t">
            <a:noAutofit/>
          </a:bodyPr>
          <a:lstStyle>
            <a:lvl1pPr marL="0" indent="0">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11" name="Suorakulmio 10">
            <a:extLst>
              <a:ext uri="{FF2B5EF4-FFF2-40B4-BE49-F238E27FC236}">
                <a16:creationId xmlns:a16="http://schemas.microsoft.com/office/drawing/2014/main" id="{6F2F00F7-CAAC-4AB6-82BD-0E90B0C16777}"/>
              </a:ext>
            </a:extLst>
          </p:cNvPr>
          <p:cNvSpPr/>
          <p:nvPr userDrawn="1"/>
        </p:nvSpPr>
        <p:spPr>
          <a:xfrm>
            <a:off x="480000" y="477000"/>
            <a:ext cx="110205" cy="262834"/>
          </a:xfrm>
          <a:prstGeom prst="rect">
            <a:avLst/>
          </a:prstGeom>
          <a:solidFill>
            <a:schemeClr val="accent1"/>
          </a:solidFill>
          <a:ln w="9525" cap="flat" cmpd="sng" algn="ctr">
            <a:noFill/>
            <a:prstDash val="solid"/>
          </a:ln>
          <a:effectLst/>
        </p:spPr>
        <p:txBody>
          <a:bodyPr rtlCol="0" anchor="ct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75486863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1_Kolme extra">
    <p:spTree>
      <p:nvGrpSpPr>
        <p:cNvPr id="1" name=""/>
        <p:cNvGrpSpPr/>
        <p:nvPr/>
      </p:nvGrpSpPr>
      <p:grpSpPr>
        <a:xfrm>
          <a:off x="0" y="0"/>
          <a:ext cx="0" cy="0"/>
          <a:chOff x="0" y="0"/>
          <a:chExt cx="0" cy="0"/>
        </a:xfrm>
      </p:grpSpPr>
      <p:sp>
        <p:nvSpPr>
          <p:cNvPr id="30" name="Otsikko 2">
            <a:extLst>
              <a:ext uri="{FF2B5EF4-FFF2-40B4-BE49-F238E27FC236}">
                <a16:creationId xmlns:a16="http://schemas.microsoft.com/office/drawing/2014/main" id="{6B7F1617-8E7B-46ED-982A-41DA861F47FD}"/>
              </a:ext>
            </a:extLst>
          </p:cNvPr>
          <p:cNvSpPr txBox="1">
            <a:spLocks/>
          </p:cNvSpPr>
          <p:nvPr userDrawn="1"/>
        </p:nvSpPr>
        <p:spPr>
          <a:xfrm>
            <a:off x="4056763" y="0"/>
            <a:ext cx="8135237"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1" name="Otsikko 2">
            <a:extLst>
              <a:ext uri="{FF2B5EF4-FFF2-40B4-BE49-F238E27FC236}">
                <a16:creationId xmlns:a16="http://schemas.microsoft.com/office/drawing/2014/main" id="{C699CC34-816D-47BE-8E7B-7DA13C7C86EE}"/>
              </a:ext>
            </a:extLst>
          </p:cNvPr>
          <p:cNvSpPr txBox="1">
            <a:spLocks/>
          </p:cNvSpPr>
          <p:nvPr userDrawn="1"/>
        </p:nvSpPr>
        <p:spPr>
          <a:xfrm>
            <a:off x="0" y="0"/>
            <a:ext cx="405765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4" name="Otsikko 2">
            <a:extLst>
              <a:ext uri="{FF2B5EF4-FFF2-40B4-BE49-F238E27FC236}">
                <a16:creationId xmlns:a16="http://schemas.microsoft.com/office/drawing/2014/main" id="{7F207580-5924-4E74-9106-5B90B16FACFD}"/>
              </a:ext>
            </a:extLst>
          </p:cNvPr>
          <p:cNvSpPr txBox="1">
            <a:spLocks/>
          </p:cNvSpPr>
          <p:nvPr userDrawn="1"/>
        </p:nvSpPr>
        <p:spPr>
          <a:xfrm>
            <a:off x="4057650" y="57150"/>
            <a:ext cx="4076700" cy="6743700"/>
          </a:xfrm>
          <a:prstGeom prst="rect">
            <a:avLst/>
          </a:prstGeom>
          <a:solidFill>
            <a:srgbClr val="303030"/>
          </a:solidFill>
          <a:ln w="19050">
            <a:noFill/>
          </a:ln>
          <a:effectLst>
            <a:outerShdw blurRad="152400" sx="101000" sy="101000" algn="ctr" rotWithShape="0">
              <a:schemeClr val="tx1">
                <a:lumMod val="50000"/>
                <a:alpha val="88000"/>
              </a:schemeClr>
            </a:outerShdw>
          </a:effectLst>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6" name="Tekstin paikkamerkki 5">
            <a:extLst>
              <a:ext uri="{FF2B5EF4-FFF2-40B4-BE49-F238E27FC236}">
                <a16:creationId xmlns:a16="http://schemas.microsoft.com/office/drawing/2014/main" id="{7174A771-CD19-42E7-9490-68182DA5C5CD}"/>
              </a:ext>
            </a:extLst>
          </p:cNvPr>
          <p:cNvSpPr>
            <a:spLocks noGrp="1"/>
          </p:cNvSpPr>
          <p:nvPr>
            <p:ph type="body" sz="quarter" idx="13" hasCustomPrompt="1"/>
          </p:nvPr>
        </p:nvSpPr>
        <p:spPr>
          <a:xfrm>
            <a:off x="264763"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7" name="Tekstin paikkamerkki 5">
            <a:extLst>
              <a:ext uri="{FF2B5EF4-FFF2-40B4-BE49-F238E27FC236}">
                <a16:creationId xmlns:a16="http://schemas.microsoft.com/office/drawing/2014/main" id="{390C2BD9-9383-4369-9224-A977FD3F71F7}"/>
              </a:ext>
            </a:extLst>
          </p:cNvPr>
          <p:cNvSpPr>
            <a:spLocks noGrp="1"/>
          </p:cNvSpPr>
          <p:nvPr>
            <p:ph type="body" sz="quarter" idx="14" hasCustomPrompt="1"/>
          </p:nvPr>
        </p:nvSpPr>
        <p:spPr>
          <a:xfrm>
            <a:off x="4331563"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8" name="Tekstin paikkamerkki 5">
            <a:extLst>
              <a:ext uri="{FF2B5EF4-FFF2-40B4-BE49-F238E27FC236}">
                <a16:creationId xmlns:a16="http://schemas.microsoft.com/office/drawing/2014/main" id="{26D2CA6F-CD5A-4845-8BD2-857B3FC97BDF}"/>
              </a:ext>
            </a:extLst>
          </p:cNvPr>
          <p:cNvSpPr>
            <a:spLocks noGrp="1"/>
          </p:cNvSpPr>
          <p:nvPr>
            <p:ph type="body" sz="quarter" idx="15" hasCustomPrompt="1"/>
          </p:nvPr>
        </p:nvSpPr>
        <p:spPr>
          <a:xfrm>
            <a:off x="8399556"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pic>
        <p:nvPicPr>
          <p:cNvPr id="18" name="Kuva 17" descr="Kuva, joka sisältää kohteen piirtäminen&#10;&#10;Kuvaus luotu automaattisesti">
            <a:extLst>
              <a:ext uri="{FF2B5EF4-FFF2-40B4-BE49-F238E27FC236}">
                <a16:creationId xmlns:a16="http://schemas.microsoft.com/office/drawing/2014/main" id="{6E88C5F8-9B83-4CB3-935F-2AA25CD0E9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Tree>
    <p:extLst>
      <p:ext uri="{BB962C8B-B14F-4D97-AF65-F5344CB8AC3E}">
        <p14:creationId xmlns:p14="http://schemas.microsoft.com/office/powerpoint/2010/main" val="2607507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_Kolme tumma">
    <p:spTree>
      <p:nvGrpSpPr>
        <p:cNvPr id="1" name=""/>
        <p:cNvGrpSpPr/>
        <p:nvPr/>
      </p:nvGrpSpPr>
      <p:grpSpPr>
        <a:xfrm>
          <a:off x="0" y="0"/>
          <a:ext cx="0" cy="0"/>
          <a:chOff x="0" y="0"/>
          <a:chExt cx="0" cy="0"/>
        </a:xfrm>
      </p:grpSpPr>
      <p:sp>
        <p:nvSpPr>
          <p:cNvPr id="14" name="Otsikko 2">
            <a:extLst>
              <a:ext uri="{FF2B5EF4-FFF2-40B4-BE49-F238E27FC236}">
                <a16:creationId xmlns:a16="http://schemas.microsoft.com/office/drawing/2014/main" id="{7F207580-5924-4E74-9106-5B90B16FACFD}"/>
              </a:ext>
            </a:extLst>
          </p:cNvPr>
          <p:cNvSpPr txBox="1">
            <a:spLocks/>
          </p:cNvSpPr>
          <p:nvPr userDrawn="1"/>
        </p:nvSpPr>
        <p:spPr>
          <a:xfrm>
            <a:off x="4057650" y="0"/>
            <a:ext cx="4076700" cy="6858000"/>
          </a:xfrm>
          <a:prstGeom prst="rect">
            <a:avLst/>
          </a:prstGeom>
          <a:solidFill>
            <a:srgbClr val="303030"/>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0" name="Otsikko 2">
            <a:extLst>
              <a:ext uri="{FF2B5EF4-FFF2-40B4-BE49-F238E27FC236}">
                <a16:creationId xmlns:a16="http://schemas.microsoft.com/office/drawing/2014/main" id="{6B7F1617-8E7B-46ED-982A-41DA861F47FD}"/>
              </a:ext>
            </a:extLst>
          </p:cNvPr>
          <p:cNvSpPr txBox="1">
            <a:spLocks/>
          </p:cNvSpPr>
          <p:nvPr userDrawn="1"/>
        </p:nvSpPr>
        <p:spPr>
          <a:xfrm>
            <a:off x="8134350" y="0"/>
            <a:ext cx="405765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1" name="Otsikko 2">
            <a:extLst>
              <a:ext uri="{FF2B5EF4-FFF2-40B4-BE49-F238E27FC236}">
                <a16:creationId xmlns:a16="http://schemas.microsoft.com/office/drawing/2014/main" id="{C699CC34-816D-47BE-8E7B-7DA13C7C86EE}"/>
              </a:ext>
            </a:extLst>
          </p:cNvPr>
          <p:cNvSpPr txBox="1">
            <a:spLocks/>
          </p:cNvSpPr>
          <p:nvPr userDrawn="1"/>
        </p:nvSpPr>
        <p:spPr>
          <a:xfrm>
            <a:off x="0" y="0"/>
            <a:ext cx="405765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6" name="Tekstin paikkamerkki 5">
            <a:extLst>
              <a:ext uri="{FF2B5EF4-FFF2-40B4-BE49-F238E27FC236}">
                <a16:creationId xmlns:a16="http://schemas.microsoft.com/office/drawing/2014/main" id="{7174A771-CD19-42E7-9490-68182DA5C5CD}"/>
              </a:ext>
            </a:extLst>
          </p:cNvPr>
          <p:cNvSpPr>
            <a:spLocks noGrp="1"/>
          </p:cNvSpPr>
          <p:nvPr>
            <p:ph type="body" sz="quarter" idx="13" hasCustomPrompt="1"/>
          </p:nvPr>
        </p:nvSpPr>
        <p:spPr>
          <a:xfrm>
            <a:off x="264763"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7" name="Tekstin paikkamerkki 5">
            <a:extLst>
              <a:ext uri="{FF2B5EF4-FFF2-40B4-BE49-F238E27FC236}">
                <a16:creationId xmlns:a16="http://schemas.microsoft.com/office/drawing/2014/main" id="{390C2BD9-9383-4369-9224-A977FD3F71F7}"/>
              </a:ext>
            </a:extLst>
          </p:cNvPr>
          <p:cNvSpPr>
            <a:spLocks noGrp="1"/>
          </p:cNvSpPr>
          <p:nvPr>
            <p:ph type="body" sz="quarter" idx="14" hasCustomPrompt="1"/>
          </p:nvPr>
        </p:nvSpPr>
        <p:spPr>
          <a:xfrm>
            <a:off x="4331563"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8" name="Tekstin paikkamerkki 5">
            <a:extLst>
              <a:ext uri="{FF2B5EF4-FFF2-40B4-BE49-F238E27FC236}">
                <a16:creationId xmlns:a16="http://schemas.microsoft.com/office/drawing/2014/main" id="{26D2CA6F-CD5A-4845-8BD2-857B3FC97BDF}"/>
              </a:ext>
            </a:extLst>
          </p:cNvPr>
          <p:cNvSpPr>
            <a:spLocks noGrp="1"/>
          </p:cNvSpPr>
          <p:nvPr>
            <p:ph type="body" sz="quarter" idx="15" hasCustomPrompt="1"/>
          </p:nvPr>
        </p:nvSpPr>
        <p:spPr>
          <a:xfrm>
            <a:off x="8399556"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cxnSp>
        <p:nvCxnSpPr>
          <p:cNvPr id="15" name="Suora yhdysviiva 14">
            <a:extLst>
              <a:ext uri="{FF2B5EF4-FFF2-40B4-BE49-F238E27FC236}">
                <a16:creationId xmlns:a16="http://schemas.microsoft.com/office/drawing/2014/main" id="{8A02440F-52F6-440C-ACE1-386EE37D7E0F}"/>
              </a:ext>
            </a:extLst>
          </p:cNvPr>
          <p:cNvCxnSpPr/>
          <p:nvPr userDrawn="1"/>
        </p:nvCxnSpPr>
        <p:spPr>
          <a:xfrm>
            <a:off x="40576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17" name="Suora yhdysviiva 16">
            <a:extLst>
              <a:ext uri="{FF2B5EF4-FFF2-40B4-BE49-F238E27FC236}">
                <a16:creationId xmlns:a16="http://schemas.microsoft.com/office/drawing/2014/main" id="{83FE330B-9755-4C69-BF59-D567492ECD6F}"/>
              </a:ext>
            </a:extLst>
          </p:cNvPr>
          <p:cNvCxnSpPr/>
          <p:nvPr userDrawn="1"/>
        </p:nvCxnSpPr>
        <p:spPr>
          <a:xfrm>
            <a:off x="81343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pic>
        <p:nvPicPr>
          <p:cNvPr id="18" name="Kuva 17" descr="Kuva, joka sisältää kohteen piirtäminen&#10;&#10;Kuvaus luotu automaattisesti">
            <a:extLst>
              <a:ext uri="{FF2B5EF4-FFF2-40B4-BE49-F238E27FC236}">
                <a16:creationId xmlns:a16="http://schemas.microsoft.com/office/drawing/2014/main" id="{6E88C5F8-9B83-4CB3-935F-2AA25CD0E9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Tree>
    <p:extLst>
      <p:ext uri="{BB962C8B-B14F-4D97-AF65-F5344CB8AC3E}">
        <p14:creationId xmlns:p14="http://schemas.microsoft.com/office/powerpoint/2010/main" val="15134233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Kolme sisältökohdetta">
    <p:spTree>
      <p:nvGrpSpPr>
        <p:cNvPr id="1" name=""/>
        <p:cNvGrpSpPr/>
        <p:nvPr/>
      </p:nvGrpSpPr>
      <p:grpSpPr>
        <a:xfrm>
          <a:off x="0" y="0"/>
          <a:ext cx="0" cy="0"/>
          <a:chOff x="0" y="0"/>
          <a:chExt cx="0" cy="0"/>
        </a:xfrm>
      </p:grpSpPr>
      <p:sp>
        <p:nvSpPr>
          <p:cNvPr id="3" name="Kuvan paikkamerkki 2">
            <a:extLst>
              <a:ext uri="{FF2B5EF4-FFF2-40B4-BE49-F238E27FC236}">
                <a16:creationId xmlns:a16="http://schemas.microsoft.com/office/drawing/2014/main" id="{093C2EB7-9306-4DC0-B4D6-97AC3B691505}"/>
              </a:ext>
            </a:extLst>
          </p:cNvPr>
          <p:cNvSpPr>
            <a:spLocks noGrp="1"/>
          </p:cNvSpPr>
          <p:nvPr>
            <p:ph type="pic" sz="quarter" idx="23"/>
          </p:nvPr>
        </p:nvSpPr>
        <p:spPr>
          <a:xfrm>
            <a:off x="0" y="0"/>
            <a:ext cx="7032625" cy="6858000"/>
          </a:xfrm>
        </p:spPr>
        <p:txBody>
          <a:bodyPr/>
          <a:lstStyle/>
          <a:p>
            <a:endParaRPr lang="fi-FI"/>
          </a:p>
        </p:txBody>
      </p:sp>
      <p:sp>
        <p:nvSpPr>
          <p:cNvPr id="6" name="Sisällön paikkamerkki 2">
            <a:extLst>
              <a:ext uri="{FF2B5EF4-FFF2-40B4-BE49-F238E27FC236}">
                <a16:creationId xmlns:a16="http://schemas.microsoft.com/office/drawing/2014/main" id="{394954FF-5D25-4767-92C0-DA46F0B2F70F}"/>
              </a:ext>
            </a:extLst>
          </p:cNvPr>
          <p:cNvSpPr>
            <a:spLocks noGrp="1"/>
          </p:cNvSpPr>
          <p:nvPr>
            <p:ph sz="half" idx="24" hasCustomPrompt="1"/>
          </p:nvPr>
        </p:nvSpPr>
        <p:spPr>
          <a:xfrm>
            <a:off x="7104000" y="1490399"/>
            <a:ext cx="4633420"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7" name="Sisällön paikkamerkki 2">
            <a:extLst>
              <a:ext uri="{FF2B5EF4-FFF2-40B4-BE49-F238E27FC236}">
                <a16:creationId xmlns:a16="http://schemas.microsoft.com/office/drawing/2014/main" id="{24587F3D-EA6E-4B4C-91C1-68781028B334}"/>
              </a:ext>
            </a:extLst>
          </p:cNvPr>
          <p:cNvSpPr>
            <a:spLocks noGrp="1"/>
          </p:cNvSpPr>
          <p:nvPr>
            <p:ph sz="half" idx="25" hasCustomPrompt="1"/>
          </p:nvPr>
        </p:nvSpPr>
        <p:spPr>
          <a:xfrm>
            <a:off x="7104000" y="1858474"/>
            <a:ext cx="4633420" cy="4652647"/>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8" name="Tekstin paikkamerkki 5">
            <a:extLst>
              <a:ext uri="{FF2B5EF4-FFF2-40B4-BE49-F238E27FC236}">
                <a16:creationId xmlns:a16="http://schemas.microsoft.com/office/drawing/2014/main" id="{72AFD474-B056-4CDD-8D58-D243AD263E1E}"/>
              </a:ext>
            </a:extLst>
          </p:cNvPr>
          <p:cNvSpPr>
            <a:spLocks noGrp="1"/>
          </p:cNvSpPr>
          <p:nvPr>
            <p:ph type="body" sz="quarter" idx="26" hasCustomPrompt="1"/>
          </p:nvPr>
        </p:nvSpPr>
        <p:spPr>
          <a:xfrm>
            <a:off x="7104000" y="646811"/>
            <a:ext cx="3841419"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1893903852"/>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_Älä käytä pohjana">
    <p:spTree>
      <p:nvGrpSpPr>
        <p:cNvPr id="1" name=""/>
        <p:cNvGrpSpPr/>
        <p:nvPr/>
      </p:nvGrpSpPr>
      <p:grpSpPr>
        <a:xfrm>
          <a:off x="0" y="0"/>
          <a:ext cx="0" cy="0"/>
          <a:chOff x="0" y="0"/>
          <a:chExt cx="0" cy="0"/>
        </a:xfrm>
      </p:grpSpPr>
      <p:sp>
        <p:nvSpPr>
          <p:cNvPr id="14" name="Otsikko 2">
            <a:extLst>
              <a:ext uri="{FF2B5EF4-FFF2-40B4-BE49-F238E27FC236}">
                <a16:creationId xmlns:a16="http://schemas.microsoft.com/office/drawing/2014/main" id="{7F207580-5924-4E74-9106-5B90B16FACFD}"/>
              </a:ext>
            </a:extLst>
          </p:cNvPr>
          <p:cNvSpPr txBox="1">
            <a:spLocks/>
          </p:cNvSpPr>
          <p:nvPr userDrawn="1"/>
        </p:nvSpPr>
        <p:spPr>
          <a:xfrm>
            <a:off x="4057650" y="0"/>
            <a:ext cx="4076700" cy="6858000"/>
          </a:xfrm>
          <a:prstGeom prst="rect">
            <a:avLst/>
          </a:prstGeom>
          <a:solidFill>
            <a:schemeClr val="tx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0" name="Otsikko 2">
            <a:extLst>
              <a:ext uri="{FF2B5EF4-FFF2-40B4-BE49-F238E27FC236}">
                <a16:creationId xmlns:a16="http://schemas.microsoft.com/office/drawing/2014/main" id="{6B7F1617-8E7B-46ED-982A-41DA861F47FD}"/>
              </a:ext>
            </a:extLst>
          </p:cNvPr>
          <p:cNvSpPr txBox="1">
            <a:spLocks/>
          </p:cNvSpPr>
          <p:nvPr userDrawn="1"/>
        </p:nvSpPr>
        <p:spPr>
          <a:xfrm>
            <a:off x="8134350" y="0"/>
            <a:ext cx="405765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1" name="Otsikko 2">
            <a:extLst>
              <a:ext uri="{FF2B5EF4-FFF2-40B4-BE49-F238E27FC236}">
                <a16:creationId xmlns:a16="http://schemas.microsoft.com/office/drawing/2014/main" id="{C699CC34-816D-47BE-8E7B-7DA13C7C86EE}"/>
              </a:ext>
            </a:extLst>
          </p:cNvPr>
          <p:cNvSpPr txBox="1">
            <a:spLocks/>
          </p:cNvSpPr>
          <p:nvPr userDrawn="1"/>
        </p:nvSpPr>
        <p:spPr>
          <a:xfrm>
            <a:off x="0" y="0"/>
            <a:ext cx="405765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6" name="Tekstin paikkamerkki 5">
            <a:extLst>
              <a:ext uri="{FF2B5EF4-FFF2-40B4-BE49-F238E27FC236}">
                <a16:creationId xmlns:a16="http://schemas.microsoft.com/office/drawing/2014/main" id="{7174A771-CD19-42E7-9490-68182DA5C5CD}"/>
              </a:ext>
            </a:extLst>
          </p:cNvPr>
          <p:cNvSpPr>
            <a:spLocks noGrp="1"/>
          </p:cNvSpPr>
          <p:nvPr>
            <p:ph type="body" sz="quarter" idx="13" hasCustomPrompt="1"/>
          </p:nvPr>
        </p:nvSpPr>
        <p:spPr>
          <a:xfrm>
            <a:off x="264763"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7" name="Tekstin paikkamerkki 5">
            <a:extLst>
              <a:ext uri="{FF2B5EF4-FFF2-40B4-BE49-F238E27FC236}">
                <a16:creationId xmlns:a16="http://schemas.microsoft.com/office/drawing/2014/main" id="{390C2BD9-9383-4369-9224-A977FD3F71F7}"/>
              </a:ext>
            </a:extLst>
          </p:cNvPr>
          <p:cNvSpPr>
            <a:spLocks noGrp="1"/>
          </p:cNvSpPr>
          <p:nvPr>
            <p:ph type="body" sz="quarter" idx="14" hasCustomPrompt="1"/>
          </p:nvPr>
        </p:nvSpPr>
        <p:spPr>
          <a:xfrm>
            <a:off x="4331563"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8" name="Tekstin paikkamerkki 5">
            <a:extLst>
              <a:ext uri="{FF2B5EF4-FFF2-40B4-BE49-F238E27FC236}">
                <a16:creationId xmlns:a16="http://schemas.microsoft.com/office/drawing/2014/main" id="{26D2CA6F-CD5A-4845-8BD2-857B3FC97BDF}"/>
              </a:ext>
            </a:extLst>
          </p:cNvPr>
          <p:cNvSpPr>
            <a:spLocks noGrp="1"/>
          </p:cNvSpPr>
          <p:nvPr>
            <p:ph type="body" sz="quarter" idx="15" hasCustomPrompt="1"/>
          </p:nvPr>
        </p:nvSpPr>
        <p:spPr>
          <a:xfrm>
            <a:off x="8399556"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cxnSp>
        <p:nvCxnSpPr>
          <p:cNvPr id="15" name="Suora yhdysviiva 14">
            <a:extLst>
              <a:ext uri="{FF2B5EF4-FFF2-40B4-BE49-F238E27FC236}">
                <a16:creationId xmlns:a16="http://schemas.microsoft.com/office/drawing/2014/main" id="{8A02440F-52F6-440C-ACE1-386EE37D7E0F}"/>
              </a:ext>
            </a:extLst>
          </p:cNvPr>
          <p:cNvCxnSpPr/>
          <p:nvPr userDrawn="1"/>
        </p:nvCxnSpPr>
        <p:spPr>
          <a:xfrm>
            <a:off x="40576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17" name="Suora yhdysviiva 16">
            <a:extLst>
              <a:ext uri="{FF2B5EF4-FFF2-40B4-BE49-F238E27FC236}">
                <a16:creationId xmlns:a16="http://schemas.microsoft.com/office/drawing/2014/main" id="{83FE330B-9755-4C69-BF59-D567492ECD6F}"/>
              </a:ext>
            </a:extLst>
          </p:cNvPr>
          <p:cNvCxnSpPr/>
          <p:nvPr userDrawn="1"/>
        </p:nvCxnSpPr>
        <p:spPr>
          <a:xfrm>
            <a:off x="81343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pic>
        <p:nvPicPr>
          <p:cNvPr id="18" name="Kuva 17" descr="Kuva, joka sisältää kohteen piirtäminen&#10;&#10;Kuvaus luotu automaattisesti">
            <a:extLst>
              <a:ext uri="{FF2B5EF4-FFF2-40B4-BE49-F238E27FC236}">
                <a16:creationId xmlns:a16="http://schemas.microsoft.com/office/drawing/2014/main" id="{6E88C5F8-9B83-4CB3-935F-2AA25CD0E9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pic>
        <p:nvPicPr>
          <p:cNvPr id="11" name="Kuva 10" descr="Ruutu">
            <a:extLst>
              <a:ext uri="{FF2B5EF4-FFF2-40B4-BE49-F238E27FC236}">
                <a16:creationId xmlns:a16="http://schemas.microsoft.com/office/drawing/2014/main" id="{018A1E7B-572F-44E4-85D2-85E97C90A95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56000" y="1557000"/>
            <a:ext cx="1080000" cy="1080000"/>
          </a:xfrm>
          <a:prstGeom prst="rect">
            <a:avLst/>
          </a:prstGeom>
        </p:spPr>
      </p:pic>
      <p:grpSp>
        <p:nvGrpSpPr>
          <p:cNvPr id="20" name="Kuva 8" descr="Hammasrattaat">
            <a:extLst>
              <a:ext uri="{FF2B5EF4-FFF2-40B4-BE49-F238E27FC236}">
                <a16:creationId xmlns:a16="http://schemas.microsoft.com/office/drawing/2014/main" id="{69A5810E-90E7-498B-B178-04A62E8B4211}"/>
              </a:ext>
            </a:extLst>
          </p:cNvPr>
          <p:cNvGrpSpPr/>
          <p:nvPr userDrawn="1"/>
        </p:nvGrpSpPr>
        <p:grpSpPr>
          <a:xfrm>
            <a:off x="1571626" y="2120874"/>
            <a:ext cx="1726260" cy="2071512"/>
            <a:chOff x="2369654" y="2862654"/>
            <a:chExt cx="1726260" cy="2071512"/>
          </a:xfrm>
          <a:solidFill>
            <a:srgbClr val="490E6F"/>
          </a:solidFill>
        </p:grpSpPr>
        <p:sp>
          <p:nvSpPr>
            <p:cNvPr id="21" name="Vapaamuotoinen: Muoto 20">
              <a:extLst>
                <a:ext uri="{FF2B5EF4-FFF2-40B4-BE49-F238E27FC236}">
                  <a16:creationId xmlns:a16="http://schemas.microsoft.com/office/drawing/2014/main" id="{50A1321B-6E2E-4D8F-9CA2-87C5404E5EE0}"/>
                </a:ext>
              </a:extLst>
            </p:cNvPr>
            <p:cNvSpPr/>
            <p:nvPr/>
          </p:nvSpPr>
          <p:spPr>
            <a:xfrm>
              <a:off x="2969861" y="2862654"/>
              <a:ext cx="1115429" cy="1115429"/>
            </a:xfrm>
            <a:custGeom>
              <a:avLst/>
              <a:gdLst>
                <a:gd name="connsiteX0" fmla="*/ 565682 w 1115429"/>
                <a:gd name="connsiteY0" fmla="*/ 764866 h 1115429"/>
                <a:gd name="connsiteX1" fmla="*/ 366498 w 1115429"/>
                <a:gd name="connsiteY1" fmla="*/ 565682 h 1115429"/>
                <a:gd name="connsiteX2" fmla="*/ 565682 w 1115429"/>
                <a:gd name="connsiteY2" fmla="*/ 366498 h 1115429"/>
                <a:gd name="connsiteX3" fmla="*/ 764866 w 1115429"/>
                <a:gd name="connsiteY3" fmla="*/ 565682 h 1115429"/>
                <a:gd name="connsiteX4" fmla="*/ 565682 w 1115429"/>
                <a:gd name="connsiteY4" fmla="*/ 764866 h 1115429"/>
                <a:gd name="connsiteX5" fmla="*/ 1014510 w 1115429"/>
                <a:gd name="connsiteY5" fmla="*/ 440860 h 1115429"/>
                <a:gd name="connsiteX6" fmla="*/ 972017 w 1115429"/>
                <a:gd name="connsiteY6" fmla="*/ 337285 h 1115429"/>
                <a:gd name="connsiteX7" fmla="*/ 1014510 w 1115429"/>
                <a:gd name="connsiteY7" fmla="*/ 212463 h 1115429"/>
                <a:gd name="connsiteX8" fmla="*/ 918901 w 1115429"/>
                <a:gd name="connsiteY8" fmla="*/ 116855 h 1115429"/>
                <a:gd name="connsiteX9" fmla="*/ 794080 w 1115429"/>
                <a:gd name="connsiteY9" fmla="*/ 159347 h 1115429"/>
                <a:gd name="connsiteX10" fmla="*/ 690504 w 1115429"/>
                <a:gd name="connsiteY10" fmla="*/ 116855 h 1115429"/>
                <a:gd name="connsiteX11" fmla="*/ 632077 w 1115429"/>
                <a:gd name="connsiteY11" fmla="*/ 0 h 1115429"/>
                <a:gd name="connsiteX12" fmla="*/ 499287 w 1115429"/>
                <a:gd name="connsiteY12" fmla="*/ 0 h 1115429"/>
                <a:gd name="connsiteX13" fmla="*/ 440860 w 1115429"/>
                <a:gd name="connsiteY13" fmla="*/ 116855 h 1115429"/>
                <a:gd name="connsiteX14" fmla="*/ 337285 w 1115429"/>
                <a:gd name="connsiteY14" fmla="*/ 159347 h 1115429"/>
                <a:gd name="connsiteX15" fmla="*/ 212463 w 1115429"/>
                <a:gd name="connsiteY15" fmla="*/ 116855 h 1115429"/>
                <a:gd name="connsiteX16" fmla="*/ 116855 w 1115429"/>
                <a:gd name="connsiteY16" fmla="*/ 212463 h 1115429"/>
                <a:gd name="connsiteX17" fmla="*/ 159347 w 1115429"/>
                <a:gd name="connsiteY17" fmla="*/ 337285 h 1115429"/>
                <a:gd name="connsiteX18" fmla="*/ 116855 w 1115429"/>
                <a:gd name="connsiteY18" fmla="*/ 440860 h 1115429"/>
                <a:gd name="connsiteX19" fmla="*/ 0 w 1115429"/>
                <a:gd name="connsiteY19" fmla="*/ 499287 h 1115429"/>
                <a:gd name="connsiteX20" fmla="*/ 0 w 1115429"/>
                <a:gd name="connsiteY20" fmla="*/ 632077 h 1115429"/>
                <a:gd name="connsiteX21" fmla="*/ 116855 w 1115429"/>
                <a:gd name="connsiteY21" fmla="*/ 690504 h 1115429"/>
                <a:gd name="connsiteX22" fmla="*/ 159347 w 1115429"/>
                <a:gd name="connsiteY22" fmla="*/ 794080 h 1115429"/>
                <a:gd name="connsiteX23" fmla="*/ 116855 w 1115429"/>
                <a:gd name="connsiteY23" fmla="*/ 918901 h 1115429"/>
                <a:gd name="connsiteX24" fmla="*/ 209807 w 1115429"/>
                <a:gd name="connsiteY24" fmla="*/ 1011854 h 1115429"/>
                <a:gd name="connsiteX25" fmla="*/ 334629 w 1115429"/>
                <a:gd name="connsiteY25" fmla="*/ 969361 h 1115429"/>
                <a:gd name="connsiteX26" fmla="*/ 438204 w 1115429"/>
                <a:gd name="connsiteY26" fmla="*/ 1011854 h 1115429"/>
                <a:gd name="connsiteX27" fmla="*/ 496632 w 1115429"/>
                <a:gd name="connsiteY27" fmla="*/ 1128708 h 1115429"/>
                <a:gd name="connsiteX28" fmla="*/ 629421 w 1115429"/>
                <a:gd name="connsiteY28" fmla="*/ 1128708 h 1115429"/>
                <a:gd name="connsiteX29" fmla="*/ 687848 w 1115429"/>
                <a:gd name="connsiteY29" fmla="*/ 1011854 h 1115429"/>
                <a:gd name="connsiteX30" fmla="*/ 791424 w 1115429"/>
                <a:gd name="connsiteY30" fmla="*/ 969361 h 1115429"/>
                <a:gd name="connsiteX31" fmla="*/ 916246 w 1115429"/>
                <a:gd name="connsiteY31" fmla="*/ 1011854 h 1115429"/>
                <a:gd name="connsiteX32" fmla="*/ 1011854 w 1115429"/>
                <a:gd name="connsiteY32" fmla="*/ 918901 h 1115429"/>
                <a:gd name="connsiteX33" fmla="*/ 969361 w 1115429"/>
                <a:gd name="connsiteY33" fmla="*/ 794080 h 1115429"/>
                <a:gd name="connsiteX34" fmla="*/ 1014510 w 1115429"/>
                <a:gd name="connsiteY34" fmla="*/ 690504 h 1115429"/>
                <a:gd name="connsiteX35" fmla="*/ 1131364 w 1115429"/>
                <a:gd name="connsiteY35" fmla="*/ 632077 h 1115429"/>
                <a:gd name="connsiteX36" fmla="*/ 1131364 w 1115429"/>
                <a:gd name="connsiteY36" fmla="*/ 499287 h 1115429"/>
                <a:gd name="connsiteX37" fmla="*/ 1014510 w 1115429"/>
                <a:gd name="connsiteY37" fmla="*/ 440860 h 111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15429" h="1115429">
                  <a:moveTo>
                    <a:pt x="565682" y="764866"/>
                  </a:moveTo>
                  <a:cubicBezTo>
                    <a:pt x="454139" y="764866"/>
                    <a:pt x="366498" y="674569"/>
                    <a:pt x="366498" y="565682"/>
                  </a:cubicBezTo>
                  <a:cubicBezTo>
                    <a:pt x="366498" y="456795"/>
                    <a:pt x="456795" y="366498"/>
                    <a:pt x="565682" y="366498"/>
                  </a:cubicBezTo>
                  <a:cubicBezTo>
                    <a:pt x="677225" y="366498"/>
                    <a:pt x="764866" y="456795"/>
                    <a:pt x="764866" y="565682"/>
                  </a:cubicBezTo>
                  <a:cubicBezTo>
                    <a:pt x="764866" y="674569"/>
                    <a:pt x="674569" y="764866"/>
                    <a:pt x="565682" y="764866"/>
                  </a:cubicBezTo>
                  <a:close/>
                  <a:moveTo>
                    <a:pt x="1014510" y="440860"/>
                  </a:moveTo>
                  <a:cubicBezTo>
                    <a:pt x="1003887" y="403679"/>
                    <a:pt x="990608" y="369154"/>
                    <a:pt x="972017" y="337285"/>
                  </a:cubicBezTo>
                  <a:lnTo>
                    <a:pt x="1014510" y="212463"/>
                  </a:lnTo>
                  <a:lnTo>
                    <a:pt x="918901" y="116855"/>
                  </a:lnTo>
                  <a:lnTo>
                    <a:pt x="794080" y="159347"/>
                  </a:lnTo>
                  <a:cubicBezTo>
                    <a:pt x="762210" y="140757"/>
                    <a:pt x="727685" y="127478"/>
                    <a:pt x="690504" y="116855"/>
                  </a:cubicBezTo>
                  <a:lnTo>
                    <a:pt x="632077" y="0"/>
                  </a:lnTo>
                  <a:lnTo>
                    <a:pt x="499287" y="0"/>
                  </a:lnTo>
                  <a:lnTo>
                    <a:pt x="440860" y="116855"/>
                  </a:lnTo>
                  <a:cubicBezTo>
                    <a:pt x="403679" y="127478"/>
                    <a:pt x="369154" y="140757"/>
                    <a:pt x="337285" y="159347"/>
                  </a:cubicBezTo>
                  <a:lnTo>
                    <a:pt x="212463" y="116855"/>
                  </a:lnTo>
                  <a:lnTo>
                    <a:pt x="116855" y="212463"/>
                  </a:lnTo>
                  <a:lnTo>
                    <a:pt x="159347" y="337285"/>
                  </a:lnTo>
                  <a:cubicBezTo>
                    <a:pt x="140757" y="369154"/>
                    <a:pt x="127478" y="403679"/>
                    <a:pt x="116855" y="440860"/>
                  </a:cubicBezTo>
                  <a:lnTo>
                    <a:pt x="0" y="499287"/>
                  </a:lnTo>
                  <a:lnTo>
                    <a:pt x="0" y="632077"/>
                  </a:lnTo>
                  <a:lnTo>
                    <a:pt x="116855" y="690504"/>
                  </a:lnTo>
                  <a:cubicBezTo>
                    <a:pt x="127478" y="727685"/>
                    <a:pt x="140757" y="762210"/>
                    <a:pt x="159347" y="794080"/>
                  </a:cubicBezTo>
                  <a:lnTo>
                    <a:pt x="116855" y="918901"/>
                  </a:lnTo>
                  <a:lnTo>
                    <a:pt x="209807" y="1011854"/>
                  </a:lnTo>
                  <a:lnTo>
                    <a:pt x="334629" y="969361"/>
                  </a:lnTo>
                  <a:cubicBezTo>
                    <a:pt x="366498" y="987952"/>
                    <a:pt x="401023" y="1001231"/>
                    <a:pt x="438204" y="1011854"/>
                  </a:cubicBezTo>
                  <a:lnTo>
                    <a:pt x="496632" y="1128708"/>
                  </a:lnTo>
                  <a:lnTo>
                    <a:pt x="629421" y="1128708"/>
                  </a:lnTo>
                  <a:lnTo>
                    <a:pt x="687848" y="1011854"/>
                  </a:lnTo>
                  <a:cubicBezTo>
                    <a:pt x="725029" y="1001231"/>
                    <a:pt x="759554" y="987952"/>
                    <a:pt x="791424" y="969361"/>
                  </a:cubicBezTo>
                  <a:lnTo>
                    <a:pt x="916246" y="1011854"/>
                  </a:lnTo>
                  <a:lnTo>
                    <a:pt x="1011854" y="918901"/>
                  </a:lnTo>
                  <a:lnTo>
                    <a:pt x="969361" y="794080"/>
                  </a:lnTo>
                  <a:cubicBezTo>
                    <a:pt x="987952" y="762210"/>
                    <a:pt x="1003887" y="725029"/>
                    <a:pt x="1014510" y="690504"/>
                  </a:cubicBezTo>
                  <a:lnTo>
                    <a:pt x="1131364" y="632077"/>
                  </a:lnTo>
                  <a:lnTo>
                    <a:pt x="1131364" y="499287"/>
                  </a:lnTo>
                  <a:lnTo>
                    <a:pt x="1014510" y="440860"/>
                  </a:lnTo>
                  <a:close/>
                </a:path>
              </a:pathLst>
            </a:custGeom>
            <a:gradFill flip="none" rotWithShape="1">
              <a:gsLst>
                <a:gs pos="0">
                  <a:srgbClr val="490E6F"/>
                </a:gs>
                <a:gs pos="28000">
                  <a:srgbClr val="490E6F"/>
                </a:gs>
                <a:gs pos="100000">
                  <a:srgbClr val="971CE2"/>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
          <p:nvSpPr>
            <p:cNvPr id="22" name="Vapaamuotoinen: Muoto 21">
              <a:extLst>
                <a:ext uri="{FF2B5EF4-FFF2-40B4-BE49-F238E27FC236}">
                  <a16:creationId xmlns:a16="http://schemas.microsoft.com/office/drawing/2014/main" id="{590B7916-BC78-4E36-9570-4979D32B6BE5}"/>
                </a:ext>
              </a:extLst>
            </p:cNvPr>
            <p:cNvSpPr/>
            <p:nvPr/>
          </p:nvSpPr>
          <p:spPr>
            <a:xfrm>
              <a:off x="2369654" y="3829359"/>
              <a:ext cx="1115429" cy="1115429"/>
            </a:xfrm>
            <a:custGeom>
              <a:avLst/>
              <a:gdLst>
                <a:gd name="connsiteX0" fmla="*/ 565682 w 1115429"/>
                <a:gd name="connsiteY0" fmla="*/ 764866 h 1115429"/>
                <a:gd name="connsiteX1" fmla="*/ 366498 w 1115429"/>
                <a:gd name="connsiteY1" fmla="*/ 565682 h 1115429"/>
                <a:gd name="connsiteX2" fmla="*/ 565682 w 1115429"/>
                <a:gd name="connsiteY2" fmla="*/ 366498 h 1115429"/>
                <a:gd name="connsiteX3" fmla="*/ 764866 w 1115429"/>
                <a:gd name="connsiteY3" fmla="*/ 565682 h 1115429"/>
                <a:gd name="connsiteX4" fmla="*/ 565682 w 1115429"/>
                <a:gd name="connsiteY4" fmla="*/ 764866 h 1115429"/>
                <a:gd name="connsiteX5" fmla="*/ 565682 w 1115429"/>
                <a:gd name="connsiteY5" fmla="*/ 764866 h 1115429"/>
                <a:gd name="connsiteX6" fmla="*/ 972017 w 1115429"/>
                <a:gd name="connsiteY6" fmla="*/ 337285 h 1115429"/>
                <a:gd name="connsiteX7" fmla="*/ 1014510 w 1115429"/>
                <a:gd name="connsiteY7" fmla="*/ 212463 h 1115429"/>
                <a:gd name="connsiteX8" fmla="*/ 918901 w 1115429"/>
                <a:gd name="connsiteY8" fmla="*/ 116854 h 1115429"/>
                <a:gd name="connsiteX9" fmla="*/ 794080 w 1115429"/>
                <a:gd name="connsiteY9" fmla="*/ 159347 h 1115429"/>
                <a:gd name="connsiteX10" fmla="*/ 690504 w 1115429"/>
                <a:gd name="connsiteY10" fmla="*/ 116854 h 1115429"/>
                <a:gd name="connsiteX11" fmla="*/ 632077 w 1115429"/>
                <a:gd name="connsiteY11" fmla="*/ 0 h 1115429"/>
                <a:gd name="connsiteX12" fmla="*/ 499288 w 1115429"/>
                <a:gd name="connsiteY12" fmla="*/ 0 h 1115429"/>
                <a:gd name="connsiteX13" fmla="*/ 440860 w 1115429"/>
                <a:gd name="connsiteY13" fmla="*/ 116854 h 1115429"/>
                <a:gd name="connsiteX14" fmla="*/ 337285 w 1115429"/>
                <a:gd name="connsiteY14" fmla="*/ 159347 h 1115429"/>
                <a:gd name="connsiteX15" fmla="*/ 212463 w 1115429"/>
                <a:gd name="connsiteY15" fmla="*/ 116854 h 1115429"/>
                <a:gd name="connsiteX16" fmla="*/ 119510 w 1115429"/>
                <a:gd name="connsiteY16" fmla="*/ 209807 h 1115429"/>
                <a:gd name="connsiteX17" fmla="*/ 159347 w 1115429"/>
                <a:gd name="connsiteY17" fmla="*/ 334629 h 1115429"/>
                <a:gd name="connsiteX18" fmla="*/ 116855 w 1115429"/>
                <a:gd name="connsiteY18" fmla="*/ 438204 h 1115429"/>
                <a:gd name="connsiteX19" fmla="*/ 0 w 1115429"/>
                <a:gd name="connsiteY19" fmla="*/ 496632 h 1115429"/>
                <a:gd name="connsiteX20" fmla="*/ 0 w 1115429"/>
                <a:gd name="connsiteY20" fmla="*/ 629421 h 1115429"/>
                <a:gd name="connsiteX21" fmla="*/ 116855 w 1115429"/>
                <a:gd name="connsiteY21" fmla="*/ 687848 h 1115429"/>
                <a:gd name="connsiteX22" fmla="*/ 159347 w 1115429"/>
                <a:gd name="connsiteY22" fmla="*/ 791424 h 1115429"/>
                <a:gd name="connsiteX23" fmla="*/ 119510 w 1115429"/>
                <a:gd name="connsiteY23" fmla="*/ 916246 h 1115429"/>
                <a:gd name="connsiteX24" fmla="*/ 212463 w 1115429"/>
                <a:gd name="connsiteY24" fmla="*/ 1009198 h 1115429"/>
                <a:gd name="connsiteX25" fmla="*/ 337285 w 1115429"/>
                <a:gd name="connsiteY25" fmla="*/ 969361 h 1115429"/>
                <a:gd name="connsiteX26" fmla="*/ 440860 w 1115429"/>
                <a:gd name="connsiteY26" fmla="*/ 1011854 h 1115429"/>
                <a:gd name="connsiteX27" fmla="*/ 499288 w 1115429"/>
                <a:gd name="connsiteY27" fmla="*/ 1128708 h 1115429"/>
                <a:gd name="connsiteX28" fmla="*/ 632077 w 1115429"/>
                <a:gd name="connsiteY28" fmla="*/ 1128708 h 1115429"/>
                <a:gd name="connsiteX29" fmla="*/ 690504 w 1115429"/>
                <a:gd name="connsiteY29" fmla="*/ 1011854 h 1115429"/>
                <a:gd name="connsiteX30" fmla="*/ 794080 w 1115429"/>
                <a:gd name="connsiteY30" fmla="*/ 969361 h 1115429"/>
                <a:gd name="connsiteX31" fmla="*/ 918901 w 1115429"/>
                <a:gd name="connsiteY31" fmla="*/ 1011854 h 1115429"/>
                <a:gd name="connsiteX32" fmla="*/ 1011854 w 1115429"/>
                <a:gd name="connsiteY32" fmla="*/ 916246 h 1115429"/>
                <a:gd name="connsiteX33" fmla="*/ 972017 w 1115429"/>
                <a:gd name="connsiteY33" fmla="*/ 794080 h 1115429"/>
                <a:gd name="connsiteX34" fmla="*/ 1014510 w 1115429"/>
                <a:gd name="connsiteY34" fmla="*/ 690504 h 1115429"/>
                <a:gd name="connsiteX35" fmla="*/ 1131364 w 1115429"/>
                <a:gd name="connsiteY35" fmla="*/ 632077 h 1115429"/>
                <a:gd name="connsiteX36" fmla="*/ 1131364 w 1115429"/>
                <a:gd name="connsiteY36" fmla="*/ 499287 h 1115429"/>
                <a:gd name="connsiteX37" fmla="*/ 1014510 w 1115429"/>
                <a:gd name="connsiteY37" fmla="*/ 440860 h 1115429"/>
                <a:gd name="connsiteX38" fmla="*/ 972017 w 1115429"/>
                <a:gd name="connsiteY38" fmla="*/ 337285 h 111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15429" h="1115429">
                  <a:moveTo>
                    <a:pt x="565682" y="764866"/>
                  </a:moveTo>
                  <a:cubicBezTo>
                    <a:pt x="454139" y="764866"/>
                    <a:pt x="366498" y="674569"/>
                    <a:pt x="366498" y="565682"/>
                  </a:cubicBezTo>
                  <a:cubicBezTo>
                    <a:pt x="366498" y="454139"/>
                    <a:pt x="456795" y="366498"/>
                    <a:pt x="565682" y="366498"/>
                  </a:cubicBezTo>
                  <a:cubicBezTo>
                    <a:pt x="677225" y="366498"/>
                    <a:pt x="764866" y="456795"/>
                    <a:pt x="764866" y="565682"/>
                  </a:cubicBezTo>
                  <a:cubicBezTo>
                    <a:pt x="764866" y="674569"/>
                    <a:pt x="677225" y="764866"/>
                    <a:pt x="565682" y="764866"/>
                  </a:cubicBezTo>
                  <a:lnTo>
                    <a:pt x="565682" y="764866"/>
                  </a:lnTo>
                  <a:close/>
                  <a:moveTo>
                    <a:pt x="972017" y="337285"/>
                  </a:moveTo>
                  <a:lnTo>
                    <a:pt x="1014510" y="212463"/>
                  </a:lnTo>
                  <a:lnTo>
                    <a:pt x="918901" y="116854"/>
                  </a:lnTo>
                  <a:lnTo>
                    <a:pt x="794080" y="159347"/>
                  </a:lnTo>
                  <a:cubicBezTo>
                    <a:pt x="762210" y="140757"/>
                    <a:pt x="725029" y="127478"/>
                    <a:pt x="690504" y="116854"/>
                  </a:cubicBezTo>
                  <a:lnTo>
                    <a:pt x="632077" y="0"/>
                  </a:lnTo>
                  <a:lnTo>
                    <a:pt x="499288" y="0"/>
                  </a:lnTo>
                  <a:lnTo>
                    <a:pt x="440860" y="116854"/>
                  </a:lnTo>
                  <a:cubicBezTo>
                    <a:pt x="403679" y="127478"/>
                    <a:pt x="369154" y="140757"/>
                    <a:pt x="337285" y="159347"/>
                  </a:cubicBezTo>
                  <a:lnTo>
                    <a:pt x="212463" y="116854"/>
                  </a:lnTo>
                  <a:lnTo>
                    <a:pt x="119510" y="209807"/>
                  </a:lnTo>
                  <a:lnTo>
                    <a:pt x="159347" y="334629"/>
                  </a:lnTo>
                  <a:cubicBezTo>
                    <a:pt x="140757" y="366498"/>
                    <a:pt x="127478" y="403679"/>
                    <a:pt x="116855" y="438204"/>
                  </a:cubicBezTo>
                  <a:lnTo>
                    <a:pt x="0" y="496632"/>
                  </a:lnTo>
                  <a:lnTo>
                    <a:pt x="0" y="629421"/>
                  </a:lnTo>
                  <a:lnTo>
                    <a:pt x="116855" y="687848"/>
                  </a:lnTo>
                  <a:cubicBezTo>
                    <a:pt x="127478" y="725029"/>
                    <a:pt x="140757" y="759554"/>
                    <a:pt x="159347" y="791424"/>
                  </a:cubicBezTo>
                  <a:lnTo>
                    <a:pt x="119510" y="916246"/>
                  </a:lnTo>
                  <a:lnTo>
                    <a:pt x="212463" y="1009198"/>
                  </a:lnTo>
                  <a:lnTo>
                    <a:pt x="337285" y="969361"/>
                  </a:lnTo>
                  <a:cubicBezTo>
                    <a:pt x="369154" y="987952"/>
                    <a:pt x="403679" y="1001231"/>
                    <a:pt x="440860" y="1011854"/>
                  </a:cubicBezTo>
                  <a:lnTo>
                    <a:pt x="499288" y="1128708"/>
                  </a:lnTo>
                  <a:lnTo>
                    <a:pt x="632077" y="1128708"/>
                  </a:lnTo>
                  <a:lnTo>
                    <a:pt x="690504" y="1011854"/>
                  </a:lnTo>
                  <a:cubicBezTo>
                    <a:pt x="727685" y="1001231"/>
                    <a:pt x="762210" y="987952"/>
                    <a:pt x="794080" y="969361"/>
                  </a:cubicBezTo>
                  <a:lnTo>
                    <a:pt x="918901" y="1011854"/>
                  </a:lnTo>
                  <a:lnTo>
                    <a:pt x="1011854" y="916246"/>
                  </a:lnTo>
                  <a:lnTo>
                    <a:pt x="972017" y="794080"/>
                  </a:lnTo>
                  <a:cubicBezTo>
                    <a:pt x="990608" y="762210"/>
                    <a:pt x="1003887" y="727685"/>
                    <a:pt x="1014510" y="690504"/>
                  </a:cubicBezTo>
                  <a:lnTo>
                    <a:pt x="1131364" y="632077"/>
                  </a:lnTo>
                  <a:lnTo>
                    <a:pt x="1131364" y="499287"/>
                  </a:lnTo>
                  <a:lnTo>
                    <a:pt x="1014510" y="440860"/>
                  </a:lnTo>
                  <a:cubicBezTo>
                    <a:pt x="1003887" y="403679"/>
                    <a:pt x="990608" y="369154"/>
                    <a:pt x="972017" y="337285"/>
                  </a:cubicBezTo>
                  <a:close/>
                </a:path>
              </a:pathLst>
            </a:custGeom>
            <a:gradFill flip="none" rotWithShape="1">
              <a:gsLst>
                <a:gs pos="0">
                  <a:srgbClr val="490E6F"/>
                </a:gs>
                <a:gs pos="28000">
                  <a:srgbClr val="490E6F"/>
                </a:gs>
                <a:gs pos="100000">
                  <a:srgbClr val="971CE2"/>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grpSp>
      <p:sp>
        <p:nvSpPr>
          <p:cNvPr id="23" name="Kuva 5" descr="Yksi hammaspyörä">
            <a:extLst>
              <a:ext uri="{FF2B5EF4-FFF2-40B4-BE49-F238E27FC236}">
                <a16:creationId xmlns:a16="http://schemas.microsoft.com/office/drawing/2014/main" id="{869B5604-26B0-42DF-82A7-2581C23CFC8B}"/>
              </a:ext>
            </a:extLst>
          </p:cNvPr>
          <p:cNvSpPr/>
          <p:nvPr userDrawn="1"/>
        </p:nvSpPr>
        <p:spPr>
          <a:xfrm>
            <a:off x="443382" y="1569600"/>
            <a:ext cx="1700007" cy="1700007"/>
          </a:xfrm>
          <a:custGeom>
            <a:avLst/>
            <a:gdLst>
              <a:gd name="connsiteX0" fmla="*/ 850004 w 1700007"/>
              <a:gd name="connsiteY0" fmla="*/ 1150005 h 1700007"/>
              <a:gd name="connsiteX1" fmla="*/ 550002 w 1700007"/>
              <a:gd name="connsiteY1" fmla="*/ 850004 h 1700007"/>
              <a:gd name="connsiteX2" fmla="*/ 850004 w 1700007"/>
              <a:gd name="connsiteY2" fmla="*/ 550002 h 1700007"/>
              <a:gd name="connsiteX3" fmla="*/ 1150005 w 1700007"/>
              <a:gd name="connsiteY3" fmla="*/ 850004 h 1700007"/>
              <a:gd name="connsiteX4" fmla="*/ 850004 w 1700007"/>
              <a:gd name="connsiteY4" fmla="*/ 1150005 h 1700007"/>
              <a:gd name="connsiteX5" fmla="*/ 1525006 w 1700007"/>
              <a:gd name="connsiteY5" fmla="*/ 662503 h 1700007"/>
              <a:gd name="connsiteX6" fmla="*/ 1460006 w 1700007"/>
              <a:gd name="connsiteY6" fmla="*/ 507502 h 1700007"/>
              <a:gd name="connsiteX7" fmla="*/ 1522506 w 1700007"/>
              <a:gd name="connsiteY7" fmla="*/ 320001 h 1700007"/>
              <a:gd name="connsiteX8" fmla="*/ 1380006 w 1700007"/>
              <a:gd name="connsiteY8" fmla="*/ 177501 h 1700007"/>
              <a:gd name="connsiteX9" fmla="*/ 1192505 w 1700007"/>
              <a:gd name="connsiteY9" fmla="*/ 240001 h 1700007"/>
              <a:gd name="connsiteX10" fmla="*/ 1035004 w 1700007"/>
              <a:gd name="connsiteY10" fmla="*/ 175001 h 1700007"/>
              <a:gd name="connsiteX11" fmla="*/ 950004 w 1700007"/>
              <a:gd name="connsiteY11" fmla="*/ 0 h 1700007"/>
              <a:gd name="connsiteX12" fmla="*/ 750003 w 1700007"/>
              <a:gd name="connsiteY12" fmla="*/ 0 h 1700007"/>
              <a:gd name="connsiteX13" fmla="*/ 662503 w 1700007"/>
              <a:gd name="connsiteY13" fmla="*/ 175001 h 1700007"/>
              <a:gd name="connsiteX14" fmla="*/ 507502 w 1700007"/>
              <a:gd name="connsiteY14" fmla="*/ 240001 h 1700007"/>
              <a:gd name="connsiteX15" fmla="*/ 320001 w 1700007"/>
              <a:gd name="connsiteY15" fmla="*/ 177501 h 1700007"/>
              <a:gd name="connsiteX16" fmla="*/ 177501 w 1700007"/>
              <a:gd name="connsiteY16" fmla="*/ 320001 h 1700007"/>
              <a:gd name="connsiteX17" fmla="*/ 240001 w 1700007"/>
              <a:gd name="connsiteY17" fmla="*/ 507502 h 1700007"/>
              <a:gd name="connsiteX18" fmla="*/ 175001 w 1700007"/>
              <a:gd name="connsiteY18" fmla="*/ 665003 h 1700007"/>
              <a:gd name="connsiteX19" fmla="*/ 0 w 1700007"/>
              <a:gd name="connsiteY19" fmla="*/ 750003 h 1700007"/>
              <a:gd name="connsiteX20" fmla="*/ 0 w 1700007"/>
              <a:gd name="connsiteY20" fmla="*/ 950004 h 1700007"/>
              <a:gd name="connsiteX21" fmla="*/ 175001 w 1700007"/>
              <a:gd name="connsiteY21" fmla="*/ 1037504 h 1700007"/>
              <a:gd name="connsiteX22" fmla="*/ 240001 w 1700007"/>
              <a:gd name="connsiteY22" fmla="*/ 1192505 h 1700007"/>
              <a:gd name="connsiteX23" fmla="*/ 177501 w 1700007"/>
              <a:gd name="connsiteY23" fmla="*/ 1380006 h 1700007"/>
              <a:gd name="connsiteX24" fmla="*/ 320001 w 1700007"/>
              <a:gd name="connsiteY24" fmla="*/ 1522506 h 1700007"/>
              <a:gd name="connsiteX25" fmla="*/ 507502 w 1700007"/>
              <a:gd name="connsiteY25" fmla="*/ 1460006 h 1700007"/>
              <a:gd name="connsiteX26" fmla="*/ 665003 w 1700007"/>
              <a:gd name="connsiteY26" fmla="*/ 1525006 h 1700007"/>
              <a:gd name="connsiteX27" fmla="*/ 752503 w 1700007"/>
              <a:gd name="connsiteY27" fmla="*/ 1700007 h 1700007"/>
              <a:gd name="connsiteX28" fmla="*/ 952504 w 1700007"/>
              <a:gd name="connsiteY28" fmla="*/ 1700007 h 1700007"/>
              <a:gd name="connsiteX29" fmla="*/ 1040004 w 1700007"/>
              <a:gd name="connsiteY29" fmla="*/ 1525006 h 1700007"/>
              <a:gd name="connsiteX30" fmla="*/ 1195005 w 1700007"/>
              <a:gd name="connsiteY30" fmla="*/ 1460006 h 1700007"/>
              <a:gd name="connsiteX31" fmla="*/ 1382506 w 1700007"/>
              <a:gd name="connsiteY31" fmla="*/ 1522506 h 1700007"/>
              <a:gd name="connsiteX32" fmla="*/ 1525006 w 1700007"/>
              <a:gd name="connsiteY32" fmla="*/ 1380006 h 1700007"/>
              <a:gd name="connsiteX33" fmla="*/ 1462506 w 1700007"/>
              <a:gd name="connsiteY33" fmla="*/ 1192505 h 1700007"/>
              <a:gd name="connsiteX34" fmla="*/ 1527506 w 1700007"/>
              <a:gd name="connsiteY34" fmla="*/ 1035004 h 1700007"/>
              <a:gd name="connsiteX35" fmla="*/ 1702507 w 1700007"/>
              <a:gd name="connsiteY35" fmla="*/ 947504 h 1700007"/>
              <a:gd name="connsiteX36" fmla="*/ 1702507 w 1700007"/>
              <a:gd name="connsiteY36" fmla="*/ 747503 h 1700007"/>
              <a:gd name="connsiteX37" fmla="*/ 1525006 w 1700007"/>
              <a:gd name="connsiteY37" fmla="*/ 662503 h 170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00007" h="1700007">
                <a:moveTo>
                  <a:pt x="850004" y="1150005"/>
                </a:moveTo>
                <a:cubicBezTo>
                  <a:pt x="685003" y="1150005"/>
                  <a:pt x="550002" y="1015004"/>
                  <a:pt x="550002" y="850004"/>
                </a:cubicBezTo>
                <a:cubicBezTo>
                  <a:pt x="550002" y="685003"/>
                  <a:pt x="685003" y="550002"/>
                  <a:pt x="850004" y="550002"/>
                </a:cubicBezTo>
                <a:cubicBezTo>
                  <a:pt x="1015004" y="550002"/>
                  <a:pt x="1150005" y="685003"/>
                  <a:pt x="1150005" y="850004"/>
                </a:cubicBezTo>
                <a:cubicBezTo>
                  <a:pt x="1150005" y="1015004"/>
                  <a:pt x="1015004" y="1150005"/>
                  <a:pt x="850004" y="1150005"/>
                </a:cubicBezTo>
                <a:close/>
                <a:moveTo>
                  <a:pt x="1525006" y="662503"/>
                </a:moveTo>
                <a:cubicBezTo>
                  <a:pt x="1510006" y="607503"/>
                  <a:pt x="1487506" y="555002"/>
                  <a:pt x="1460006" y="507502"/>
                </a:cubicBezTo>
                <a:lnTo>
                  <a:pt x="1522506" y="320001"/>
                </a:lnTo>
                <a:lnTo>
                  <a:pt x="1380006" y="177501"/>
                </a:lnTo>
                <a:lnTo>
                  <a:pt x="1192505" y="240001"/>
                </a:lnTo>
                <a:cubicBezTo>
                  <a:pt x="1142505" y="212501"/>
                  <a:pt x="1090005" y="190001"/>
                  <a:pt x="1035004" y="175001"/>
                </a:cubicBezTo>
                <a:lnTo>
                  <a:pt x="950004" y="0"/>
                </a:lnTo>
                <a:lnTo>
                  <a:pt x="750003" y="0"/>
                </a:lnTo>
                <a:lnTo>
                  <a:pt x="662503" y="175001"/>
                </a:lnTo>
                <a:cubicBezTo>
                  <a:pt x="607503" y="190001"/>
                  <a:pt x="555002" y="212501"/>
                  <a:pt x="507502" y="240001"/>
                </a:cubicBezTo>
                <a:lnTo>
                  <a:pt x="320001" y="177501"/>
                </a:lnTo>
                <a:lnTo>
                  <a:pt x="177501" y="320001"/>
                </a:lnTo>
                <a:lnTo>
                  <a:pt x="240001" y="507502"/>
                </a:lnTo>
                <a:cubicBezTo>
                  <a:pt x="212501" y="557502"/>
                  <a:pt x="190001" y="610003"/>
                  <a:pt x="175001" y="665003"/>
                </a:cubicBezTo>
                <a:lnTo>
                  <a:pt x="0" y="750003"/>
                </a:lnTo>
                <a:lnTo>
                  <a:pt x="0" y="950004"/>
                </a:lnTo>
                <a:lnTo>
                  <a:pt x="175001" y="1037504"/>
                </a:lnTo>
                <a:cubicBezTo>
                  <a:pt x="190001" y="1092505"/>
                  <a:pt x="212501" y="1145005"/>
                  <a:pt x="240001" y="1192505"/>
                </a:cubicBezTo>
                <a:lnTo>
                  <a:pt x="177501" y="1380006"/>
                </a:lnTo>
                <a:lnTo>
                  <a:pt x="320001" y="1522506"/>
                </a:lnTo>
                <a:lnTo>
                  <a:pt x="507502" y="1460006"/>
                </a:lnTo>
                <a:cubicBezTo>
                  <a:pt x="557502" y="1487506"/>
                  <a:pt x="610003" y="1510006"/>
                  <a:pt x="665003" y="1525006"/>
                </a:cubicBezTo>
                <a:lnTo>
                  <a:pt x="752503" y="1700007"/>
                </a:lnTo>
                <a:lnTo>
                  <a:pt x="952504" y="1700007"/>
                </a:lnTo>
                <a:lnTo>
                  <a:pt x="1040004" y="1525006"/>
                </a:lnTo>
                <a:cubicBezTo>
                  <a:pt x="1095005" y="1510006"/>
                  <a:pt x="1147505" y="1487506"/>
                  <a:pt x="1195005" y="1460006"/>
                </a:cubicBezTo>
                <a:lnTo>
                  <a:pt x="1382506" y="1522506"/>
                </a:lnTo>
                <a:lnTo>
                  <a:pt x="1525006" y="1380006"/>
                </a:lnTo>
                <a:lnTo>
                  <a:pt x="1462506" y="1192505"/>
                </a:lnTo>
                <a:cubicBezTo>
                  <a:pt x="1490006" y="1142505"/>
                  <a:pt x="1512506" y="1090005"/>
                  <a:pt x="1527506" y="1035004"/>
                </a:cubicBezTo>
                <a:lnTo>
                  <a:pt x="1702507" y="947504"/>
                </a:lnTo>
                <a:lnTo>
                  <a:pt x="1702507" y="747503"/>
                </a:lnTo>
                <a:lnTo>
                  <a:pt x="1525006" y="662503"/>
                </a:lnTo>
                <a:close/>
              </a:path>
            </a:pathLst>
          </a:custGeom>
          <a:gradFill flip="none" rotWithShape="1">
            <a:gsLst>
              <a:gs pos="0">
                <a:srgbClr val="E0119D">
                  <a:lumMod val="50000"/>
                </a:srgbClr>
              </a:gs>
              <a:gs pos="100000">
                <a:srgbClr val="E0119D"/>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
        <p:nvSpPr>
          <p:cNvPr id="24" name="Vapaamuotoinen: Muoto 23">
            <a:extLst>
              <a:ext uri="{FF2B5EF4-FFF2-40B4-BE49-F238E27FC236}">
                <a16:creationId xmlns:a16="http://schemas.microsoft.com/office/drawing/2014/main" id="{A4A351FF-BB4A-4942-9C0C-AAD4E55E2513}"/>
              </a:ext>
            </a:extLst>
          </p:cNvPr>
          <p:cNvSpPr/>
          <p:nvPr userDrawn="1"/>
        </p:nvSpPr>
        <p:spPr>
          <a:xfrm>
            <a:off x="3517351" y="1022116"/>
            <a:ext cx="5155659" cy="245227"/>
          </a:xfrm>
          <a:custGeom>
            <a:avLst/>
            <a:gdLst>
              <a:gd name="connsiteX0" fmla="*/ 0 w 5155659"/>
              <a:gd name="connsiteY0" fmla="*/ 214165 h 245227"/>
              <a:gd name="connsiteX1" fmla="*/ 1449421 w 5155659"/>
              <a:gd name="connsiteY1" fmla="*/ 156 h 245227"/>
              <a:gd name="connsiteX2" fmla="*/ 2324910 w 5155659"/>
              <a:gd name="connsiteY2" fmla="*/ 243348 h 245227"/>
              <a:gd name="connsiteX3" fmla="*/ 4299625 w 5155659"/>
              <a:gd name="connsiteY3" fmla="*/ 116888 h 245227"/>
              <a:gd name="connsiteX4" fmla="*/ 5155659 w 5155659"/>
              <a:gd name="connsiteY4" fmla="*/ 194709 h 245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659" h="245227">
                <a:moveTo>
                  <a:pt x="0" y="214165"/>
                </a:moveTo>
                <a:cubicBezTo>
                  <a:pt x="530968" y="104728"/>
                  <a:pt x="1061936" y="-4708"/>
                  <a:pt x="1449421" y="156"/>
                </a:cubicBezTo>
                <a:cubicBezTo>
                  <a:pt x="1836906" y="5020"/>
                  <a:pt x="1849876" y="223893"/>
                  <a:pt x="2324910" y="243348"/>
                </a:cubicBezTo>
                <a:cubicBezTo>
                  <a:pt x="2799944" y="262803"/>
                  <a:pt x="3827834" y="124994"/>
                  <a:pt x="4299625" y="116888"/>
                </a:cubicBezTo>
                <a:cubicBezTo>
                  <a:pt x="4771417" y="108781"/>
                  <a:pt x="4963538" y="151745"/>
                  <a:pt x="5155659" y="194709"/>
                </a:cubicBezTo>
              </a:path>
            </a:pathLst>
          </a:cu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nvGrpSpPr>
          <p:cNvPr id="35" name="Kuva 2" descr="Käyttäjät">
            <a:extLst>
              <a:ext uri="{FF2B5EF4-FFF2-40B4-BE49-F238E27FC236}">
                <a16:creationId xmlns:a16="http://schemas.microsoft.com/office/drawing/2014/main" id="{9142DE8E-EE4C-4547-9728-FA39F9D6FEAA}"/>
              </a:ext>
            </a:extLst>
          </p:cNvPr>
          <p:cNvGrpSpPr/>
          <p:nvPr userDrawn="1"/>
        </p:nvGrpSpPr>
        <p:grpSpPr>
          <a:xfrm>
            <a:off x="8707125" y="2565000"/>
            <a:ext cx="2682972" cy="1235326"/>
            <a:chOff x="2023805" y="920095"/>
            <a:chExt cx="2682972" cy="1235326"/>
          </a:xfrm>
          <a:solidFill>
            <a:srgbClr val="000000"/>
          </a:solidFill>
        </p:grpSpPr>
        <p:sp>
          <p:nvSpPr>
            <p:cNvPr id="39" name="Vapaamuotoinen: Muoto 38">
              <a:extLst>
                <a:ext uri="{FF2B5EF4-FFF2-40B4-BE49-F238E27FC236}">
                  <a16:creationId xmlns:a16="http://schemas.microsoft.com/office/drawing/2014/main" id="{9ACB3BCE-C242-4FAA-AD28-36C5F7620153}"/>
                </a:ext>
              </a:extLst>
            </p:cNvPr>
            <p:cNvSpPr/>
            <p:nvPr/>
          </p:nvSpPr>
          <p:spPr>
            <a:xfrm>
              <a:off x="2313334" y="920095"/>
              <a:ext cx="579059" cy="546889"/>
            </a:xfrm>
            <a:custGeom>
              <a:avLst/>
              <a:gdLst>
                <a:gd name="connsiteX0" fmla="*/ 579059 w 579058"/>
                <a:gd name="connsiteY0" fmla="*/ 289529 h 546888"/>
                <a:gd name="connsiteX1" fmla="*/ 289529 w 579058"/>
                <a:gd name="connsiteY1" fmla="*/ 579059 h 546888"/>
                <a:gd name="connsiteX2" fmla="*/ 0 w 579058"/>
                <a:gd name="connsiteY2" fmla="*/ 289529 h 546888"/>
                <a:gd name="connsiteX3" fmla="*/ 289529 w 579058"/>
                <a:gd name="connsiteY3" fmla="*/ 0 h 546888"/>
                <a:gd name="connsiteX4" fmla="*/ 579059 w 579058"/>
                <a:gd name="connsiteY4" fmla="*/ 289529 h 546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058" h="546888">
                  <a:moveTo>
                    <a:pt x="579059" y="289529"/>
                  </a:moveTo>
                  <a:cubicBezTo>
                    <a:pt x="579059" y="449432"/>
                    <a:pt x="449432" y="579059"/>
                    <a:pt x="289529" y="579059"/>
                  </a:cubicBezTo>
                  <a:cubicBezTo>
                    <a:pt x="129627" y="579059"/>
                    <a:pt x="0" y="449432"/>
                    <a:pt x="0" y="289529"/>
                  </a:cubicBezTo>
                  <a:cubicBezTo>
                    <a:pt x="0" y="129627"/>
                    <a:pt x="129627" y="0"/>
                    <a:pt x="289529" y="0"/>
                  </a:cubicBezTo>
                  <a:cubicBezTo>
                    <a:pt x="449432" y="0"/>
                    <a:pt x="579059" y="129627"/>
                    <a:pt x="579059" y="289529"/>
                  </a:cubicBezTo>
                  <a:close/>
                </a:path>
              </a:pathLst>
            </a:custGeom>
            <a:gradFill flip="none" rotWithShape="1">
              <a:gsLst>
                <a:gs pos="0">
                  <a:srgbClr val="490E6F"/>
                </a:gs>
                <a:gs pos="28000">
                  <a:srgbClr val="490E6F"/>
                </a:gs>
                <a:gs pos="100000">
                  <a:srgbClr val="971CE2"/>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
          <p:nvSpPr>
            <p:cNvPr id="40" name="Vapaamuotoinen: Muoto 39">
              <a:extLst>
                <a:ext uri="{FF2B5EF4-FFF2-40B4-BE49-F238E27FC236}">
                  <a16:creationId xmlns:a16="http://schemas.microsoft.com/office/drawing/2014/main" id="{D1F483AB-1540-4385-83F5-174789DFD7FF}"/>
                </a:ext>
              </a:extLst>
            </p:cNvPr>
            <p:cNvSpPr/>
            <p:nvPr/>
          </p:nvSpPr>
          <p:spPr>
            <a:xfrm>
              <a:off x="3857490" y="920095"/>
              <a:ext cx="579059" cy="546889"/>
            </a:xfrm>
            <a:custGeom>
              <a:avLst/>
              <a:gdLst>
                <a:gd name="connsiteX0" fmla="*/ 579059 w 579058"/>
                <a:gd name="connsiteY0" fmla="*/ 289529 h 546888"/>
                <a:gd name="connsiteX1" fmla="*/ 289529 w 579058"/>
                <a:gd name="connsiteY1" fmla="*/ 579059 h 546888"/>
                <a:gd name="connsiteX2" fmla="*/ 0 w 579058"/>
                <a:gd name="connsiteY2" fmla="*/ 289529 h 546888"/>
                <a:gd name="connsiteX3" fmla="*/ 289529 w 579058"/>
                <a:gd name="connsiteY3" fmla="*/ 0 h 546888"/>
                <a:gd name="connsiteX4" fmla="*/ 579059 w 579058"/>
                <a:gd name="connsiteY4" fmla="*/ 289529 h 546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058" h="546888">
                  <a:moveTo>
                    <a:pt x="579059" y="289529"/>
                  </a:moveTo>
                  <a:cubicBezTo>
                    <a:pt x="579059" y="449432"/>
                    <a:pt x="449432" y="579059"/>
                    <a:pt x="289529" y="579059"/>
                  </a:cubicBezTo>
                  <a:cubicBezTo>
                    <a:pt x="129627" y="579059"/>
                    <a:pt x="0" y="449432"/>
                    <a:pt x="0" y="289529"/>
                  </a:cubicBezTo>
                  <a:cubicBezTo>
                    <a:pt x="0" y="129627"/>
                    <a:pt x="129627" y="0"/>
                    <a:pt x="289529" y="0"/>
                  </a:cubicBezTo>
                  <a:cubicBezTo>
                    <a:pt x="449432" y="0"/>
                    <a:pt x="579059" y="129627"/>
                    <a:pt x="579059" y="289529"/>
                  </a:cubicBezTo>
                  <a:close/>
                </a:path>
              </a:pathLst>
            </a:custGeom>
            <a:gradFill flip="none" rotWithShape="1">
              <a:gsLst>
                <a:gs pos="0">
                  <a:srgbClr val="490E6F"/>
                </a:gs>
                <a:gs pos="28000">
                  <a:srgbClr val="490E6F"/>
                </a:gs>
                <a:gs pos="100000">
                  <a:srgbClr val="971CE2"/>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
          <p:nvSpPr>
            <p:cNvPr id="41" name="Vapaamuotoinen: Muoto 40">
              <a:extLst>
                <a:ext uri="{FF2B5EF4-FFF2-40B4-BE49-F238E27FC236}">
                  <a16:creationId xmlns:a16="http://schemas.microsoft.com/office/drawing/2014/main" id="{8871322B-ED4F-4343-994C-CC5259E470CC}"/>
                </a:ext>
              </a:extLst>
            </p:cNvPr>
            <p:cNvSpPr/>
            <p:nvPr/>
          </p:nvSpPr>
          <p:spPr>
            <a:xfrm>
              <a:off x="3677339" y="1576362"/>
              <a:ext cx="1029438" cy="579059"/>
            </a:xfrm>
            <a:custGeom>
              <a:avLst/>
              <a:gdLst>
                <a:gd name="connsiteX0" fmla="*/ 990834 w 1029437"/>
                <a:gd name="connsiteY0" fmla="*/ 173718 h 579058"/>
                <a:gd name="connsiteX1" fmla="*/ 707738 w 1029437"/>
                <a:gd name="connsiteY1" fmla="*/ 38604 h 579058"/>
                <a:gd name="connsiteX2" fmla="*/ 469681 w 1029437"/>
                <a:gd name="connsiteY2" fmla="*/ 0 h 579058"/>
                <a:gd name="connsiteX3" fmla="*/ 231623 w 1029437"/>
                <a:gd name="connsiteY3" fmla="*/ 38604 h 579058"/>
                <a:gd name="connsiteX4" fmla="*/ 115812 w 1029437"/>
                <a:gd name="connsiteY4" fmla="*/ 83642 h 579058"/>
                <a:gd name="connsiteX5" fmla="*/ 115812 w 1029437"/>
                <a:gd name="connsiteY5" fmla="*/ 90076 h 579058"/>
                <a:gd name="connsiteX6" fmla="*/ 0 w 1029437"/>
                <a:gd name="connsiteY6" fmla="*/ 373171 h 579058"/>
                <a:gd name="connsiteX7" fmla="*/ 295963 w 1029437"/>
                <a:gd name="connsiteY7" fmla="*/ 521153 h 579058"/>
                <a:gd name="connsiteX8" fmla="*/ 347435 w 1029437"/>
                <a:gd name="connsiteY8" fmla="*/ 579059 h 579058"/>
                <a:gd name="connsiteX9" fmla="*/ 1048740 w 1029437"/>
                <a:gd name="connsiteY9" fmla="*/ 579059 h 579058"/>
                <a:gd name="connsiteX10" fmla="*/ 1048740 w 1029437"/>
                <a:gd name="connsiteY10" fmla="*/ 289529 h 579058"/>
                <a:gd name="connsiteX11" fmla="*/ 990834 w 1029437"/>
                <a:gd name="connsiteY11" fmla="*/ 173718 h 57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437" h="579058">
                  <a:moveTo>
                    <a:pt x="990834" y="173718"/>
                  </a:moveTo>
                  <a:cubicBezTo>
                    <a:pt x="913626" y="109378"/>
                    <a:pt x="810682" y="64340"/>
                    <a:pt x="707738" y="38604"/>
                  </a:cubicBezTo>
                  <a:cubicBezTo>
                    <a:pt x="636964" y="19302"/>
                    <a:pt x="553323" y="0"/>
                    <a:pt x="469681" y="0"/>
                  </a:cubicBezTo>
                  <a:cubicBezTo>
                    <a:pt x="392473" y="0"/>
                    <a:pt x="308831" y="12868"/>
                    <a:pt x="231623" y="38604"/>
                  </a:cubicBezTo>
                  <a:cubicBezTo>
                    <a:pt x="193020" y="51472"/>
                    <a:pt x="154416" y="64340"/>
                    <a:pt x="115812" y="83642"/>
                  </a:cubicBezTo>
                  <a:lnTo>
                    <a:pt x="115812" y="90076"/>
                  </a:lnTo>
                  <a:cubicBezTo>
                    <a:pt x="115812" y="199454"/>
                    <a:pt x="70774" y="302397"/>
                    <a:pt x="0" y="373171"/>
                  </a:cubicBezTo>
                  <a:cubicBezTo>
                    <a:pt x="122246" y="411775"/>
                    <a:pt x="218755" y="463247"/>
                    <a:pt x="295963" y="521153"/>
                  </a:cubicBezTo>
                  <a:cubicBezTo>
                    <a:pt x="315265" y="540455"/>
                    <a:pt x="334567" y="553323"/>
                    <a:pt x="347435" y="579059"/>
                  </a:cubicBezTo>
                  <a:lnTo>
                    <a:pt x="1048740" y="579059"/>
                  </a:lnTo>
                  <a:lnTo>
                    <a:pt x="1048740" y="289529"/>
                  </a:lnTo>
                  <a:cubicBezTo>
                    <a:pt x="1048740" y="244491"/>
                    <a:pt x="1029438" y="199454"/>
                    <a:pt x="990834" y="173718"/>
                  </a:cubicBezTo>
                  <a:close/>
                </a:path>
              </a:pathLst>
            </a:custGeom>
            <a:gradFill flip="none" rotWithShape="1">
              <a:gsLst>
                <a:gs pos="0">
                  <a:srgbClr val="490E6F"/>
                </a:gs>
                <a:gs pos="28000">
                  <a:srgbClr val="490E6F"/>
                </a:gs>
                <a:gs pos="100000">
                  <a:srgbClr val="971CE2"/>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
          <p:nvSpPr>
            <p:cNvPr id="42" name="Vapaamuotoinen: Muoto 41">
              <a:extLst>
                <a:ext uri="{FF2B5EF4-FFF2-40B4-BE49-F238E27FC236}">
                  <a16:creationId xmlns:a16="http://schemas.microsoft.com/office/drawing/2014/main" id="{AA783CA2-4392-4079-A042-8B4243C1D9FA}"/>
                </a:ext>
              </a:extLst>
            </p:cNvPr>
            <p:cNvSpPr/>
            <p:nvPr/>
          </p:nvSpPr>
          <p:spPr>
            <a:xfrm>
              <a:off x="2023805" y="1576362"/>
              <a:ext cx="1029438" cy="579059"/>
            </a:xfrm>
            <a:custGeom>
              <a:avLst/>
              <a:gdLst>
                <a:gd name="connsiteX0" fmla="*/ 752776 w 1029437"/>
                <a:gd name="connsiteY0" fmla="*/ 521153 h 579058"/>
                <a:gd name="connsiteX1" fmla="*/ 752776 w 1029437"/>
                <a:gd name="connsiteY1" fmla="*/ 521153 h 579058"/>
                <a:gd name="connsiteX2" fmla="*/ 1048740 w 1029437"/>
                <a:gd name="connsiteY2" fmla="*/ 373171 h 579058"/>
                <a:gd name="connsiteX3" fmla="*/ 932928 w 1029437"/>
                <a:gd name="connsiteY3" fmla="*/ 90076 h 579058"/>
                <a:gd name="connsiteX4" fmla="*/ 932928 w 1029437"/>
                <a:gd name="connsiteY4" fmla="*/ 77208 h 579058"/>
                <a:gd name="connsiteX5" fmla="*/ 817116 w 1029437"/>
                <a:gd name="connsiteY5" fmla="*/ 38604 h 579058"/>
                <a:gd name="connsiteX6" fmla="*/ 579059 w 1029437"/>
                <a:gd name="connsiteY6" fmla="*/ 0 h 579058"/>
                <a:gd name="connsiteX7" fmla="*/ 341001 w 1029437"/>
                <a:gd name="connsiteY7" fmla="*/ 38604 h 579058"/>
                <a:gd name="connsiteX8" fmla="*/ 57906 w 1029437"/>
                <a:gd name="connsiteY8" fmla="*/ 173718 h 579058"/>
                <a:gd name="connsiteX9" fmla="*/ 0 w 1029437"/>
                <a:gd name="connsiteY9" fmla="*/ 289529 h 579058"/>
                <a:gd name="connsiteX10" fmla="*/ 0 w 1029437"/>
                <a:gd name="connsiteY10" fmla="*/ 579059 h 579058"/>
                <a:gd name="connsiteX11" fmla="*/ 694870 w 1029437"/>
                <a:gd name="connsiteY11" fmla="*/ 579059 h 579058"/>
                <a:gd name="connsiteX12" fmla="*/ 752776 w 1029437"/>
                <a:gd name="connsiteY12" fmla="*/ 521153 h 57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9437" h="579058">
                  <a:moveTo>
                    <a:pt x="752776" y="521153"/>
                  </a:moveTo>
                  <a:lnTo>
                    <a:pt x="752776" y="521153"/>
                  </a:lnTo>
                  <a:cubicBezTo>
                    <a:pt x="842852" y="456813"/>
                    <a:pt x="945796" y="405341"/>
                    <a:pt x="1048740" y="373171"/>
                  </a:cubicBezTo>
                  <a:cubicBezTo>
                    <a:pt x="977966" y="295963"/>
                    <a:pt x="932928" y="199454"/>
                    <a:pt x="932928" y="90076"/>
                  </a:cubicBezTo>
                  <a:cubicBezTo>
                    <a:pt x="932928" y="83642"/>
                    <a:pt x="932928" y="83642"/>
                    <a:pt x="932928" y="77208"/>
                  </a:cubicBezTo>
                  <a:cubicBezTo>
                    <a:pt x="894324" y="64340"/>
                    <a:pt x="855720" y="45038"/>
                    <a:pt x="817116" y="38604"/>
                  </a:cubicBezTo>
                  <a:cubicBezTo>
                    <a:pt x="746342" y="19302"/>
                    <a:pt x="662701" y="0"/>
                    <a:pt x="579059" y="0"/>
                  </a:cubicBezTo>
                  <a:cubicBezTo>
                    <a:pt x="501851" y="0"/>
                    <a:pt x="418209" y="12868"/>
                    <a:pt x="341001" y="38604"/>
                  </a:cubicBezTo>
                  <a:cubicBezTo>
                    <a:pt x="238057" y="70774"/>
                    <a:pt x="141548" y="115812"/>
                    <a:pt x="57906" y="173718"/>
                  </a:cubicBezTo>
                  <a:cubicBezTo>
                    <a:pt x="19302" y="199454"/>
                    <a:pt x="0" y="244491"/>
                    <a:pt x="0" y="289529"/>
                  </a:cubicBezTo>
                  <a:lnTo>
                    <a:pt x="0" y="579059"/>
                  </a:lnTo>
                  <a:lnTo>
                    <a:pt x="694870" y="579059"/>
                  </a:lnTo>
                  <a:cubicBezTo>
                    <a:pt x="714172" y="553323"/>
                    <a:pt x="727040" y="540455"/>
                    <a:pt x="752776" y="521153"/>
                  </a:cubicBezTo>
                  <a:close/>
                </a:path>
              </a:pathLst>
            </a:custGeom>
            <a:gradFill flip="none" rotWithShape="1">
              <a:gsLst>
                <a:gs pos="0">
                  <a:srgbClr val="490E6F"/>
                </a:gs>
                <a:gs pos="28000">
                  <a:srgbClr val="490E6F"/>
                </a:gs>
                <a:gs pos="100000">
                  <a:srgbClr val="971CE2"/>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grpSp>
      <p:grpSp>
        <p:nvGrpSpPr>
          <p:cNvPr id="43" name="Kuva 2" descr="Käyttäjät">
            <a:extLst>
              <a:ext uri="{FF2B5EF4-FFF2-40B4-BE49-F238E27FC236}">
                <a16:creationId xmlns:a16="http://schemas.microsoft.com/office/drawing/2014/main" id="{927CC8C7-FC6F-4771-A247-D57E82A9D21F}"/>
              </a:ext>
            </a:extLst>
          </p:cNvPr>
          <p:cNvGrpSpPr/>
          <p:nvPr userDrawn="1"/>
        </p:nvGrpSpPr>
        <p:grpSpPr>
          <a:xfrm>
            <a:off x="9479203" y="2948571"/>
            <a:ext cx="1158117" cy="1203156"/>
            <a:chOff x="2028606" y="3112600"/>
            <a:chExt cx="1158117" cy="1203156"/>
          </a:xfrm>
          <a:solidFill>
            <a:srgbClr val="000000"/>
          </a:solidFill>
        </p:grpSpPr>
        <p:sp>
          <p:nvSpPr>
            <p:cNvPr id="44" name="Vapaamuotoinen: Muoto 43">
              <a:extLst>
                <a:ext uri="{FF2B5EF4-FFF2-40B4-BE49-F238E27FC236}">
                  <a16:creationId xmlns:a16="http://schemas.microsoft.com/office/drawing/2014/main" id="{EA0319F4-D457-4580-8558-8938BEF2FB3F}"/>
                </a:ext>
              </a:extLst>
            </p:cNvPr>
            <p:cNvSpPr/>
            <p:nvPr/>
          </p:nvSpPr>
          <p:spPr>
            <a:xfrm>
              <a:off x="2028606" y="3768867"/>
              <a:ext cx="1158117" cy="546889"/>
            </a:xfrm>
            <a:custGeom>
              <a:avLst/>
              <a:gdLst>
                <a:gd name="connsiteX0" fmla="*/ 1158117 w 1158117"/>
                <a:gd name="connsiteY0" fmla="*/ 579059 h 546888"/>
                <a:gd name="connsiteX1" fmla="*/ 1158117 w 1158117"/>
                <a:gd name="connsiteY1" fmla="*/ 289529 h 546888"/>
                <a:gd name="connsiteX2" fmla="*/ 1100211 w 1158117"/>
                <a:gd name="connsiteY2" fmla="*/ 173718 h 546888"/>
                <a:gd name="connsiteX3" fmla="*/ 817116 w 1158117"/>
                <a:gd name="connsiteY3" fmla="*/ 38604 h 546888"/>
                <a:gd name="connsiteX4" fmla="*/ 579059 w 1158117"/>
                <a:gd name="connsiteY4" fmla="*/ 0 h 546888"/>
                <a:gd name="connsiteX5" fmla="*/ 341001 w 1158117"/>
                <a:gd name="connsiteY5" fmla="*/ 38604 h 546888"/>
                <a:gd name="connsiteX6" fmla="*/ 57906 w 1158117"/>
                <a:gd name="connsiteY6" fmla="*/ 173718 h 546888"/>
                <a:gd name="connsiteX7" fmla="*/ 0 w 1158117"/>
                <a:gd name="connsiteY7" fmla="*/ 289529 h 546888"/>
                <a:gd name="connsiteX8" fmla="*/ 0 w 1158117"/>
                <a:gd name="connsiteY8" fmla="*/ 579059 h 546888"/>
                <a:gd name="connsiteX9" fmla="*/ 1158117 w 1158117"/>
                <a:gd name="connsiteY9" fmla="*/ 579059 h 54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8117" h="546888">
                  <a:moveTo>
                    <a:pt x="1158117" y="579059"/>
                  </a:moveTo>
                  <a:lnTo>
                    <a:pt x="1158117" y="289529"/>
                  </a:lnTo>
                  <a:cubicBezTo>
                    <a:pt x="1158117" y="244491"/>
                    <a:pt x="1138816" y="199454"/>
                    <a:pt x="1100211" y="173718"/>
                  </a:cubicBezTo>
                  <a:cubicBezTo>
                    <a:pt x="1023004" y="109378"/>
                    <a:pt x="920060" y="64340"/>
                    <a:pt x="817116" y="38604"/>
                  </a:cubicBezTo>
                  <a:cubicBezTo>
                    <a:pt x="746342" y="19302"/>
                    <a:pt x="662700" y="0"/>
                    <a:pt x="579059" y="0"/>
                  </a:cubicBezTo>
                  <a:cubicBezTo>
                    <a:pt x="501851" y="0"/>
                    <a:pt x="418209" y="12868"/>
                    <a:pt x="341001" y="38604"/>
                  </a:cubicBezTo>
                  <a:cubicBezTo>
                    <a:pt x="238058" y="64340"/>
                    <a:pt x="141548" y="115812"/>
                    <a:pt x="57906" y="173718"/>
                  </a:cubicBezTo>
                  <a:cubicBezTo>
                    <a:pt x="19302" y="205887"/>
                    <a:pt x="0" y="244491"/>
                    <a:pt x="0" y="289529"/>
                  </a:cubicBezTo>
                  <a:lnTo>
                    <a:pt x="0" y="579059"/>
                  </a:lnTo>
                  <a:lnTo>
                    <a:pt x="1158117" y="579059"/>
                  </a:lnTo>
                  <a:close/>
                </a:path>
              </a:pathLst>
            </a:custGeom>
            <a:gradFill flip="none" rotWithShape="1">
              <a:gsLst>
                <a:gs pos="0">
                  <a:srgbClr val="E0119D">
                    <a:lumMod val="50000"/>
                  </a:srgbClr>
                </a:gs>
                <a:gs pos="100000">
                  <a:srgbClr val="E0119D"/>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
          <p:nvSpPr>
            <p:cNvPr id="45" name="Vapaamuotoinen: Muoto 44">
              <a:extLst>
                <a:ext uri="{FF2B5EF4-FFF2-40B4-BE49-F238E27FC236}">
                  <a16:creationId xmlns:a16="http://schemas.microsoft.com/office/drawing/2014/main" id="{63B4A086-0672-48DD-A460-E862D0CB0A06}"/>
                </a:ext>
              </a:extLst>
            </p:cNvPr>
            <p:cNvSpPr/>
            <p:nvPr/>
          </p:nvSpPr>
          <p:spPr>
            <a:xfrm>
              <a:off x="2318135" y="3112600"/>
              <a:ext cx="579059" cy="579059"/>
            </a:xfrm>
            <a:custGeom>
              <a:avLst/>
              <a:gdLst>
                <a:gd name="connsiteX0" fmla="*/ 579059 w 579058"/>
                <a:gd name="connsiteY0" fmla="*/ 289529 h 579058"/>
                <a:gd name="connsiteX1" fmla="*/ 289529 w 579058"/>
                <a:gd name="connsiteY1" fmla="*/ 579059 h 579058"/>
                <a:gd name="connsiteX2" fmla="*/ 0 w 579058"/>
                <a:gd name="connsiteY2" fmla="*/ 289529 h 579058"/>
                <a:gd name="connsiteX3" fmla="*/ 289529 w 579058"/>
                <a:gd name="connsiteY3" fmla="*/ 0 h 579058"/>
                <a:gd name="connsiteX4" fmla="*/ 579059 w 579058"/>
                <a:gd name="connsiteY4" fmla="*/ 289529 h 57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058" h="579058">
                  <a:moveTo>
                    <a:pt x="579059" y="289529"/>
                  </a:moveTo>
                  <a:cubicBezTo>
                    <a:pt x="579059" y="449432"/>
                    <a:pt x="449432" y="579059"/>
                    <a:pt x="289529" y="579059"/>
                  </a:cubicBezTo>
                  <a:cubicBezTo>
                    <a:pt x="129627" y="579059"/>
                    <a:pt x="0" y="449432"/>
                    <a:pt x="0" y="289529"/>
                  </a:cubicBezTo>
                  <a:cubicBezTo>
                    <a:pt x="0" y="129627"/>
                    <a:pt x="129627" y="0"/>
                    <a:pt x="289529" y="0"/>
                  </a:cubicBezTo>
                  <a:cubicBezTo>
                    <a:pt x="449432" y="0"/>
                    <a:pt x="579059" y="129627"/>
                    <a:pt x="579059" y="289529"/>
                  </a:cubicBezTo>
                  <a:close/>
                </a:path>
              </a:pathLst>
            </a:custGeom>
            <a:gradFill flip="none" rotWithShape="1">
              <a:gsLst>
                <a:gs pos="0">
                  <a:srgbClr val="E0119D">
                    <a:lumMod val="50000"/>
                  </a:srgbClr>
                </a:gs>
                <a:gs pos="100000">
                  <a:srgbClr val="E0119D"/>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grpSp>
    </p:spTree>
    <p:extLst>
      <p:ext uri="{BB962C8B-B14F-4D97-AF65-F5344CB8AC3E}">
        <p14:creationId xmlns:p14="http://schemas.microsoft.com/office/powerpoint/2010/main" val="23386273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1_Älä käytä pohjana 2">
    <p:spTree>
      <p:nvGrpSpPr>
        <p:cNvPr id="1" name=""/>
        <p:cNvGrpSpPr/>
        <p:nvPr/>
      </p:nvGrpSpPr>
      <p:grpSpPr>
        <a:xfrm>
          <a:off x="0" y="0"/>
          <a:ext cx="0" cy="0"/>
          <a:chOff x="0" y="0"/>
          <a:chExt cx="0" cy="0"/>
        </a:xfrm>
      </p:grpSpPr>
      <p:grpSp>
        <p:nvGrpSpPr>
          <p:cNvPr id="3" name="Ryhmä 2">
            <a:extLst>
              <a:ext uri="{FF2B5EF4-FFF2-40B4-BE49-F238E27FC236}">
                <a16:creationId xmlns:a16="http://schemas.microsoft.com/office/drawing/2014/main" id="{CBAB8F81-4FF3-4988-A5E0-2D7B46374F92}"/>
              </a:ext>
            </a:extLst>
          </p:cNvPr>
          <p:cNvGrpSpPr/>
          <p:nvPr userDrawn="1"/>
        </p:nvGrpSpPr>
        <p:grpSpPr>
          <a:xfrm>
            <a:off x="0" y="5552461"/>
            <a:ext cx="12204000" cy="1315587"/>
            <a:chOff x="0" y="5552461"/>
            <a:chExt cx="12204000" cy="1315587"/>
          </a:xfrm>
        </p:grpSpPr>
        <p:grpSp>
          <p:nvGrpSpPr>
            <p:cNvPr id="11" name="Kuva 26">
              <a:extLst>
                <a:ext uri="{FF2B5EF4-FFF2-40B4-BE49-F238E27FC236}">
                  <a16:creationId xmlns:a16="http://schemas.microsoft.com/office/drawing/2014/main" id="{D4D29ECC-00E1-414D-96E3-3F834A662A62}"/>
                </a:ext>
              </a:extLst>
            </p:cNvPr>
            <p:cNvGrpSpPr/>
            <p:nvPr userDrawn="1"/>
          </p:nvGrpSpPr>
          <p:grpSpPr>
            <a:xfrm>
              <a:off x="0" y="5552461"/>
              <a:ext cx="12204000" cy="1281165"/>
              <a:chOff x="1538287" y="2947987"/>
              <a:chExt cx="9115425" cy="962025"/>
            </a:xfrm>
            <a:gradFill>
              <a:gsLst>
                <a:gs pos="44200">
                  <a:schemeClr val="accent2"/>
                </a:gs>
                <a:gs pos="0">
                  <a:schemeClr val="accent4"/>
                </a:gs>
                <a:gs pos="100000">
                  <a:schemeClr val="accent2"/>
                </a:gs>
              </a:gsLst>
              <a:lin ang="0" scaled="0"/>
            </a:gradFill>
          </p:grpSpPr>
          <p:sp>
            <p:nvSpPr>
              <p:cNvPr id="12" name="Vapaamuotoinen: Muoto 11">
                <a:extLst>
                  <a:ext uri="{FF2B5EF4-FFF2-40B4-BE49-F238E27FC236}">
                    <a16:creationId xmlns:a16="http://schemas.microsoft.com/office/drawing/2014/main" id="{1C7A6E61-61CF-4D44-B0DF-2C0C6451B914}"/>
                  </a:ext>
                </a:extLst>
              </p:cNvPr>
              <p:cNvSpPr/>
              <p:nvPr/>
            </p:nvSpPr>
            <p:spPr>
              <a:xfrm>
                <a:off x="8596502" y="2947987"/>
                <a:ext cx="2053780" cy="733710"/>
              </a:xfrm>
              <a:custGeom>
                <a:avLst/>
                <a:gdLst>
                  <a:gd name="connsiteX0" fmla="*/ 0 w 2053780"/>
                  <a:gd name="connsiteY0" fmla="*/ 733711 h 733710"/>
                  <a:gd name="connsiteX1" fmla="*/ 2053781 w 2053780"/>
                  <a:gd name="connsiteY1" fmla="*/ 733711 h 733710"/>
                  <a:gd name="connsiteX2" fmla="*/ 2053781 w 2053780"/>
                  <a:gd name="connsiteY2" fmla="*/ 0 h 733710"/>
                  <a:gd name="connsiteX3" fmla="*/ 312134 w 2053780"/>
                  <a:gd name="connsiteY3" fmla="*/ 445580 h 733710"/>
                </a:gdLst>
                <a:ahLst/>
                <a:cxnLst>
                  <a:cxn ang="0">
                    <a:pos x="connsiteX0" y="connsiteY0"/>
                  </a:cxn>
                  <a:cxn ang="0">
                    <a:pos x="connsiteX1" y="connsiteY1"/>
                  </a:cxn>
                  <a:cxn ang="0">
                    <a:pos x="connsiteX2" y="connsiteY2"/>
                  </a:cxn>
                  <a:cxn ang="0">
                    <a:pos x="connsiteX3" y="connsiteY3"/>
                  </a:cxn>
                </a:cxnLst>
                <a:rect l="l" t="t" r="r" b="b"/>
                <a:pathLst>
                  <a:path w="2053780" h="733710">
                    <a:moveTo>
                      <a:pt x="0" y="733711"/>
                    </a:moveTo>
                    <a:lnTo>
                      <a:pt x="2053781" y="733711"/>
                    </a:lnTo>
                    <a:lnTo>
                      <a:pt x="2053781" y="0"/>
                    </a:lnTo>
                    <a:lnTo>
                      <a:pt x="312134" y="445580"/>
                    </a:lnTo>
                    <a:close/>
                  </a:path>
                </a:pathLst>
              </a:custGeom>
              <a:grpFill/>
              <a:ln w="9525" cap="flat">
                <a:noFill/>
                <a:prstDash val="solid"/>
                <a:miter/>
              </a:ln>
            </p:spPr>
            <p:txBody>
              <a:bodyPr rtlCol="0" anchor="ctr"/>
              <a:lstStyle/>
              <a:p>
                <a:endParaRPr lang="fi-FI"/>
              </a:p>
            </p:txBody>
          </p:sp>
          <p:sp>
            <p:nvSpPr>
              <p:cNvPr id="13" name="Vapaamuotoinen: Muoto 12">
                <a:extLst>
                  <a:ext uri="{FF2B5EF4-FFF2-40B4-BE49-F238E27FC236}">
                    <a16:creationId xmlns:a16="http://schemas.microsoft.com/office/drawing/2014/main" id="{4E27B523-E114-478F-A43B-E33952A68DBB}"/>
                  </a:ext>
                </a:extLst>
              </p:cNvPr>
              <p:cNvSpPr/>
              <p:nvPr/>
            </p:nvSpPr>
            <p:spPr>
              <a:xfrm>
                <a:off x="1538287" y="3681697"/>
                <a:ext cx="9111996" cy="224123"/>
              </a:xfrm>
              <a:custGeom>
                <a:avLst/>
                <a:gdLst>
                  <a:gd name="connsiteX0" fmla="*/ 0 w 9111996"/>
                  <a:gd name="connsiteY0" fmla="*/ 0 h 224123"/>
                  <a:gd name="connsiteX1" fmla="*/ 9111996 w 9111996"/>
                  <a:gd name="connsiteY1" fmla="*/ 0 h 224123"/>
                  <a:gd name="connsiteX2" fmla="*/ 9111996 w 9111996"/>
                  <a:gd name="connsiteY2" fmla="*/ 224123 h 224123"/>
                  <a:gd name="connsiteX3" fmla="*/ 0 w 9111996"/>
                  <a:gd name="connsiteY3" fmla="*/ 224123 h 224123"/>
                </a:gdLst>
                <a:ahLst/>
                <a:cxnLst>
                  <a:cxn ang="0">
                    <a:pos x="connsiteX0" y="connsiteY0"/>
                  </a:cxn>
                  <a:cxn ang="0">
                    <a:pos x="connsiteX1" y="connsiteY1"/>
                  </a:cxn>
                  <a:cxn ang="0">
                    <a:pos x="connsiteX2" y="connsiteY2"/>
                  </a:cxn>
                  <a:cxn ang="0">
                    <a:pos x="connsiteX3" y="connsiteY3"/>
                  </a:cxn>
                </a:cxnLst>
                <a:rect l="l" t="t" r="r" b="b"/>
                <a:pathLst>
                  <a:path w="9111996" h="224123">
                    <a:moveTo>
                      <a:pt x="0" y="0"/>
                    </a:moveTo>
                    <a:lnTo>
                      <a:pt x="9111996" y="0"/>
                    </a:lnTo>
                    <a:lnTo>
                      <a:pt x="9111996" y="224123"/>
                    </a:lnTo>
                    <a:lnTo>
                      <a:pt x="0" y="224123"/>
                    </a:lnTo>
                    <a:close/>
                  </a:path>
                </a:pathLst>
              </a:custGeom>
              <a:grpFill/>
              <a:ln w="9525" cap="flat">
                <a:noFill/>
                <a:prstDash val="solid"/>
                <a:miter/>
              </a:ln>
            </p:spPr>
            <p:txBody>
              <a:bodyPr rtlCol="0" anchor="ctr"/>
              <a:lstStyle/>
              <a:p>
                <a:endParaRPr lang="fi-FI"/>
              </a:p>
            </p:txBody>
          </p:sp>
        </p:grpSp>
        <p:grpSp>
          <p:nvGrpSpPr>
            <p:cNvPr id="28" name="Kuva 26">
              <a:extLst>
                <a:ext uri="{FF2B5EF4-FFF2-40B4-BE49-F238E27FC236}">
                  <a16:creationId xmlns:a16="http://schemas.microsoft.com/office/drawing/2014/main" id="{27EE7607-304C-4173-B638-36841E054904}"/>
                </a:ext>
              </a:extLst>
            </p:cNvPr>
            <p:cNvGrpSpPr/>
            <p:nvPr/>
          </p:nvGrpSpPr>
          <p:grpSpPr>
            <a:xfrm>
              <a:off x="0" y="5586883"/>
              <a:ext cx="12204000" cy="1281165"/>
              <a:chOff x="1538287" y="2947987"/>
              <a:chExt cx="9115425" cy="962025"/>
            </a:xfrm>
            <a:solidFill>
              <a:schemeClr val="tx1"/>
            </a:solidFill>
          </p:grpSpPr>
          <p:sp>
            <p:nvSpPr>
              <p:cNvPr id="29" name="Vapaamuotoinen: Muoto 28">
                <a:extLst>
                  <a:ext uri="{FF2B5EF4-FFF2-40B4-BE49-F238E27FC236}">
                    <a16:creationId xmlns:a16="http://schemas.microsoft.com/office/drawing/2014/main" id="{0F2461F9-8061-4C56-9B19-7C7B34A186DC}"/>
                  </a:ext>
                </a:extLst>
              </p:cNvPr>
              <p:cNvSpPr/>
              <p:nvPr/>
            </p:nvSpPr>
            <p:spPr>
              <a:xfrm>
                <a:off x="8596502" y="2947987"/>
                <a:ext cx="2053780" cy="733710"/>
              </a:xfrm>
              <a:custGeom>
                <a:avLst/>
                <a:gdLst>
                  <a:gd name="connsiteX0" fmla="*/ 0 w 2053780"/>
                  <a:gd name="connsiteY0" fmla="*/ 733711 h 733710"/>
                  <a:gd name="connsiteX1" fmla="*/ 2053781 w 2053780"/>
                  <a:gd name="connsiteY1" fmla="*/ 733711 h 733710"/>
                  <a:gd name="connsiteX2" fmla="*/ 2053781 w 2053780"/>
                  <a:gd name="connsiteY2" fmla="*/ 0 h 733710"/>
                  <a:gd name="connsiteX3" fmla="*/ 312134 w 2053780"/>
                  <a:gd name="connsiteY3" fmla="*/ 445580 h 733710"/>
                </a:gdLst>
                <a:ahLst/>
                <a:cxnLst>
                  <a:cxn ang="0">
                    <a:pos x="connsiteX0" y="connsiteY0"/>
                  </a:cxn>
                  <a:cxn ang="0">
                    <a:pos x="connsiteX1" y="connsiteY1"/>
                  </a:cxn>
                  <a:cxn ang="0">
                    <a:pos x="connsiteX2" y="connsiteY2"/>
                  </a:cxn>
                  <a:cxn ang="0">
                    <a:pos x="connsiteX3" y="connsiteY3"/>
                  </a:cxn>
                </a:cxnLst>
                <a:rect l="l" t="t" r="r" b="b"/>
                <a:pathLst>
                  <a:path w="2053780" h="733710">
                    <a:moveTo>
                      <a:pt x="0" y="733711"/>
                    </a:moveTo>
                    <a:lnTo>
                      <a:pt x="2053781" y="733711"/>
                    </a:lnTo>
                    <a:lnTo>
                      <a:pt x="2053781" y="0"/>
                    </a:lnTo>
                    <a:lnTo>
                      <a:pt x="312134" y="445580"/>
                    </a:lnTo>
                    <a:close/>
                  </a:path>
                </a:pathLst>
              </a:custGeom>
              <a:grpFill/>
              <a:ln w="9525" cap="flat">
                <a:noFill/>
                <a:prstDash val="solid"/>
                <a:miter/>
              </a:ln>
            </p:spPr>
            <p:txBody>
              <a:bodyPr rtlCol="0" anchor="ctr"/>
              <a:lstStyle/>
              <a:p>
                <a:endParaRPr lang="fi-FI"/>
              </a:p>
            </p:txBody>
          </p:sp>
          <p:sp>
            <p:nvSpPr>
              <p:cNvPr id="30" name="Vapaamuotoinen: Muoto 29">
                <a:extLst>
                  <a:ext uri="{FF2B5EF4-FFF2-40B4-BE49-F238E27FC236}">
                    <a16:creationId xmlns:a16="http://schemas.microsoft.com/office/drawing/2014/main" id="{93E6344E-2DCB-4465-99D3-C32706E832BC}"/>
                  </a:ext>
                </a:extLst>
              </p:cNvPr>
              <p:cNvSpPr/>
              <p:nvPr/>
            </p:nvSpPr>
            <p:spPr>
              <a:xfrm>
                <a:off x="1538287" y="3681697"/>
                <a:ext cx="9111996" cy="224123"/>
              </a:xfrm>
              <a:custGeom>
                <a:avLst/>
                <a:gdLst>
                  <a:gd name="connsiteX0" fmla="*/ 0 w 9111996"/>
                  <a:gd name="connsiteY0" fmla="*/ 0 h 224123"/>
                  <a:gd name="connsiteX1" fmla="*/ 9111996 w 9111996"/>
                  <a:gd name="connsiteY1" fmla="*/ 0 h 224123"/>
                  <a:gd name="connsiteX2" fmla="*/ 9111996 w 9111996"/>
                  <a:gd name="connsiteY2" fmla="*/ 224123 h 224123"/>
                  <a:gd name="connsiteX3" fmla="*/ 0 w 9111996"/>
                  <a:gd name="connsiteY3" fmla="*/ 224123 h 224123"/>
                </a:gdLst>
                <a:ahLst/>
                <a:cxnLst>
                  <a:cxn ang="0">
                    <a:pos x="connsiteX0" y="connsiteY0"/>
                  </a:cxn>
                  <a:cxn ang="0">
                    <a:pos x="connsiteX1" y="connsiteY1"/>
                  </a:cxn>
                  <a:cxn ang="0">
                    <a:pos x="connsiteX2" y="connsiteY2"/>
                  </a:cxn>
                  <a:cxn ang="0">
                    <a:pos x="connsiteX3" y="connsiteY3"/>
                  </a:cxn>
                </a:cxnLst>
                <a:rect l="l" t="t" r="r" b="b"/>
                <a:pathLst>
                  <a:path w="9111996" h="224123">
                    <a:moveTo>
                      <a:pt x="0" y="0"/>
                    </a:moveTo>
                    <a:lnTo>
                      <a:pt x="9111996" y="0"/>
                    </a:lnTo>
                    <a:lnTo>
                      <a:pt x="9111996" y="224123"/>
                    </a:lnTo>
                    <a:lnTo>
                      <a:pt x="0" y="224123"/>
                    </a:lnTo>
                    <a:close/>
                  </a:path>
                </a:pathLst>
              </a:custGeom>
              <a:grpFill/>
              <a:ln w="9525" cap="flat">
                <a:noFill/>
                <a:prstDash val="solid"/>
                <a:miter/>
              </a:ln>
            </p:spPr>
            <p:txBody>
              <a:bodyPr rtlCol="0" anchor="ctr"/>
              <a:lstStyle/>
              <a:p>
                <a:endParaRPr lang="fi-FI"/>
              </a:p>
            </p:txBody>
          </p:sp>
        </p:grpSp>
      </p:grpSp>
      <p:pic>
        <p:nvPicPr>
          <p:cNvPr id="14" name="Kuva 13" descr="Kuva, joka sisältää kohteen piirtäminen&#10;&#10;Kuvaus luotu automaattisesti">
            <a:extLst>
              <a:ext uri="{FF2B5EF4-FFF2-40B4-BE49-F238E27FC236}">
                <a16:creationId xmlns:a16="http://schemas.microsoft.com/office/drawing/2014/main" id="{78FC2F2C-DAEA-4222-ADC3-ACF504B200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52673" y="5998704"/>
            <a:ext cx="1627857" cy="820768"/>
          </a:xfrm>
          <a:prstGeom prst="rect">
            <a:avLst/>
          </a:prstGeom>
        </p:spPr>
      </p:pic>
      <p:pic>
        <p:nvPicPr>
          <p:cNvPr id="2" name="Kuva 1">
            <a:extLst>
              <a:ext uri="{FF2B5EF4-FFF2-40B4-BE49-F238E27FC236}">
                <a16:creationId xmlns:a16="http://schemas.microsoft.com/office/drawing/2014/main" id="{7CFF828D-6EE3-4BD4-BD3A-449C841EDAC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71500" y="3173575"/>
            <a:ext cx="11049000" cy="361950"/>
          </a:xfrm>
          <a:prstGeom prst="rect">
            <a:avLst/>
          </a:prstGeom>
        </p:spPr>
      </p:pic>
      <p:pic>
        <p:nvPicPr>
          <p:cNvPr id="4" name="Kuva 3">
            <a:extLst>
              <a:ext uri="{FF2B5EF4-FFF2-40B4-BE49-F238E27FC236}">
                <a16:creationId xmlns:a16="http://schemas.microsoft.com/office/drawing/2014/main" id="{0AEE081A-6A7E-46FD-A285-AD62F92D44D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76515" y="3187862"/>
            <a:ext cx="342900" cy="333375"/>
          </a:xfrm>
          <a:prstGeom prst="rect">
            <a:avLst/>
          </a:prstGeom>
        </p:spPr>
      </p:pic>
      <p:pic>
        <p:nvPicPr>
          <p:cNvPr id="15" name="Kuva 14">
            <a:extLst>
              <a:ext uri="{FF2B5EF4-FFF2-40B4-BE49-F238E27FC236}">
                <a16:creationId xmlns:a16="http://schemas.microsoft.com/office/drawing/2014/main" id="{D8388924-5EB0-42F4-8C9A-B299F36B125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683290" y="3187862"/>
            <a:ext cx="342900" cy="333375"/>
          </a:xfrm>
          <a:prstGeom prst="rect">
            <a:avLst/>
          </a:prstGeom>
        </p:spPr>
      </p:pic>
      <p:pic>
        <p:nvPicPr>
          <p:cNvPr id="16" name="Kuva 15">
            <a:extLst>
              <a:ext uri="{FF2B5EF4-FFF2-40B4-BE49-F238E27FC236}">
                <a16:creationId xmlns:a16="http://schemas.microsoft.com/office/drawing/2014/main" id="{73704E23-9BF4-45A0-AFDB-EBD5324E7B3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733186" y="3187862"/>
            <a:ext cx="342900" cy="333375"/>
          </a:xfrm>
          <a:prstGeom prst="rect">
            <a:avLst/>
          </a:prstGeom>
        </p:spPr>
      </p:pic>
      <p:pic>
        <p:nvPicPr>
          <p:cNvPr id="17" name="Kuva 16">
            <a:extLst>
              <a:ext uri="{FF2B5EF4-FFF2-40B4-BE49-F238E27FC236}">
                <a16:creationId xmlns:a16="http://schemas.microsoft.com/office/drawing/2014/main" id="{4BDC6D3C-1D6A-4B9B-A8B1-2906198126D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120950" y="3187862"/>
            <a:ext cx="342900" cy="333375"/>
          </a:xfrm>
          <a:prstGeom prst="rect">
            <a:avLst/>
          </a:prstGeom>
        </p:spPr>
      </p:pic>
      <p:pic>
        <p:nvPicPr>
          <p:cNvPr id="5" name="Kuva 4">
            <a:extLst>
              <a:ext uri="{FF2B5EF4-FFF2-40B4-BE49-F238E27FC236}">
                <a16:creationId xmlns:a16="http://schemas.microsoft.com/office/drawing/2014/main" id="{9FD432F3-D0FF-4085-BC49-5DCC6090BC1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32515" y="1354308"/>
            <a:ext cx="2809875" cy="1590675"/>
          </a:xfrm>
          <a:prstGeom prst="rect">
            <a:avLst/>
          </a:prstGeom>
        </p:spPr>
      </p:pic>
      <p:pic>
        <p:nvPicPr>
          <p:cNvPr id="6" name="Kuva 5">
            <a:extLst>
              <a:ext uri="{FF2B5EF4-FFF2-40B4-BE49-F238E27FC236}">
                <a16:creationId xmlns:a16="http://schemas.microsoft.com/office/drawing/2014/main" id="{C0ADFC16-D486-4A1D-B452-EB896D166F47}"/>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3628411" y="1356003"/>
            <a:ext cx="1333500" cy="1590675"/>
          </a:xfrm>
          <a:prstGeom prst="rect">
            <a:avLst/>
          </a:prstGeom>
        </p:spPr>
      </p:pic>
      <p:pic>
        <p:nvPicPr>
          <p:cNvPr id="7" name="Kuva 6">
            <a:extLst>
              <a:ext uri="{FF2B5EF4-FFF2-40B4-BE49-F238E27FC236}">
                <a16:creationId xmlns:a16="http://schemas.microsoft.com/office/drawing/2014/main" id="{BDE55843-6CF9-4CF2-91AC-30E209C0A448}"/>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5057615" y="1356003"/>
            <a:ext cx="2409825" cy="1590675"/>
          </a:xfrm>
          <a:prstGeom prst="rect">
            <a:avLst/>
          </a:prstGeom>
        </p:spPr>
      </p:pic>
      <p:pic>
        <p:nvPicPr>
          <p:cNvPr id="21" name="Kuva 20">
            <a:extLst>
              <a:ext uri="{FF2B5EF4-FFF2-40B4-BE49-F238E27FC236}">
                <a16:creationId xmlns:a16="http://schemas.microsoft.com/office/drawing/2014/main" id="{98AB079B-C7B8-4ACA-8A92-3C2D1BA62B6D}"/>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7562236" y="1356003"/>
            <a:ext cx="1333500" cy="1590675"/>
          </a:xfrm>
          <a:prstGeom prst="rect">
            <a:avLst/>
          </a:prstGeom>
        </p:spPr>
      </p:pic>
      <p:sp>
        <p:nvSpPr>
          <p:cNvPr id="22" name="Tekstin paikkamerkki 5">
            <a:extLst>
              <a:ext uri="{FF2B5EF4-FFF2-40B4-BE49-F238E27FC236}">
                <a16:creationId xmlns:a16="http://schemas.microsoft.com/office/drawing/2014/main" id="{30F202CF-5014-498C-B66A-1423FE32E0F0}"/>
              </a:ext>
            </a:extLst>
          </p:cNvPr>
          <p:cNvSpPr>
            <a:spLocks noGrp="1"/>
          </p:cNvSpPr>
          <p:nvPr>
            <p:ph type="body" sz="quarter" idx="14" hasCustomPrompt="1"/>
          </p:nvPr>
        </p:nvSpPr>
        <p:spPr>
          <a:xfrm>
            <a:off x="953465" y="1643558"/>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1</a:t>
            </a:r>
          </a:p>
        </p:txBody>
      </p:sp>
      <p:sp>
        <p:nvSpPr>
          <p:cNvPr id="23" name="Tekstin paikkamerkki 5">
            <a:extLst>
              <a:ext uri="{FF2B5EF4-FFF2-40B4-BE49-F238E27FC236}">
                <a16:creationId xmlns:a16="http://schemas.microsoft.com/office/drawing/2014/main" id="{63BBE630-686C-4B47-B311-04E0152DF542}"/>
              </a:ext>
            </a:extLst>
          </p:cNvPr>
          <p:cNvSpPr>
            <a:spLocks noGrp="1"/>
          </p:cNvSpPr>
          <p:nvPr>
            <p:ph type="body" sz="quarter" idx="15" hasCustomPrompt="1"/>
          </p:nvPr>
        </p:nvSpPr>
        <p:spPr>
          <a:xfrm>
            <a:off x="3706190" y="1643558"/>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2</a:t>
            </a:r>
          </a:p>
        </p:txBody>
      </p:sp>
      <p:sp>
        <p:nvSpPr>
          <p:cNvPr id="24" name="Tekstin paikkamerkki 5">
            <a:extLst>
              <a:ext uri="{FF2B5EF4-FFF2-40B4-BE49-F238E27FC236}">
                <a16:creationId xmlns:a16="http://schemas.microsoft.com/office/drawing/2014/main" id="{33B629F0-7CEE-41F6-9FE5-52E1534E6FE4}"/>
              </a:ext>
            </a:extLst>
          </p:cNvPr>
          <p:cNvSpPr>
            <a:spLocks noGrp="1"/>
          </p:cNvSpPr>
          <p:nvPr>
            <p:ph type="body" sz="quarter" idx="16" hasCustomPrompt="1"/>
          </p:nvPr>
        </p:nvSpPr>
        <p:spPr>
          <a:xfrm>
            <a:off x="5192090" y="1643558"/>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3</a:t>
            </a:r>
          </a:p>
        </p:txBody>
      </p:sp>
      <p:sp>
        <p:nvSpPr>
          <p:cNvPr id="25" name="Tekstin paikkamerkki 5">
            <a:extLst>
              <a:ext uri="{FF2B5EF4-FFF2-40B4-BE49-F238E27FC236}">
                <a16:creationId xmlns:a16="http://schemas.microsoft.com/office/drawing/2014/main" id="{C4DBF8C0-3FEA-45DF-8356-D3182643BD96}"/>
              </a:ext>
            </a:extLst>
          </p:cNvPr>
          <p:cNvSpPr>
            <a:spLocks noGrp="1"/>
          </p:cNvSpPr>
          <p:nvPr>
            <p:ph type="body" sz="quarter" idx="17" hasCustomPrompt="1"/>
          </p:nvPr>
        </p:nvSpPr>
        <p:spPr>
          <a:xfrm>
            <a:off x="7611440" y="1643558"/>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4</a:t>
            </a:r>
          </a:p>
        </p:txBody>
      </p:sp>
      <p:sp>
        <p:nvSpPr>
          <p:cNvPr id="9" name="Tekstin paikkamerkki 8">
            <a:extLst>
              <a:ext uri="{FF2B5EF4-FFF2-40B4-BE49-F238E27FC236}">
                <a16:creationId xmlns:a16="http://schemas.microsoft.com/office/drawing/2014/main" id="{33DB265B-4569-42C3-A93B-A78121883F3E}"/>
              </a:ext>
            </a:extLst>
          </p:cNvPr>
          <p:cNvSpPr>
            <a:spLocks noGrp="1"/>
          </p:cNvSpPr>
          <p:nvPr>
            <p:ph type="body" sz="quarter" idx="18" hasCustomPrompt="1"/>
          </p:nvPr>
        </p:nvSpPr>
        <p:spPr>
          <a:xfrm>
            <a:off x="732515" y="3860800"/>
            <a:ext cx="1476400" cy="361950"/>
          </a:xfrm>
        </p:spPr>
        <p:txBody>
          <a:bodyPr>
            <a:normAutofit/>
          </a:bodyPr>
          <a:lstStyle>
            <a:lvl1pPr marL="0" indent="0">
              <a:buNone/>
              <a:defRPr sz="1800" b="1"/>
            </a:lvl1pPr>
          </a:lstStyle>
          <a:p>
            <a:pPr lvl="0"/>
            <a:r>
              <a:rPr lang="fi-FI"/>
              <a:t>Askel 1</a:t>
            </a:r>
          </a:p>
        </p:txBody>
      </p:sp>
      <p:sp>
        <p:nvSpPr>
          <p:cNvPr id="32" name="Tekstin paikkamerkki 8">
            <a:extLst>
              <a:ext uri="{FF2B5EF4-FFF2-40B4-BE49-F238E27FC236}">
                <a16:creationId xmlns:a16="http://schemas.microsoft.com/office/drawing/2014/main" id="{D0003D02-4CED-45F4-BCC9-71CE5E38A5E0}"/>
              </a:ext>
            </a:extLst>
          </p:cNvPr>
          <p:cNvSpPr>
            <a:spLocks noGrp="1"/>
          </p:cNvSpPr>
          <p:nvPr>
            <p:ph type="body" sz="quarter" idx="19" hasCustomPrompt="1"/>
          </p:nvPr>
        </p:nvSpPr>
        <p:spPr>
          <a:xfrm>
            <a:off x="732515" y="4321319"/>
            <a:ext cx="1476400" cy="1265563"/>
          </a:xfrm>
        </p:spPr>
        <p:txBody>
          <a:bodyPr>
            <a:normAutofit/>
          </a:bodyPr>
          <a:lstStyle>
            <a:lvl1pPr marL="0" indent="0">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4" name="Tekstin paikkamerkki 8">
            <a:extLst>
              <a:ext uri="{FF2B5EF4-FFF2-40B4-BE49-F238E27FC236}">
                <a16:creationId xmlns:a16="http://schemas.microsoft.com/office/drawing/2014/main" id="{ABF63E86-8254-4BA1-A13A-8E539FFC7EDD}"/>
              </a:ext>
            </a:extLst>
          </p:cNvPr>
          <p:cNvSpPr>
            <a:spLocks noGrp="1"/>
          </p:cNvSpPr>
          <p:nvPr>
            <p:ph type="body" sz="quarter" idx="20" hasCustomPrompt="1"/>
          </p:nvPr>
        </p:nvSpPr>
        <p:spPr>
          <a:xfrm>
            <a:off x="3628411" y="3860800"/>
            <a:ext cx="1476400" cy="361950"/>
          </a:xfrm>
        </p:spPr>
        <p:txBody>
          <a:bodyPr>
            <a:normAutofit/>
          </a:bodyPr>
          <a:lstStyle>
            <a:lvl1pPr marL="0" indent="0">
              <a:buNone/>
              <a:defRPr sz="1800" b="1"/>
            </a:lvl1pPr>
          </a:lstStyle>
          <a:p>
            <a:pPr lvl="0"/>
            <a:r>
              <a:rPr lang="fi-FI"/>
              <a:t>Askel 2</a:t>
            </a:r>
          </a:p>
        </p:txBody>
      </p:sp>
      <p:sp>
        <p:nvSpPr>
          <p:cNvPr id="35" name="Tekstin paikkamerkki 8">
            <a:extLst>
              <a:ext uri="{FF2B5EF4-FFF2-40B4-BE49-F238E27FC236}">
                <a16:creationId xmlns:a16="http://schemas.microsoft.com/office/drawing/2014/main" id="{2DFDC020-C080-4D97-9D0B-3E7D35312014}"/>
              </a:ext>
            </a:extLst>
          </p:cNvPr>
          <p:cNvSpPr>
            <a:spLocks noGrp="1"/>
          </p:cNvSpPr>
          <p:nvPr>
            <p:ph type="body" sz="quarter" idx="21" hasCustomPrompt="1"/>
          </p:nvPr>
        </p:nvSpPr>
        <p:spPr>
          <a:xfrm>
            <a:off x="3628411" y="4321319"/>
            <a:ext cx="1476400" cy="1265563"/>
          </a:xfrm>
        </p:spPr>
        <p:txBody>
          <a:bodyPr>
            <a:normAutofit/>
          </a:bodyPr>
          <a:lstStyle>
            <a:lvl1pPr marL="0" indent="0">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6" name="Tekstin paikkamerkki 8">
            <a:extLst>
              <a:ext uri="{FF2B5EF4-FFF2-40B4-BE49-F238E27FC236}">
                <a16:creationId xmlns:a16="http://schemas.microsoft.com/office/drawing/2014/main" id="{F9332985-7819-4927-B872-E8AD3B268FC6}"/>
              </a:ext>
            </a:extLst>
          </p:cNvPr>
          <p:cNvSpPr>
            <a:spLocks noGrp="1"/>
          </p:cNvSpPr>
          <p:nvPr>
            <p:ph type="body" sz="quarter" idx="22" hasCustomPrompt="1"/>
          </p:nvPr>
        </p:nvSpPr>
        <p:spPr>
          <a:xfrm>
            <a:off x="5057615" y="3860800"/>
            <a:ext cx="1476400" cy="361950"/>
          </a:xfrm>
        </p:spPr>
        <p:txBody>
          <a:bodyPr>
            <a:normAutofit/>
          </a:bodyPr>
          <a:lstStyle>
            <a:lvl1pPr marL="0" indent="0">
              <a:buNone/>
              <a:defRPr sz="1800" b="1"/>
            </a:lvl1pPr>
          </a:lstStyle>
          <a:p>
            <a:pPr lvl="0"/>
            <a:r>
              <a:rPr lang="fi-FI"/>
              <a:t>Askel 3</a:t>
            </a:r>
          </a:p>
        </p:txBody>
      </p:sp>
      <p:sp>
        <p:nvSpPr>
          <p:cNvPr id="37" name="Tekstin paikkamerkki 8">
            <a:extLst>
              <a:ext uri="{FF2B5EF4-FFF2-40B4-BE49-F238E27FC236}">
                <a16:creationId xmlns:a16="http://schemas.microsoft.com/office/drawing/2014/main" id="{BF4378F6-873E-40EB-9BE5-4FD02955A00F}"/>
              </a:ext>
            </a:extLst>
          </p:cNvPr>
          <p:cNvSpPr>
            <a:spLocks noGrp="1"/>
          </p:cNvSpPr>
          <p:nvPr>
            <p:ph type="body" sz="quarter" idx="23" hasCustomPrompt="1"/>
          </p:nvPr>
        </p:nvSpPr>
        <p:spPr>
          <a:xfrm>
            <a:off x="5057615" y="4321319"/>
            <a:ext cx="1476400" cy="1265563"/>
          </a:xfrm>
        </p:spPr>
        <p:txBody>
          <a:bodyPr>
            <a:normAutofit/>
          </a:bodyPr>
          <a:lstStyle>
            <a:lvl1pPr marL="0" indent="0">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8" name="Tekstin paikkamerkki 8">
            <a:extLst>
              <a:ext uri="{FF2B5EF4-FFF2-40B4-BE49-F238E27FC236}">
                <a16:creationId xmlns:a16="http://schemas.microsoft.com/office/drawing/2014/main" id="{4061B29E-D713-43F2-863D-D89D91221162}"/>
              </a:ext>
            </a:extLst>
          </p:cNvPr>
          <p:cNvSpPr>
            <a:spLocks noGrp="1"/>
          </p:cNvSpPr>
          <p:nvPr>
            <p:ph type="body" sz="quarter" idx="24" hasCustomPrompt="1"/>
          </p:nvPr>
        </p:nvSpPr>
        <p:spPr>
          <a:xfrm>
            <a:off x="7562236" y="3860800"/>
            <a:ext cx="1476400" cy="361950"/>
          </a:xfrm>
        </p:spPr>
        <p:txBody>
          <a:bodyPr>
            <a:normAutofit/>
          </a:bodyPr>
          <a:lstStyle>
            <a:lvl1pPr marL="0" indent="0">
              <a:buNone/>
              <a:defRPr sz="1800" b="1"/>
            </a:lvl1pPr>
          </a:lstStyle>
          <a:p>
            <a:pPr lvl="0"/>
            <a:r>
              <a:rPr lang="fi-FI"/>
              <a:t>Askel 4</a:t>
            </a:r>
          </a:p>
        </p:txBody>
      </p:sp>
      <p:sp>
        <p:nvSpPr>
          <p:cNvPr id="39" name="Tekstin paikkamerkki 8">
            <a:extLst>
              <a:ext uri="{FF2B5EF4-FFF2-40B4-BE49-F238E27FC236}">
                <a16:creationId xmlns:a16="http://schemas.microsoft.com/office/drawing/2014/main" id="{F648FFDC-63A1-48F6-A808-B5491DCA6C43}"/>
              </a:ext>
            </a:extLst>
          </p:cNvPr>
          <p:cNvSpPr>
            <a:spLocks noGrp="1"/>
          </p:cNvSpPr>
          <p:nvPr>
            <p:ph type="body" sz="quarter" idx="25" hasCustomPrompt="1"/>
          </p:nvPr>
        </p:nvSpPr>
        <p:spPr>
          <a:xfrm>
            <a:off x="7562236" y="4321319"/>
            <a:ext cx="1476400" cy="1265563"/>
          </a:xfrm>
        </p:spPr>
        <p:txBody>
          <a:bodyPr>
            <a:normAutofit/>
          </a:bodyPr>
          <a:lstStyle>
            <a:lvl1pPr marL="0" indent="0">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pic>
        <p:nvPicPr>
          <p:cNvPr id="40" name="Kuva 39">
            <a:extLst>
              <a:ext uri="{FF2B5EF4-FFF2-40B4-BE49-F238E27FC236}">
                <a16:creationId xmlns:a16="http://schemas.microsoft.com/office/drawing/2014/main" id="{E3C6774F-3937-448B-A414-74D2BD5C3F1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053867" y="3187862"/>
            <a:ext cx="342900" cy="333375"/>
          </a:xfrm>
          <a:prstGeom prst="rect">
            <a:avLst/>
          </a:prstGeom>
        </p:spPr>
      </p:pic>
      <p:pic>
        <p:nvPicPr>
          <p:cNvPr id="41" name="Kuva 40">
            <a:extLst>
              <a:ext uri="{FF2B5EF4-FFF2-40B4-BE49-F238E27FC236}">
                <a16:creationId xmlns:a16="http://schemas.microsoft.com/office/drawing/2014/main" id="{F1BB80A3-6200-4C9D-9FC7-8A5472586D20}"/>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8990532" y="1356003"/>
            <a:ext cx="2409825" cy="1590675"/>
          </a:xfrm>
          <a:prstGeom prst="rect">
            <a:avLst/>
          </a:prstGeom>
        </p:spPr>
      </p:pic>
      <p:sp>
        <p:nvSpPr>
          <p:cNvPr id="42" name="Tekstin paikkamerkki 5">
            <a:extLst>
              <a:ext uri="{FF2B5EF4-FFF2-40B4-BE49-F238E27FC236}">
                <a16:creationId xmlns:a16="http://schemas.microsoft.com/office/drawing/2014/main" id="{3ADF75B7-50AF-41CF-B8DE-8B4C5E80378A}"/>
              </a:ext>
            </a:extLst>
          </p:cNvPr>
          <p:cNvSpPr>
            <a:spLocks noGrp="1"/>
          </p:cNvSpPr>
          <p:nvPr>
            <p:ph type="body" sz="quarter" idx="26" hasCustomPrompt="1"/>
          </p:nvPr>
        </p:nvSpPr>
        <p:spPr>
          <a:xfrm>
            <a:off x="9125007" y="1643558"/>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5</a:t>
            </a:r>
          </a:p>
        </p:txBody>
      </p:sp>
      <p:sp>
        <p:nvSpPr>
          <p:cNvPr id="43" name="Tekstin paikkamerkki 8">
            <a:extLst>
              <a:ext uri="{FF2B5EF4-FFF2-40B4-BE49-F238E27FC236}">
                <a16:creationId xmlns:a16="http://schemas.microsoft.com/office/drawing/2014/main" id="{28C2DFE1-552A-4923-8ECF-3A3B3B77C005}"/>
              </a:ext>
            </a:extLst>
          </p:cNvPr>
          <p:cNvSpPr>
            <a:spLocks noGrp="1"/>
          </p:cNvSpPr>
          <p:nvPr>
            <p:ph type="body" sz="quarter" idx="27" hasCustomPrompt="1"/>
          </p:nvPr>
        </p:nvSpPr>
        <p:spPr>
          <a:xfrm>
            <a:off x="8990532" y="3860800"/>
            <a:ext cx="1476400" cy="361950"/>
          </a:xfrm>
        </p:spPr>
        <p:txBody>
          <a:bodyPr>
            <a:normAutofit/>
          </a:bodyPr>
          <a:lstStyle>
            <a:lvl1pPr marL="0" indent="0">
              <a:buNone/>
              <a:defRPr sz="1800" b="1"/>
            </a:lvl1pPr>
          </a:lstStyle>
          <a:p>
            <a:pPr lvl="0"/>
            <a:r>
              <a:rPr lang="fi-FI"/>
              <a:t>Askel 5</a:t>
            </a:r>
          </a:p>
        </p:txBody>
      </p:sp>
      <p:sp>
        <p:nvSpPr>
          <p:cNvPr id="44" name="Tekstin paikkamerkki 8">
            <a:extLst>
              <a:ext uri="{FF2B5EF4-FFF2-40B4-BE49-F238E27FC236}">
                <a16:creationId xmlns:a16="http://schemas.microsoft.com/office/drawing/2014/main" id="{4D85FB49-2C6E-4FC0-B920-C4155C78360D}"/>
              </a:ext>
            </a:extLst>
          </p:cNvPr>
          <p:cNvSpPr>
            <a:spLocks noGrp="1"/>
          </p:cNvSpPr>
          <p:nvPr>
            <p:ph type="body" sz="quarter" idx="28" hasCustomPrompt="1"/>
          </p:nvPr>
        </p:nvSpPr>
        <p:spPr>
          <a:xfrm>
            <a:off x="8990532" y="4321319"/>
            <a:ext cx="1476400" cy="1265563"/>
          </a:xfrm>
        </p:spPr>
        <p:txBody>
          <a:bodyPr>
            <a:normAutofit/>
          </a:bodyPr>
          <a:lstStyle>
            <a:lvl1pPr marL="0" indent="0">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45" name="Tekstin paikkamerkki 5">
            <a:extLst>
              <a:ext uri="{FF2B5EF4-FFF2-40B4-BE49-F238E27FC236}">
                <a16:creationId xmlns:a16="http://schemas.microsoft.com/office/drawing/2014/main" id="{6B52E0C3-20CE-423C-8343-C9754E7D50BC}"/>
              </a:ext>
            </a:extLst>
          </p:cNvPr>
          <p:cNvSpPr>
            <a:spLocks noGrp="1"/>
          </p:cNvSpPr>
          <p:nvPr>
            <p:ph type="body" sz="quarter" idx="13" hasCustomPrompt="1"/>
          </p:nvPr>
        </p:nvSpPr>
        <p:spPr>
          <a:xfrm>
            <a:off x="593368" y="400219"/>
            <a:ext cx="5056388" cy="962087"/>
          </a:xfrm>
        </p:spPr>
        <p:txBody>
          <a:bodyPr anchor="t">
            <a:noAutofit/>
          </a:bodyPr>
          <a:lstStyle>
            <a:lvl1pPr marL="0" indent="0">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48" name="Suorakulmio 47">
            <a:extLst>
              <a:ext uri="{FF2B5EF4-FFF2-40B4-BE49-F238E27FC236}">
                <a16:creationId xmlns:a16="http://schemas.microsoft.com/office/drawing/2014/main" id="{2617EDD3-6F11-4027-8A32-939E0ACA8B25}"/>
              </a:ext>
            </a:extLst>
          </p:cNvPr>
          <p:cNvSpPr/>
          <p:nvPr userDrawn="1"/>
        </p:nvSpPr>
        <p:spPr>
          <a:xfrm>
            <a:off x="480000" y="477000"/>
            <a:ext cx="110205" cy="262834"/>
          </a:xfrm>
          <a:prstGeom prst="rect">
            <a:avLst/>
          </a:prstGeom>
          <a:solidFill>
            <a:schemeClr val="accent1"/>
          </a:solidFill>
          <a:ln w="9525" cap="flat" cmpd="sng" algn="ctr">
            <a:noFill/>
            <a:prstDash val="solid"/>
          </a:ln>
          <a:effectLst/>
        </p:spPr>
        <p:txBody>
          <a:bodyPr rtlCol="0" anchor="ct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28712388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1_Älä käytä pohjana 3">
    <p:spTree>
      <p:nvGrpSpPr>
        <p:cNvPr id="1" name=""/>
        <p:cNvGrpSpPr/>
        <p:nvPr/>
      </p:nvGrpSpPr>
      <p:grpSpPr>
        <a:xfrm>
          <a:off x="0" y="0"/>
          <a:ext cx="0" cy="0"/>
          <a:chOff x="0" y="0"/>
          <a:chExt cx="0" cy="0"/>
        </a:xfrm>
      </p:grpSpPr>
      <p:grpSp>
        <p:nvGrpSpPr>
          <p:cNvPr id="3" name="Ryhmä 2">
            <a:extLst>
              <a:ext uri="{FF2B5EF4-FFF2-40B4-BE49-F238E27FC236}">
                <a16:creationId xmlns:a16="http://schemas.microsoft.com/office/drawing/2014/main" id="{CBAB8F81-4FF3-4988-A5E0-2D7B46374F92}"/>
              </a:ext>
            </a:extLst>
          </p:cNvPr>
          <p:cNvGrpSpPr/>
          <p:nvPr userDrawn="1"/>
        </p:nvGrpSpPr>
        <p:grpSpPr>
          <a:xfrm>
            <a:off x="0" y="5552461"/>
            <a:ext cx="12204000" cy="1315587"/>
            <a:chOff x="0" y="5552461"/>
            <a:chExt cx="12204000" cy="1315587"/>
          </a:xfrm>
        </p:grpSpPr>
        <p:grpSp>
          <p:nvGrpSpPr>
            <p:cNvPr id="11" name="Kuva 26">
              <a:extLst>
                <a:ext uri="{FF2B5EF4-FFF2-40B4-BE49-F238E27FC236}">
                  <a16:creationId xmlns:a16="http://schemas.microsoft.com/office/drawing/2014/main" id="{D4D29ECC-00E1-414D-96E3-3F834A662A62}"/>
                </a:ext>
              </a:extLst>
            </p:cNvPr>
            <p:cNvGrpSpPr/>
            <p:nvPr userDrawn="1"/>
          </p:nvGrpSpPr>
          <p:grpSpPr>
            <a:xfrm>
              <a:off x="0" y="5552461"/>
              <a:ext cx="12204000" cy="1281165"/>
              <a:chOff x="1538287" y="2947987"/>
              <a:chExt cx="9115425" cy="962025"/>
            </a:xfrm>
            <a:gradFill>
              <a:gsLst>
                <a:gs pos="44200">
                  <a:schemeClr val="accent2"/>
                </a:gs>
                <a:gs pos="0">
                  <a:schemeClr val="accent4"/>
                </a:gs>
                <a:gs pos="100000">
                  <a:schemeClr val="accent2"/>
                </a:gs>
              </a:gsLst>
              <a:lin ang="0" scaled="0"/>
            </a:gradFill>
          </p:grpSpPr>
          <p:sp>
            <p:nvSpPr>
              <p:cNvPr id="12" name="Vapaamuotoinen: Muoto 11">
                <a:extLst>
                  <a:ext uri="{FF2B5EF4-FFF2-40B4-BE49-F238E27FC236}">
                    <a16:creationId xmlns:a16="http://schemas.microsoft.com/office/drawing/2014/main" id="{1C7A6E61-61CF-4D44-B0DF-2C0C6451B914}"/>
                  </a:ext>
                </a:extLst>
              </p:cNvPr>
              <p:cNvSpPr/>
              <p:nvPr/>
            </p:nvSpPr>
            <p:spPr>
              <a:xfrm>
                <a:off x="8596502" y="2947987"/>
                <a:ext cx="2053780" cy="733710"/>
              </a:xfrm>
              <a:custGeom>
                <a:avLst/>
                <a:gdLst>
                  <a:gd name="connsiteX0" fmla="*/ 0 w 2053780"/>
                  <a:gd name="connsiteY0" fmla="*/ 733711 h 733710"/>
                  <a:gd name="connsiteX1" fmla="*/ 2053781 w 2053780"/>
                  <a:gd name="connsiteY1" fmla="*/ 733711 h 733710"/>
                  <a:gd name="connsiteX2" fmla="*/ 2053781 w 2053780"/>
                  <a:gd name="connsiteY2" fmla="*/ 0 h 733710"/>
                  <a:gd name="connsiteX3" fmla="*/ 312134 w 2053780"/>
                  <a:gd name="connsiteY3" fmla="*/ 445580 h 733710"/>
                </a:gdLst>
                <a:ahLst/>
                <a:cxnLst>
                  <a:cxn ang="0">
                    <a:pos x="connsiteX0" y="connsiteY0"/>
                  </a:cxn>
                  <a:cxn ang="0">
                    <a:pos x="connsiteX1" y="connsiteY1"/>
                  </a:cxn>
                  <a:cxn ang="0">
                    <a:pos x="connsiteX2" y="connsiteY2"/>
                  </a:cxn>
                  <a:cxn ang="0">
                    <a:pos x="connsiteX3" y="connsiteY3"/>
                  </a:cxn>
                </a:cxnLst>
                <a:rect l="l" t="t" r="r" b="b"/>
                <a:pathLst>
                  <a:path w="2053780" h="733710">
                    <a:moveTo>
                      <a:pt x="0" y="733711"/>
                    </a:moveTo>
                    <a:lnTo>
                      <a:pt x="2053781" y="733711"/>
                    </a:lnTo>
                    <a:lnTo>
                      <a:pt x="2053781" y="0"/>
                    </a:lnTo>
                    <a:lnTo>
                      <a:pt x="312134" y="445580"/>
                    </a:lnTo>
                    <a:close/>
                  </a:path>
                </a:pathLst>
              </a:custGeom>
              <a:grpFill/>
              <a:ln w="9525" cap="flat">
                <a:noFill/>
                <a:prstDash val="solid"/>
                <a:miter/>
              </a:ln>
            </p:spPr>
            <p:txBody>
              <a:bodyPr rtlCol="0" anchor="ctr"/>
              <a:lstStyle/>
              <a:p>
                <a:endParaRPr lang="fi-FI"/>
              </a:p>
            </p:txBody>
          </p:sp>
          <p:sp>
            <p:nvSpPr>
              <p:cNvPr id="13" name="Vapaamuotoinen: Muoto 12">
                <a:extLst>
                  <a:ext uri="{FF2B5EF4-FFF2-40B4-BE49-F238E27FC236}">
                    <a16:creationId xmlns:a16="http://schemas.microsoft.com/office/drawing/2014/main" id="{4E27B523-E114-478F-A43B-E33952A68DBB}"/>
                  </a:ext>
                </a:extLst>
              </p:cNvPr>
              <p:cNvSpPr/>
              <p:nvPr/>
            </p:nvSpPr>
            <p:spPr>
              <a:xfrm>
                <a:off x="1538287" y="3681697"/>
                <a:ext cx="9111996" cy="224123"/>
              </a:xfrm>
              <a:custGeom>
                <a:avLst/>
                <a:gdLst>
                  <a:gd name="connsiteX0" fmla="*/ 0 w 9111996"/>
                  <a:gd name="connsiteY0" fmla="*/ 0 h 224123"/>
                  <a:gd name="connsiteX1" fmla="*/ 9111996 w 9111996"/>
                  <a:gd name="connsiteY1" fmla="*/ 0 h 224123"/>
                  <a:gd name="connsiteX2" fmla="*/ 9111996 w 9111996"/>
                  <a:gd name="connsiteY2" fmla="*/ 224123 h 224123"/>
                  <a:gd name="connsiteX3" fmla="*/ 0 w 9111996"/>
                  <a:gd name="connsiteY3" fmla="*/ 224123 h 224123"/>
                </a:gdLst>
                <a:ahLst/>
                <a:cxnLst>
                  <a:cxn ang="0">
                    <a:pos x="connsiteX0" y="connsiteY0"/>
                  </a:cxn>
                  <a:cxn ang="0">
                    <a:pos x="connsiteX1" y="connsiteY1"/>
                  </a:cxn>
                  <a:cxn ang="0">
                    <a:pos x="connsiteX2" y="connsiteY2"/>
                  </a:cxn>
                  <a:cxn ang="0">
                    <a:pos x="connsiteX3" y="connsiteY3"/>
                  </a:cxn>
                </a:cxnLst>
                <a:rect l="l" t="t" r="r" b="b"/>
                <a:pathLst>
                  <a:path w="9111996" h="224123">
                    <a:moveTo>
                      <a:pt x="0" y="0"/>
                    </a:moveTo>
                    <a:lnTo>
                      <a:pt x="9111996" y="0"/>
                    </a:lnTo>
                    <a:lnTo>
                      <a:pt x="9111996" y="224123"/>
                    </a:lnTo>
                    <a:lnTo>
                      <a:pt x="0" y="224123"/>
                    </a:lnTo>
                    <a:close/>
                  </a:path>
                </a:pathLst>
              </a:custGeom>
              <a:grpFill/>
              <a:ln w="9525" cap="flat">
                <a:noFill/>
                <a:prstDash val="solid"/>
                <a:miter/>
              </a:ln>
            </p:spPr>
            <p:txBody>
              <a:bodyPr rtlCol="0" anchor="ctr"/>
              <a:lstStyle/>
              <a:p>
                <a:endParaRPr lang="fi-FI"/>
              </a:p>
            </p:txBody>
          </p:sp>
        </p:grpSp>
        <p:grpSp>
          <p:nvGrpSpPr>
            <p:cNvPr id="28" name="Kuva 26">
              <a:extLst>
                <a:ext uri="{FF2B5EF4-FFF2-40B4-BE49-F238E27FC236}">
                  <a16:creationId xmlns:a16="http://schemas.microsoft.com/office/drawing/2014/main" id="{27EE7607-304C-4173-B638-36841E054904}"/>
                </a:ext>
              </a:extLst>
            </p:cNvPr>
            <p:cNvGrpSpPr/>
            <p:nvPr/>
          </p:nvGrpSpPr>
          <p:grpSpPr>
            <a:xfrm>
              <a:off x="0" y="5586883"/>
              <a:ext cx="12204000" cy="1281165"/>
              <a:chOff x="1538287" y="2947987"/>
              <a:chExt cx="9115425" cy="962025"/>
            </a:xfrm>
            <a:solidFill>
              <a:schemeClr val="tx1"/>
            </a:solidFill>
          </p:grpSpPr>
          <p:sp>
            <p:nvSpPr>
              <p:cNvPr id="29" name="Vapaamuotoinen: Muoto 28">
                <a:extLst>
                  <a:ext uri="{FF2B5EF4-FFF2-40B4-BE49-F238E27FC236}">
                    <a16:creationId xmlns:a16="http://schemas.microsoft.com/office/drawing/2014/main" id="{0F2461F9-8061-4C56-9B19-7C7B34A186DC}"/>
                  </a:ext>
                </a:extLst>
              </p:cNvPr>
              <p:cNvSpPr/>
              <p:nvPr/>
            </p:nvSpPr>
            <p:spPr>
              <a:xfrm>
                <a:off x="8596502" y="2947987"/>
                <a:ext cx="2053780" cy="733710"/>
              </a:xfrm>
              <a:custGeom>
                <a:avLst/>
                <a:gdLst>
                  <a:gd name="connsiteX0" fmla="*/ 0 w 2053780"/>
                  <a:gd name="connsiteY0" fmla="*/ 733711 h 733710"/>
                  <a:gd name="connsiteX1" fmla="*/ 2053781 w 2053780"/>
                  <a:gd name="connsiteY1" fmla="*/ 733711 h 733710"/>
                  <a:gd name="connsiteX2" fmla="*/ 2053781 w 2053780"/>
                  <a:gd name="connsiteY2" fmla="*/ 0 h 733710"/>
                  <a:gd name="connsiteX3" fmla="*/ 312134 w 2053780"/>
                  <a:gd name="connsiteY3" fmla="*/ 445580 h 733710"/>
                </a:gdLst>
                <a:ahLst/>
                <a:cxnLst>
                  <a:cxn ang="0">
                    <a:pos x="connsiteX0" y="connsiteY0"/>
                  </a:cxn>
                  <a:cxn ang="0">
                    <a:pos x="connsiteX1" y="connsiteY1"/>
                  </a:cxn>
                  <a:cxn ang="0">
                    <a:pos x="connsiteX2" y="connsiteY2"/>
                  </a:cxn>
                  <a:cxn ang="0">
                    <a:pos x="connsiteX3" y="connsiteY3"/>
                  </a:cxn>
                </a:cxnLst>
                <a:rect l="l" t="t" r="r" b="b"/>
                <a:pathLst>
                  <a:path w="2053780" h="733710">
                    <a:moveTo>
                      <a:pt x="0" y="733711"/>
                    </a:moveTo>
                    <a:lnTo>
                      <a:pt x="2053781" y="733711"/>
                    </a:lnTo>
                    <a:lnTo>
                      <a:pt x="2053781" y="0"/>
                    </a:lnTo>
                    <a:lnTo>
                      <a:pt x="312134" y="445580"/>
                    </a:lnTo>
                    <a:close/>
                  </a:path>
                </a:pathLst>
              </a:custGeom>
              <a:grpFill/>
              <a:ln w="9525" cap="flat">
                <a:noFill/>
                <a:prstDash val="solid"/>
                <a:miter/>
              </a:ln>
            </p:spPr>
            <p:txBody>
              <a:bodyPr rtlCol="0" anchor="ctr"/>
              <a:lstStyle/>
              <a:p>
                <a:endParaRPr lang="fi-FI"/>
              </a:p>
            </p:txBody>
          </p:sp>
          <p:sp>
            <p:nvSpPr>
              <p:cNvPr id="30" name="Vapaamuotoinen: Muoto 29">
                <a:extLst>
                  <a:ext uri="{FF2B5EF4-FFF2-40B4-BE49-F238E27FC236}">
                    <a16:creationId xmlns:a16="http://schemas.microsoft.com/office/drawing/2014/main" id="{93E6344E-2DCB-4465-99D3-C32706E832BC}"/>
                  </a:ext>
                </a:extLst>
              </p:cNvPr>
              <p:cNvSpPr/>
              <p:nvPr/>
            </p:nvSpPr>
            <p:spPr>
              <a:xfrm>
                <a:off x="1538287" y="3681697"/>
                <a:ext cx="9111996" cy="224123"/>
              </a:xfrm>
              <a:custGeom>
                <a:avLst/>
                <a:gdLst>
                  <a:gd name="connsiteX0" fmla="*/ 0 w 9111996"/>
                  <a:gd name="connsiteY0" fmla="*/ 0 h 224123"/>
                  <a:gd name="connsiteX1" fmla="*/ 9111996 w 9111996"/>
                  <a:gd name="connsiteY1" fmla="*/ 0 h 224123"/>
                  <a:gd name="connsiteX2" fmla="*/ 9111996 w 9111996"/>
                  <a:gd name="connsiteY2" fmla="*/ 224123 h 224123"/>
                  <a:gd name="connsiteX3" fmla="*/ 0 w 9111996"/>
                  <a:gd name="connsiteY3" fmla="*/ 224123 h 224123"/>
                </a:gdLst>
                <a:ahLst/>
                <a:cxnLst>
                  <a:cxn ang="0">
                    <a:pos x="connsiteX0" y="connsiteY0"/>
                  </a:cxn>
                  <a:cxn ang="0">
                    <a:pos x="connsiteX1" y="connsiteY1"/>
                  </a:cxn>
                  <a:cxn ang="0">
                    <a:pos x="connsiteX2" y="connsiteY2"/>
                  </a:cxn>
                  <a:cxn ang="0">
                    <a:pos x="connsiteX3" y="connsiteY3"/>
                  </a:cxn>
                </a:cxnLst>
                <a:rect l="l" t="t" r="r" b="b"/>
                <a:pathLst>
                  <a:path w="9111996" h="224123">
                    <a:moveTo>
                      <a:pt x="0" y="0"/>
                    </a:moveTo>
                    <a:lnTo>
                      <a:pt x="9111996" y="0"/>
                    </a:lnTo>
                    <a:lnTo>
                      <a:pt x="9111996" y="224123"/>
                    </a:lnTo>
                    <a:lnTo>
                      <a:pt x="0" y="224123"/>
                    </a:lnTo>
                    <a:close/>
                  </a:path>
                </a:pathLst>
              </a:custGeom>
              <a:grpFill/>
              <a:ln w="9525" cap="flat">
                <a:noFill/>
                <a:prstDash val="solid"/>
                <a:miter/>
              </a:ln>
            </p:spPr>
            <p:txBody>
              <a:bodyPr rtlCol="0" anchor="ctr"/>
              <a:lstStyle/>
              <a:p>
                <a:endParaRPr lang="fi-FI"/>
              </a:p>
            </p:txBody>
          </p:sp>
        </p:grpSp>
      </p:grpSp>
      <p:pic>
        <p:nvPicPr>
          <p:cNvPr id="14" name="Kuva 13" descr="Kuva, joka sisältää kohteen piirtäminen&#10;&#10;Kuvaus luotu automaattisesti">
            <a:extLst>
              <a:ext uri="{FF2B5EF4-FFF2-40B4-BE49-F238E27FC236}">
                <a16:creationId xmlns:a16="http://schemas.microsoft.com/office/drawing/2014/main" id="{78FC2F2C-DAEA-4222-ADC3-ACF504B200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52673" y="5998704"/>
            <a:ext cx="1627857" cy="820768"/>
          </a:xfrm>
          <a:prstGeom prst="rect">
            <a:avLst/>
          </a:prstGeom>
        </p:spPr>
      </p:pic>
      <p:pic>
        <p:nvPicPr>
          <p:cNvPr id="2" name="Kuva 1">
            <a:extLst>
              <a:ext uri="{FF2B5EF4-FFF2-40B4-BE49-F238E27FC236}">
                <a16:creationId xmlns:a16="http://schemas.microsoft.com/office/drawing/2014/main" id="{7CFF828D-6EE3-4BD4-BD3A-449C841EDAC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71500" y="3331365"/>
            <a:ext cx="6604500" cy="204159"/>
          </a:xfrm>
          <a:prstGeom prst="rect">
            <a:avLst/>
          </a:prstGeom>
        </p:spPr>
      </p:pic>
      <p:pic>
        <p:nvPicPr>
          <p:cNvPr id="4" name="Kuva 3">
            <a:extLst>
              <a:ext uri="{FF2B5EF4-FFF2-40B4-BE49-F238E27FC236}">
                <a16:creationId xmlns:a16="http://schemas.microsoft.com/office/drawing/2014/main" id="{0AEE081A-6A7E-46FD-A285-AD62F92D44D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2515" y="3333195"/>
            <a:ext cx="193414" cy="188042"/>
          </a:xfrm>
          <a:prstGeom prst="rect">
            <a:avLst/>
          </a:prstGeom>
        </p:spPr>
      </p:pic>
      <p:pic>
        <p:nvPicPr>
          <p:cNvPr id="15" name="Kuva 14">
            <a:extLst>
              <a:ext uri="{FF2B5EF4-FFF2-40B4-BE49-F238E27FC236}">
                <a16:creationId xmlns:a16="http://schemas.microsoft.com/office/drawing/2014/main" id="{D8388924-5EB0-42F4-8C9A-B299F36B125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529741" y="3333195"/>
            <a:ext cx="193414" cy="188042"/>
          </a:xfrm>
          <a:prstGeom prst="rect">
            <a:avLst/>
          </a:prstGeom>
        </p:spPr>
      </p:pic>
      <p:pic>
        <p:nvPicPr>
          <p:cNvPr id="16" name="Kuva 15">
            <a:extLst>
              <a:ext uri="{FF2B5EF4-FFF2-40B4-BE49-F238E27FC236}">
                <a16:creationId xmlns:a16="http://schemas.microsoft.com/office/drawing/2014/main" id="{73704E23-9BF4-45A0-AFDB-EBD5324E7B3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217797" y="3333195"/>
            <a:ext cx="193414" cy="188042"/>
          </a:xfrm>
          <a:prstGeom prst="rect">
            <a:avLst/>
          </a:prstGeom>
        </p:spPr>
      </p:pic>
      <p:pic>
        <p:nvPicPr>
          <p:cNvPr id="17" name="Kuva 16">
            <a:extLst>
              <a:ext uri="{FF2B5EF4-FFF2-40B4-BE49-F238E27FC236}">
                <a16:creationId xmlns:a16="http://schemas.microsoft.com/office/drawing/2014/main" id="{4BDC6D3C-1D6A-4B9B-A8B1-2906198126D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97001" y="3333195"/>
            <a:ext cx="193414" cy="188042"/>
          </a:xfrm>
          <a:prstGeom prst="rect">
            <a:avLst/>
          </a:prstGeom>
        </p:spPr>
      </p:pic>
      <p:pic>
        <p:nvPicPr>
          <p:cNvPr id="5" name="Kuva 4">
            <a:extLst>
              <a:ext uri="{FF2B5EF4-FFF2-40B4-BE49-F238E27FC236}">
                <a16:creationId xmlns:a16="http://schemas.microsoft.com/office/drawing/2014/main" id="{9FD432F3-D0FF-4085-BC49-5DCC6090BC1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69088" y="2332586"/>
            <a:ext cx="1584919" cy="897225"/>
          </a:xfrm>
          <a:prstGeom prst="rect">
            <a:avLst/>
          </a:prstGeom>
        </p:spPr>
      </p:pic>
      <p:pic>
        <p:nvPicPr>
          <p:cNvPr id="6" name="Kuva 5">
            <a:extLst>
              <a:ext uri="{FF2B5EF4-FFF2-40B4-BE49-F238E27FC236}">
                <a16:creationId xmlns:a16="http://schemas.microsoft.com/office/drawing/2014/main" id="{C0ADFC16-D486-4A1D-B452-EB896D166F47}"/>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2349950" y="2332586"/>
            <a:ext cx="752165" cy="897225"/>
          </a:xfrm>
          <a:prstGeom prst="rect">
            <a:avLst/>
          </a:prstGeom>
        </p:spPr>
      </p:pic>
      <p:pic>
        <p:nvPicPr>
          <p:cNvPr id="7" name="Kuva 6">
            <a:extLst>
              <a:ext uri="{FF2B5EF4-FFF2-40B4-BE49-F238E27FC236}">
                <a16:creationId xmlns:a16="http://schemas.microsoft.com/office/drawing/2014/main" id="{BDE55843-6CF9-4CF2-91AC-30E209C0A448}"/>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3198058" y="2338556"/>
            <a:ext cx="1359270" cy="897226"/>
          </a:xfrm>
          <a:prstGeom prst="rect">
            <a:avLst/>
          </a:prstGeom>
        </p:spPr>
      </p:pic>
      <p:pic>
        <p:nvPicPr>
          <p:cNvPr id="21" name="Kuva 20">
            <a:extLst>
              <a:ext uri="{FF2B5EF4-FFF2-40B4-BE49-F238E27FC236}">
                <a16:creationId xmlns:a16="http://schemas.microsoft.com/office/drawing/2014/main" id="{98AB079B-C7B8-4ACA-8A92-3C2D1BA62B6D}"/>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4646551" y="2341243"/>
            <a:ext cx="752165" cy="897225"/>
          </a:xfrm>
          <a:prstGeom prst="rect">
            <a:avLst/>
          </a:prstGeom>
        </p:spPr>
      </p:pic>
      <p:sp>
        <p:nvSpPr>
          <p:cNvPr id="22" name="Tekstin paikkamerkki 5">
            <a:extLst>
              <a:ext uri="{FF2B5EF4-FFF2-40B4-BE49-F238E27FC236}">
                <a16:creationId xmlns:a16="http://schemas.microsoft.com/office/drawing/2014/main" id="{30F202CF-5014-498C-B66A-1423FE32E0F0}"/>
              </a:ext>
            </a:extLst>
          </p:cNvPr>
          <p:cNvSpPr>
            <a:spLocks noGrp="1"/>
          </p:cNvSpPr>
          <p:nvPr>
            <p:ph type="body" sz="quarter" idx="14" hasCustomPrompt="1"/>
          </p:nvPr>
        </p:nvSpPr>
        <p:spPr>
          <a:xfrm>
            <a:off x="805514" y="2411787"/>
            <a:ext cx="620196" cy="53906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1</a:t>
            </a:r>
          </a:p>
        </p:txBody>
      </p:sp>
      <p:sp>
        <p:nvSpPr>
          <p:cNvPr id="23" name="Tekstin paikkamerkki 5">
            <a:extLst>
              <a:ext uri="{FF2B5EF4-FFF2-40B4-BE49-F238E27FC236}">
                <a16:creationId xmlns:a16="http://schemas.microsoft.com/office/drawing/2014/main" id="{63BBE630-686C-4B47-B311-04E0152DF542}"/>
              </a:ext>
            </a:extLst>
          </p:cNvPr>
          <p:cNvSpPr>
            <a:spLocks noGrp="1"/>
          </p:cNvSpPr>
          <p:nvPr>
            <p:ph type="body" sz="quarter" idx="15" hasCustomPrompt="1"/>
          </p:nvPr>
        </p:nvSpPr>
        <p:spPr>
          <a:xfrm>
            <a:off x="2447421" y="2410455"/>
            <a:ext cx="620196" cy="507656"/>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2</a:t>
            </a:r>
          </a:p>
        </p:txBody>
      </p:sp>
      <p:sp>
        <p:nvSpPr>
          <p:cNvPr id="24" name="Tekstin paikkamerkki 5">
            <a:extLst>
              <a:ext uri="{FF2B5EF4-FFF2-40B4-BE49-F238E27FC236}">
                <a16:creationId xmlns:a16="http://schemas.microsoft.com/office/drawing/2014/main" id="{33B629F0-7CEE-41F6-9FE5-52E1534E6FE4}"/>
              </a:ext>
            </a:extLst>
          </p:cNvPr>
          <p:cNvSpPr>
            <a:spLocks noGrp="1"/>
          </p:cNvSpPr>
          <p:nvPr>
            <p:ph type="body" sz="quarter" idx="16" hasCustomPrompt="1"/>
          </p:nvPr>
        </p:nvSpPr>
        <p:spPr>
          <a:xfrm>
            <a:off x="3391472" y="2410455"/>
            <a:ext cx="620196" cy="507656"/>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3</a:t>
            </a:r>
          </a:p>
        </p:txBody>
      </p:sp>
      <p:sp>
        <p:nvSpPr>
          <p:cNvPr id="25" name="Tekstin paikkamerkki 5">
            <a:extLst>
              <a:ext uri="{FF2B5EF4-FFF2-40B4-BE49-F238E27FC236}">
                <a16:creationId xmlns:a16="http://schemas.microsoft.com/office/drawing/2014/main" id="{C4DBF8C0-3FEA-45DF-8356-D3182643BD96}"/>
              </a:ext>
            </a:extLst>
          </p:cNvPr>
          <p:cNvSpPr>
            <a:spLocks noGrp="1"/>
          </p:cNvSpPr>
          <p:nvPr>
            <p:ph type="body" sz="quarter" idx="17" hasCustomPrompt="1"/>
          </p:nvPr>
        </p:nvSpPr>
        <p:spPr>
          <a:xfrm>
            <a:off x="4695424" y="2410455"/>
            <a:ext cx="620196" cy="595634"/>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4</a:t>
            </a:r>
          </a:p>
        </p:txBody>
      </p:sp>
      <p:sp>
        <p:nvSpPr>
          <p:cNvPr id="9" name="Tekstin paikkamerkki 8">
            <a:extLst>
              <a:ext uri="{FF2B5EF4-FFF2-40B4-BE49-F238E27FC236}">
                <a16:creationId xmlns:a16="http://schemas.microsoft.com/office/drawing/2014/main" id="{33DB265B-4569-42C3-A93B-A78121883F3E}"/>
              </a:ext>
            </a:extLst>
          </p:cNvPr>
          <p:cNvSpPr>
            <a:spLocks noGrp="1"/>
          </p:cNvSpPr>
          <p:nvPr>
            <p:ph type="body" sz="quarter" idx="18" hasCustomPrompt="1"/>
          </p:nvPr>
        </p:nvSpPr>
        <p:spPr>
          <a:xfrm>
            <a:off x="571500" y="3679823"/>
            <a:ext cx="1476400" cy="361950"/>
          </a:xfrm>
        </p:spPr>
        <p:txBody>
          <a:bodyPr>
            <a:normAutofit/>
          </a:bodyPr>
          <a:lstStyle>
            <a:lvl1pPr marL="0" indent="0">
              <a:buNone/>
              <a:defRPr sz="1400" b="1"/>
            </a:lvl1pPr>
          </a:lstStyle>
          <a:p>
            <a:pPr lvl="0"/>
            <a:r>
              <a:rPr lang="fi-FI"/>
              <a:t>Askel 1</a:t>
            </a:r>
          </a:p>
        </p:txBody>
      </p:sp>
      <p:sp>
        <p:nvSpPr>
          <p:cNvPr id="32" name="Tekstin paikkamerkki 8">
            <a:extLst>
              <a:ext uri="{FF2B5EF4-FFF2-40B4-BE49-F238E27FC236}">
                <a16:creationId xmlns:a16="http://schemas.microsoft.com/office/drawing/2014/main" id="{D0003D02-4CED-45F4-BCC9-71CE5E38A5E0}"/>
              </a:ext>
            </a:extLst>
          </p:cNvPr>
          <p:cNvSpPr>
            <a:spLocks noGrp="1"/>
          </p:cNvSpPr>
          <p:nvPr>
            <p:ph type="body" sz="quarter" idx="19" hasCustomPrompt="1"/>
          </p:nvPr>
        </p:nvSpPr>
        <p:spPr>
          <a:xfrm>
            <a:off x="549635" y="4105188"/>
            <a:ext cx="1476400" cy="1265563"/>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4" name="Tekstin paikkamerkki 8">
            <a:extLst>
              <a:ext uri="{FF2B5EF4-FFF2-40B4-BE49-F238E27FC236}">
                <a16:creationId xmlns:a16="http://schemas.microsoft.com/office/drawing/2014/main" id="{ABF63E86-8254-4BA1-A13A-8E539FFC7EDD}"/>
              </a:ext>
            </a:extLst>
          </p:cNvPr>
          <p:cNvSpPr>
            <a:spLocks noGrp="1"/>
          </p:cNvSpPr>
          <p:nvPr>
            <p:ph type="body" sz="quarter" idx="20" hasCustomPrompt="1"/>
          </p:nvPr>
        </p:nvSpPr>
        <p:spPr>
          <a:xfrm>
            <a:off x="1962602" y="3679823"/>
            <a:ext cx="1476400" cy="361950"/>
          </a:xfrm>
        </p:spPr>
        <p:txBody>
          <a:bodyPr>
            <a:normAutofit/>
          </a:bodyPr>
          <a:lstStyle>
            <a:lvl1pPr marL="0" indent="0">
              <a:buNone/>
              <a:defRPr sz="1400" b="1"/>
            </a:lvl1pPr>
          </a:lstStyle>
          <a:p>
            <a:pPr lvl="0"/>
            <a:r>
              <a:rPr lang="fi-FI"/>
              <a:t>Askel 2</a:t>
            </a:r>
          </a:p>
        </p:txBody>
      </p:sp>
      <p:sp>
        <p:nvSpPr>
          <p:cNvPr id="35" name="Tekstin paikkamerkki 8">
            <a:extLst>
              <a:ext uri="{FF2B5EF4-FFF2-40B4-BE49-F238E27FC236}">
                <a16:creationId xmlns:a16="http://schemas.microsoft.com/office/drawing/2014/main" id="{2DFDC020-C080-4D97-9D0B-3E7D35312014}"/>
              </a:ext>
            </a:extLst>
          </p:cNvPr>
          <p:cNvSpPr>
            <a:spLocks noGrp="1"/>
          </p:cNvSpPr>
          <p:nvPr>
            <p:ph type="body" sz="quarter" idx="21" hasCustomPrompt="1"/>
          </p:nvPr>
        </p:nvSpPr>
        <p:spPr>
          <a:xfrm>
            <a:off x="1962602" y="4105188"/>
            <a:ext cx="1476400" cy="1265563"/>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6" name="Tekstin paikkamerkki 8">
            <a:extLst>
              <a:ext uri="{FF2B5EF4-FFF2-40B4-BE49-F238E27FC236}">
                <a16:creationId xmlns:a16="http://schemas.microsoft.com/office/drawing/2014/main" id="{F9332985-7819-4927-B872-E8AD3B268FC6}"/>
              </a:ext>
            </a:extLst>
          </p:cNvPr>
          <p:cNvSpPr>
            <a:spLocks noGrp="1"/>
          </p:cNvSpPr>
          <p:nvPr>
            <p:ph type="body" sz="quarter" idx="22" hasCustomPrompt="1"/>
          </p:nvPr>
        </p:nvSpPr>
        <p:spPr>
          <a:xfrm>
            <a:off x="3093239" y="3679823"/>
            <a:ext cx="1476400" cy="361950"/>
          </a:xfrm>
        </p:spPr>
        <p:txBody>
          <a:bodyPr>
            <a:normAutofit/>
          </a:bodyPr>
          <a:lstStyle>
            <a:lvl1pPr marL="0" indent="0">
              <a:buNone/>
              <a:defRPr sz="1400" b="1"/>
            </a:lvl1pPr>
          </a:lstStyle>
          <a:p>
            <a:pPr lvl="0"/>
            <a:r>
              <a:rPr lang="fi-FI"/>
              <a:t>Askel 3</a:t>
            </a:r>
          </a:p>
        </p:txBody>
      </p:sp>
      <p:sp>
        <p:nvSpPr>
          <p:cNvPr id="37" name="Tekstin paikkamerkki 8">
            <a:extLst>
              <a:ext uri="{FF2B5EF4-FFF2-40B4-BE49-F238E27FC236}">
                <a16:creationId xmlns:a16="http://schemas.microsoft.com/office/drawing/2014/main" id="{BF4378F6-873E-40EB-9BE5-4FD02955A00F}"/>
              </a:ext>
            </a:extLst>
          </p:cNvPr>
          <p:cNvSpPr>
            <a:spLocks noGrp="1"/>
          </p:cNvSpPr>
          <p:nvPr>
            <p:ph type="body" sz="quarter" idx="23" hasCustomPrompt="1"/>
          </p:nvPr>
        </p:nvSpPr>
        <p:spPr>
          <a:xfrm>
            <a:off x="3102115" y="4116262"/>
            <a:ext cx="1476400" cy="1265563"/>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8" name="Tekstin paikkamerkki 8">
            <a:extLst>
              <a:ext uri="{FF2B5EF4-FFF2-40B4-BE49-F238E27FC236}">
                <a16:creationId xmlns:a16="http://schemas.microsoft.com/office/drawing/2014/main" id="{4061B29E-D713-43F2-863D-D89D91221162}"/>
              </a:ext>
            </a:extLst>
          </p:cNvPr>
          <p:cNvSpPr>
            <a:spLocks noGrp="1"/>
          </p:cNvSpPr>
          <p:nvPr>
            <p:ph type="body" sz="quarter" idx="24" hasCustomPrompt="1"/>
          </p:nvPr>
        </p:nvSpPr>
        <p:spPr>
          <a:xfrm>
            <a:off x="4366611" y="3679823"/>
            <a:ext cx="1476400" cy="361950"/>
          </a:xfrm>
        </p:spPr>
        <p:txBody>
          <a:bodyPr>
            <a:normAutofit/>
          </a:bodyPr>
          <a:lstStyle>
            <a:lvl1pPr marL="0" indent="0">
              <a:buNone/>
              <a:defRPr sz="1400" b="1"/>
            </a:lvl1pPr>
          </a:lstStyle>
          <a:p>
            <a:pPr lvl="0"/>
            <a:r>
              <a:rPr lang="fi-FI"/>
              <a:t>Askel 4</a:t>
            </a:r>
          </a:p>
        </p:txBody>
      </p:sp>
      <p:sp>
        <p:nvSpPr>
          <p:cNvPr id="39" name="Tekstin paikkamerkki 8">
            <a:extLst>
              <a:ext uri="{FF2B5EF4-FFF2-40B4-BE49-F238E27FC236}">
                <a16:creationId xmlns:a16="http://schemas.microsoft.com/office/drawing/2014/main" id="{F648FFDC-63A1-48F6-A808-B5491DCA6C43}"/>
              </a:ext>
            </a:extLst>
          </p:cNvPr>
          <p:cNvSpPr>
            <a:spLocks noGrp="1"/>
          </p:cNvSpPr>
          <p:nvPr>
            <p:ph type="body" sz="quarter" idx="25" hasCustomPrompt="1"/>
          </p:nvPr>
        </p:nvSpPr>
        <p:spPr>
          <a:xfrm>
            <a:off x="4366611" y="4116262"/>
            <a:ext cx="1476400" cy="1265563"/>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pic>
        <p:nvPicPr>
          <p:cNvPr id="40" name="Kuva 39">
            <a:extLst>
              <a:ext uri="{FF2B5EF4-FFF2-40B4-BE49-F238E27FC236}">
                <a16:creationId xmlns:a16="http://schemas.microsoft.com/office/drawing/2014/main" id="{E3C6774F-3937-448B-A414-74D2BD5C3F1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403636" y="3333195"/>
            <a:ext cx="193414" cy="188042"/>
          </a:xfrm>
          <a:prstGeom prst="rect">
            <a:avLst/>
          </a:prstGeom>
        </p:spPr>
      </p:pic>
      <p:pic>
        <p:nvPicPr>
          <p:cNvPr id="41" name="Kuva 40">
            <a:extLst>
              <a:ext uri="{FF2B5EF4-FFF2-40B4-BE49-F238E27FC236}">
                <a16:creationId xmlns:a16="http://schemas.microsoft.com/office/drawing/2014/main" id="{F1BB80A3-6200-4C9D-9FC7-8A5472586D20}"/>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5487939" y="2351652"/>
            <a:ext cx="1359270" cy="897226"/>
          </a:xfrm>
          <a:prstGeom prst="rect">
            <a:avLst/>
          </a:prstGeom>
        </p:spPr>
      </p:pic>
      <p:sp>
        <p:nvSpPr>
          <p:cNvPr id="42" name="Tekstin paikkamerkki 5">
            <a:extLst>
              <a:ext uri="{FF2B5EF4-FFF2-40B4-BE49-F238E27FC236}">
                <a16:creationId xmlns:a16="http://schemas.microsoft.com/office/drawing/2014/main" id="{3ADF75B7-50AF-41CF-B8DE-8B4C5E80378A}"/>
              </a:ext>
            </a:extLst>
          </p:cNvPr>
          <p:cNvSpPr>
            <a:spLocks noGrp="1"/>
          </p:cNvSpPr>
          <p:nvPr>
            <p:ph type="body" sz="quarter" idx="26" hasCustomPrompt="1"/>
          </p:nvPr>
        </p:nvSpPr>
        <p:spPr>
          <a:xfrm>
            <a:off x="5556104" y="2410455"/>
            <a:ext cx="620196" cy="577656"/>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5</a:t>
            </a:r>
          </a:p>
        </p:txBody>
      </p:sp>
      <p:sp>
        <p:nvSpPr>
          <p:cNvPr id="43" name="Tekstin paikkamerkki 8">
            <a:extLst>
              <a:ext uri="{FF2B5EF4-FFF2-40B4-BE49-F238E27FC236}">
                <a16:creationId xmlns:a16="http://schemas.microsoft.com/office/drawing/2014/main" id="{28C2DFE1-552A-4923-8ECF-3A3B3B77C005}"/>
              </a:ext>
            </a:extLst>
          </p:cNvPr>
          <p:cNvSpPr>
            <a:spLocks noGrp="1"/>
          </p:cNvSpPr>
          <p:nvPr>
            <p:ph type="body" sz="quarter" idx="27" hasCustomPrompt="1"/>
          </p:nvPr>
        </p:nvSpPr>
        <p:spPr>
          <a:xfrm>
            <a:off x="5370809" y="3679823"/>
            <a:ext cx="1476400" cy="361950"/>
          </a:xfrm>
        </p:spPr>
        <p:txBody>
          <a:bodyPr>
            <a:normAutofit/>
          </a:bodyPr>
          <a:lstStyle>
            <a:lvl1pPr marL="0" indent="0">
              <a:buNone/>
              <a:defRPr sz="1400" b="1"/>
            </a:lvl1pPr>
          </a:lstStyle>
          <a:p>
            <a:pPr lvl="0"/>
            <a:r>
              <a:rPr lang="fi-FI"/>
              <a:t>Askel 5</a:t>
            </a:r>
          </a:p>
        </p:txBody>
      </p:sp>
      <p:sp>
        <p:nvSpPr>
          <p:cNvPr id="44" name="Tekstin paikkamerkki 8">
            <a:extLst>
              <a:ext uri="{FF2B5EF4-FFF2-40B4-BE49-F238E27FC236}">
                <a16:creationId xmlns:a16="http://schemas.microsoft.com/office/drawing/2014/main" id="{4D85FB49-2C6E-4FC0-B920-C4155C78360D}"/>
              </a:ext>
            </a:extLst>
          </p:cNvPr>
          <p:cNvSpPr>
            <a:spLocks noGrp="1"/>
          </p:cNvSpPr>
          <p:nvPr>
            <p:ph type="body" sz="quarter" idx="28" hasCustomPrompt="1"/>
          </p:nvPr>
        </p:nvSpPr>
        <p:spPr>
          <a:xfrm>
            <a:off x="5370809" y="4113119"/>
            <a:ext cx="1476400" cy="1265563"/>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45" name="Sisällön paikkamerkki 2">
            <a:extLst>
              <a:ext uri="{FF2B5EF4-FFF2-40B4-BE49-F238E27FC236}">
                <a16:creationId xmlns:a16="http://schemas.microsoft.com/office/drawing/2014/main" id="{4E5BA9E0-5907-45C7-BE4D-C3FBA8E1C82B}"/>
              </a:ext>
            </a:extLst>
          </p:cNvPr>
          <p:cNvSpPr>
            <a:spLocks noGrp="1"/>
          </p:cNvSpPr>
          <p:nvPr>
            <p:ph sz="half" idx="11" hasCustomPrompt="1"/>
          </p:nvPr>
        </p:nvSpPr>
        <p:spPr>
          <a:xfrm>
            <a:off x="8191255" y="2178342"/>
            <a:ext cx="2875346" cy="1050071"/>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46" name="Sisällön paikkamerkki 2">
            <a:extLst>
              <a:ext uri="{FF2B5EF4-FFF2-40B4-BE49-F238E27FC236}">
                <a16:creationId xmlns:a16="http://schemas.microsoft.com/office/drawing/2014/main" id="{E0143D71-04E0-4751-A4E0-44DB1AD3CFC6}"/>
              </a:ext>
            </a:extLst>
          </p:cNvPr>
          <p:cNvSpPr>
            <a:spLocks noGrp="1"/>
          </p:cNvSpPr>
          <p:nvPr>
            <p:ph sz="half" idx="29" hasCustomPrompt="1"/>
          </p:nvPr>
        </p:nvSpPr>
        <p:spPr>
          <a:xfrm>
            <a:off x="8191255" y="3488800"/>
            <a:ext cx="2875346" cy="1050071"/>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47" name="Tekstin paikkamerkki 5">
            <a:extLst>
              <a:ext uri="{FF2B5EF4-FFF2-40B4-BE49-F238E27FC236}">
                <a16:creationId xmlns:a16="http://schemas.microsoft.com/office/drawing/2014/main" id="{1A6FD1E8-64E0-4062-85C8-10BD06F288A9}"/>
              </a:ext>
            </a:extLst>
          </p:cNvPr>
          <p:cNvSpPr>
            <a:spLocks noGrp="1"/>
          </p:cNvSpPr>
          <p:nvPr>
            <p:ph type="body" sz="quarter" idx="13" hasCustomPrompt="1"/>
          </p:nvPr>
        </p:nvSpPr>
        <p:spPr>
          <a:xfrm>
            <a:off x="593368" y="400219"/>
            <a:ext cx="5056388" cy="962087"/>
          </a:xfrm>
        </p:spPr>
        <p:txBody>
          <a:bodyPr anchor="t">
            <a:noAutofit/>
          </a:bodyPr>
          <a:lstStyle>
            <a:lvl1pPr marL="0" indent="0">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50" name="Suorakulmio 49">
            <a:extLst>
              <a:ext uri="{FF2B5EF4-FFF2-40B4-BE49-F238E27FC236}">
                <a16:creationId xmlns:a16="http://schemas.microsoft.com/office/drawing/2014/main" id="{40319F96-4E82-4096-B9F0-042EE0B1D980}"/>
              </a:ext>
            </a:extLst>
          </p:cNvPr>
          <p:cNvSpPr/>
          <p:nvPr userDrawn="1"/>
        </p:nvSpPr>
        <p:spPr>
          <a:xfrm>
            <a:off x="480000" y="477000"/>
            <a:ext cx="110205" cy="262834"/>
          </a:xfrm>
          <a:prstGeom prst="rect">
            <a:avLst/>
          </a:prstGeom>
          <a:solidFill>
            <a:schemeClr val="accent1"/>
          </a:solidFill>
          <a:ln w="9525" cap="flat" cmpd="sng" algn="ctr">
            <a:noFill/>
            <a:prstDash val="solid"/>
          </a:ln>
          <a:effectLst/>
        </p:spPr>
        <p:txBody>
          <a:bodyPr rtlCol="0" anchor="ct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81674238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_Älä käytä pohjana 4">
    <p:spTree>
      <p:nvGrpSpPr>
        <p:cNvPr id="1" name=""/>
        <p:cNvGrpSpPr/>
        <p:nvPr/>
      </p:nvGrpSpPr>
      <p:grpSpPr>
        <a:xfrm>
          <a:off x="0" y="0"/>
          <a:ext cx="0" cy="0"/>
          <a:chOff x="0" y="0"/>
          <a:chExt cx="0" cy="0"/>
        </a:xfrm>
      </p:grpSpPr>
      <p:pic>
        <p:nvPicPr>
          <p:cNvPr id="20" name="Kuva 19">
            <a:extLst>
              <a:ext uri="{FF2B5EF4-FFF2-40B4-BE49-F238E27FC236}">
                <a16:creationId xmlns:a16="http://schemas.microsoft.com/office/drawing/2014/main" id="{A23A70F2-95D0-4127-AA37-8EEA2127A6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200568" y="2308418"/>
            <a:ext cx="1790700" cy="2076450"/>
          </a:xfrm>
          <a:prstGeom prst="rect">
            <a:avLst/>
          </a:prstGeom>
        </p:spPr>
      </p:pic>
      <p:pic>
        <p:nvPicPr>
          <p:cNvPr id="18" name="Kuva 17">
            <a:extLst>
              <a:ext uri="{FF2B5EF4-FFF2-40B4-BE49-F238E27FC236}">
                <a16:creationId xmlns:a16="http://schemas.microsoft.com/office/drawing/2014/main" id="{30FE56C3-744B-45E6-8839-B77A5A0223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05220" y="754705"/>
            <a:ext cx="1790700" cy="2076450"/>
          </a:xfrm>
          <a:prstGeom prst="rect">
            <a:avLst/>
          </a:prstGeom>
        </p:spPr>
      </p:pic>
      <p:pic>
        <p:nvPicPr>
          <p:cNvPr id="16" name="Kuva 15">
            <a:extLst>
              <a:ext uri="{FF2B5EF4-FFF2-40B4-BE49-F238E27FC236}">
                <a16:creationId xmlns:a16="http://schemas.microsoft.com/office/drawing/2014/main" id="{BF35916B-6B1B-4C05-A4BA-016E3D4687D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8000000">
            <a:off x="8419454" y="2295847"/>
            <a:ext cx="1790700" cy="2076450"/>
          </a:xfrm>
          <a:prstGeom prst="rect">
            <a:avLst/>
          </a:prstGeom>
        </p:spPr>
      </p:pic>
      <p:pic>
        <p:nvPicPr>
          <p:cNvPr id="15" name="Kuva 14">
            <a:extLst>
              <a:ext uri="{FF2B5EF4-FFF2-40B4-BE49-F238E27FC236}">
                <a16:creationId xmlns:a16="http://schemas.microsoft.com/office/drawing/2014/main" id="{618A6E57-118B-46D0-A134-6875A4377E6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18000000">
            <a:off x="6628756" y="2295847"/>
            <a:ext cx="1790700" cy="2076450"/>
          </a:xfrm>
          <a:prstGeom prst="rect">
            <a:avLst/>
          </a:prstGeom>
        </p:spPr>
      </p:pic>
      <p:grpSp>
        <p:nvGrpSpPr>
          <p:cNvPr id="3" name="Ryhmä 2">
            <a:extLst>
              <a:ext uri="{FF2B5EF4-FFF2-40B4-BE49-F238E27FC236}">
                <a16:creationId xmlns:a16="http://schemas.microsoft.com/office/drawing/2014/main" id="{CBAB8F81-4FF3-4988-A5E0-2D7B46374F92}"/>
              </a:ext>
            </a:extLst>
          </p:cNvPr>
          <p:cNvGrpSpPr/>
          <p:nvPr userDrawn="1"/>
        </p:nvGrpSpPr>
        <p:grpSpPr>
          <a:xfrm>
            <a:off x="0" y="5552461"/>
            <a:ext cx="12204000" cy="1315587"/>
            <a:chOff x="0" y="5552461"/>
            <a:chExt cx="12204000" cy="1315587"/>
          </a:xfrm>
        </p:grpSpPr>
        <p:grpSp>
          <p:nvGrpSpPr>
            <p:cNvPr id="11" name="Kuva 26">
              <a:extLst>
                <a:ext uri="{FF2B5EF4-FFF2-40B4-BE49-F238E27FC236}">
                  <a16:creationId xmlns:a16="http://schemas.microsoft.com/office/drawing/2014/main" id="{D4D29ECC-00E1-414D-96E3-3F834A662A62}"/>
                </a:ext>
              </a:extLst>
            </p:cNvPr>
            <p:cNvGrpSpPr/>
            <p:nvPr userDrawn="1"/>
          </p:nvGrpSpPr>
          <p:grpSpPr>
            <a:xfrm>
              <a:off x="0" y="5552461"/>
              <a:ext cx="12204000" cy="1281165"/>
              <a:chOff x="1538287" y="2947987"/>
              <a:chExt cx="9115425" cy="962025"/>
            </a:xfrm>
            <a:gradFill>
              <a:gsLst>
                <a:gs pos="44200">
                  <a:schemeClr val="accent2"/>
                </a:gs>
                <a:gs pos="0">
                  <a:schemeClr val="accent4"/>
                </a:gs>
                <a:gs pos="100000">
                  <a:schemeClr val="accent2"/>
                </a:gs>
              </a:gsLst>
              <a:lin ang="0" scaled="0"/>
            </a:gradFill>
          </p:grpSpPr>
          <p:sp>
            <p:nvSpPr>
              <p:cNvPr id="12" name="Vapaamuotoinen: Muoto 11">
                <a:extLst>
                  <a:ext uri="{FF2B5EF4-FFF2-40B4-BE49-F238E27FC236}">
                    <a16:creationId xmlns:a16="http://schemas.microsoft.com/office/drawing/2014/main" id="{1C7A6E61-61CF-4D44-B0DF-2C0C6451B914}"/>
                  </a:ext>
                </a:extLst>
              </p:cNvPr>
              <p:cNvSpPr/>
              <p:nvPr/>
            </p:nvSpPr>
            <p:spPr>
              <a:xfrm>
                <a:off x="8596502" y="2947987"/>
                <a:ext cx="2053780" cy="733710"/>
              </a:xfrm>
              <a:custGeom>
                <a:avLst/>
                <a:gdLst>
                  <a:gd name="connsiteX0" fmla="*/ 0 w 2053780"/>
                  <a:gd name="connsiteY0" fmla="*/ 733711 h 733710"/>
                  <a:gd name="connsiteX1" fmla="*/ 2053781 w 2053780"/>
                  <a:gd name="connsiteY1" fmla="*/ 733711 h 733710"/>
                  <a:gd name="connsiteX2" fmla="*/ 2053781 w 2053780"/>
                  <a:gd name="connsiteY2" fmla="*/ 0 h 733710"/>
                  <a:gd name="connsiteX3" fmla="*/ 312134 w 2053780"/>
                  <a:gd name="connsiteY3" fmla="*/ 445580 h 733710"/>
                </a:gdLst>
                <a:ahLst/>
                <a:cxnLst>
                  <a:cxn ang="0">
                    <a:pos x="connsiteX0" y="connsiteY0"/>
                  </a:cxn>
                  <a:cxn ang="0">
                    <a:pos x="connsiteX1" y="connsiteY1"/>
                  </a:cxn>
                  <a:cxn ang="0">
                    <a:pos x="connsiteX2" y="connsiteY2"/>
                  </a:cxn>
                  <a:cxn ang="0">
                    <a:pos x="connsiteX3" y="connsiteY3"/>
                  </a:cxn>
                </a:cxnLst>
                <a:rect l="l" t="t" r="r" b="b"/>
                <a:pathLst>
                  <a:path w="2053780" h="733710">
                    <a:moveTo>
                      <a:pt x="0" y="733711"/>
                    </a:moveTo>
                    <a:lnTo>
                      <a:pt x="2053781" y="733711"/>
                    </a:lnTo>
                    <a:lnTo>
                      <a:pt x="2053781" y="0"/>
                    </a:lnTo>
                    <a:lnTo>
                      <a:pt x="312134" y="445580"/>
                    </a:lnTo>
                    <a:close/>
                  </a:path>
                </a:pathLst>
              </a:custGeom>
              <a:grpFill/>
              <a:ln w="9525" cap="flat">
                <a:noFill/>
                <a:prstDash val="solid"/>
                <a:miter/>
              </a:ln>
            </p:spPr>
            <p:txBody>
              <a:bodyPr rtlCol="0" anchor="ctr"/>
              <a:lstStyle/>
              <a:p>
                <a:endParaRPr lang="fi-FI"/>
              </a:p>
            </p:txBody>
          </p:sp>
          <p:sp>
            <p:nvSpPr>
              <p:cNvPr id="13" name="Vapaamuotoinen: Muoto 12">
                <a:extLst>
                  <a:ext uri="{FF2B5EF4-FFF2-40B4-BE49-F238E27FC236}">
                    <a16:creationId xmlns:a16="http://schemas.microsoft.com/office/drawing/2014/main" id="{4E27B523-E114-478F-A43B-E33952A68DBB}"/>
                  </a:ext>
                </a:extLst>
              </p:cNvPr>
              <p:cNvSpPr/>
              <p:nvPr/>
            </p:nvSpPr>
            <p:spPr>
              <a:xfrm>
                <a:off x="1538287" y="3681697"/>
                <a:ext cx="9111996" cy="224123"/>
              </a:xfrm>
              <a:custGeom>
                <a:avLst/>
                <a:gdLst>
                  <a:gd name="connsiteX0" fmla="*/ 0 w 9111996"/>
                  <a:gd name="connsiteY0" fmla="*/ 0 h 224123"/>
                  <a:gd name="connsiteX1" fmla="*/ 9111996 w 9111996"/>
                  <a:gd name="connsiteY1" fmla="*/ 0 h 224123"/>
                  <a:gd name="connsiteX2" fmla="*/ 9111996 w 9111996"/>
                  <a:gd name="connsiteY2" fmla="*/ 224123 h 224123"/>
                  <a:gd name="connsiteX3" fmla="*/ 0 w 9111996"/>
                  <a:gd name="connsiteY3" fmla="*/ 224123 h 224123"/>
                </a:gdLst>
                <a:ahLst/>
                <a:cxnLst>
                  <a:cxn ang="0">
                    <a:pos x="connsiteX0" y="connsiteY0"/>
                  </a:cxn>
                  <a:cxn ang="0">
                    <a:pos x="connsiteX1" y="connsiteY1"/>
                  </a:cxn>
                  <a:cxn ang="0">
                    <a:pos x="connsiteX2" y="connsiteY2"/>
                  </a:cxn>
                  <a:cxn ang="0">
                    <a:pos x="connsiteX3" y="connsiteY3"/>
                  </a:cxn>
                </a:cxnLst>
                <a:rect l="l" t="t" r="r" b="b"/>
                <a:pathLst>
                  <a:path w="9111996" h="224123">
                    <a:moveTo>
                      <a:pt x="0" y="0"/>
                    </a:moveTo>
                    <a:lnTo>
                      <a:pt x="9111996" y="0"/>
                    </a:lnTo>
                    <a:lnTo>
                      <a:pt x="9111996" y="224123"/>
                    </a:lnTo>
                    <a:lnTo>
                      <a:pt x="0" y="224123"/>
                    </a:lnTo>
                    <a:close/>
                  </a:path>
                </a:pathLst>
              </a:custGeom>
              <a:grpFill/>
              <a:ln w="9525" cap="flat">
                <a:noFill/>
                <a:prstDash val="solid"/>
                <a:miter/>
              </a:ln>
            </p:spPr>
            <p:txBody>
              <a:bodyPr rtlCol="0" anchor="ctr"/>
              <a:lstStyle/>
              <a:p>
                <a:endParaRPr lang="fi-FI"/>
              </a:p>
            </p:txBody>
          </p:sp>
        </p:grpSp>
        <p:grpSp>
          <p:nvGrpSpPr>
            <p:cNvPr id="28" name="Kuva 26">
              <a:extLst>
                <a:ext uri="{FF2B5EF4-FFF2-40B4-BE49-F238E27FC236}">
                  <a16:creationId xmlns:a16="http://schemas.microsoft.com/office/drawing/2014/main" id="{27EE7607-304C-4173-B638-36841E054904}"/>
                </a:ext>
              </a:extLst>
            </p:cNvPr>
            <p:cNvGrpSpPr/>
            <p:nvPr/>
          </p:nvGrpSpPr>
          <p:grpSpPr>
            <a:xfrm>
              <a:off x="0" y="5586883"/>
              <a:ext cx="12204000" cy="1281165"/>
              <a:chOff x="1538287" y="2947987"/>
              <a:chExt cx="9115425" cy="962025"/>
            </a:xfrm>
            <a:solidFill>
              <a:schemeClr val="tx1"/>
            </a:solidFill>
          </p:grpSpPr>
          <p:sp>
            <p:nvSpPr>
              <p:cNvPr id="29" name="Vapaamuotoinen: Muoto 28">
                <a:extLst>
                  <a:ext uri="{FF2B5EF4-FFF2-40B4-BE49-F238E27FC236}">
                    <a16:creationId xmlns:a16="http://schemas.microsoft.com/office/drawing/2014/main" id="{0F2461F9-8061-4C56-9B19-7C7B34A186DC}"/>
                  </a:ext>
                </a:extLst>
              </p:cNvPr>
              <p:cNvSpPr/>
              <p:nvPr/>
            </p:nvSpPr>
            <p:spPr>
              <a:xfrm>
                <a:off x="8596502" y="2947987"/>
                <a:ext cx="2053780" cy="733710"/>
              </a:xfrm>
              <a:custGeom>
                <a:avLst/>
                <a:gdLst>
                  <a:gd name="connsiteX0" fmla="*/ 0 w 2053780"/>
                  <a:gd name="connsiteY0" fmla="*/ 733711 h 733710"/>
                  <a:gd name="connsiteX1" fmla="*/ 2053781 w 2053780"/>
                  <a:gd name="connsiteY1" fmla="*/ 733711 h 733710"/>
                  <a:gd name="connsiteX2" fmla="*/ 2053781 w 2053780"/>
                  <a:gd name="connsiteY2" fmla="*/ 0 h 733710"/>
                  <a:gd name="connsiteX3" fmla="*/ 312134 w 2053780"/>
                  <a:gd name="connsiteY3" fmla="*/ 445580 h 733710"/>
                </a:gdLst>
                <a:ahLst/>
                <a:cxnLst>
                  <a:cxn ang="0">
                    <a:pos x="connsiteX0" y="connsiteY0"/>
                  </a:cxn>
                  <a:cxn ang="0">
                    <a:pos x="connsiteX1" y="connsiteY1"/>
                  </a:cxn>
                  <a:cxn ang="0">
                    <a:pos x="connsiteX2" y="connsiteY2"/>
                  </a:cxn>
                  <a:cxn ang="0">
                    <a:pos x="connsiteX3" y="connsiteY3"/>
                  </a:cxn>
                </a:cxnLst>
                <a:rect l="l" t="t" r="r" b="b"/>
                <a:pathLst>
                  <a:path w="2053780" h="733710">
                    <a:moveTo>
                      <a:pt x="0" y="733711"/>
                    </a:moveTo>
                    <a:lnTo>
                      <a:pt x="2053781" y="733711"/>
                    </a:lnTo>
                    <a:lnTo>
                      <a:pt x="2053781" y="0"/>
                    </a:lnTo>
                    <a:lnTo>
                      <a:pt x="312134" y="445580"/>
                    </a:lnTo>
                    <a:close/>
                  </a:path>
                </a:pathLst>
              </a:custGeom>
              <a:grpFill/>
              <a:ln w="9525" cap="flat">
                <a:noFill/>
                <a:prstDash val="solid"/>
                <a:miter/>
              </a:ln>
            </p:spPr>
            <p:txBody>
              <a:bodyPr rtlCol="0" anchor="ctr"/>
              <a:lstStyle/>
              <a:p>
                <a:endParaRPr lang="fi-FI"/>
              </a:p>
            </p:txBody>
          </p:sp>
          <p:sp>
            <p:nvSpPr>
              <p:cNvPr id="30" name="Vapaamuotoinen: Muoto 29">
                <a:extLst>
                  <a:ext uri="{FF2B5EF4-FFF2-40B4-BE49-F238E27FC236}">
                    <a16:creationId xmlns:a16="http://schemas.microsoft.com/office/drawing/2014/main" id="{93E6344E-2DCB-4465-99D3-C32706E832BC}"/>
                  </a:ext>
                </a:extLst>
              </p:cNvPr>
              <p:cNvSpPr/>
              <p:nvPr/>
            </p:nvSpPr>
            <p:spPr>
              <a:xfrm>
                <a:off x="1538287" y="3681697"/>
                <a:ext cx="9111996" cy="224123"/>
              </a:xfrm>
              <a:custGeom>
                <a:avLst/>
                <a:gdLst>
                  <a:gd name="connsiteX0" fmla="*/ 0 w 9111996"/>
                  <a:gd name="connsiteY0" fmla="*/ 0 h 224123"/>
                  <a:gd name="connsiteX1" fmla="*/ 9111996 w 9111996"/>
                  <a:gd name="connsiteY1" fmla="*/ 0 h 224123"/>
                  <a:gd name="connsiteX2" fmla="*/ 9111996 w 9111996"/>
                  <a:gd name="connsiteY2" fmla="*/ 224123 h 224123"/>
                  <a:gd name="connsiteX3" fmla="*/ 0 w 9111996"/>
                  <a:gd name="connsiteY3" fmla="*/ 224123 h 224123"/>
                </a:gdLst>
                <a:ahLst/>
                <a:cxnLst>
                  <a:cxn ang="0">
                    <a:pos x="connsiteX0" y="connsiteY0"/>
                  </a:cxn>
                  <a:cxn ang="0">
                    <a:pos x="connsiteX1" y="connsiteY1"/>
                  </a:cxn>
                  <a:cxn ang="0">
                    <a:pos x="connsiteX2" y="connsiteY2"/>
                  </a:cxn>
                  <a:cxn ang="0">
                    <a:pos x="connsiteX3" y="connsiteY3"/>
                  </a:cxn>
                </a:cxnLst>
                <a:rect l="l" t="t" r="r" b="b"/>
                <a:pathLst>
                  <a:path w="9111996" h="224123">
                    <a:moveTo>
                      <a:pt x="0" y="0"/>
                    </a:moveTo>
                    <a:lnTo>
                      <a:pt x="9111996" y="0"/>
                    </a:lnTo>
                    <a:lnTo>
                      <a:pt x="9111996" y="224123"/>
                    </a:lnTo>
                    <a:lnTo>
                      <a:pt x="0" y="224123"/>
                    </a:lnTo>
                    <a:close/>
                  </a:path>
                </a:pathLst>
              </a:custGeom>
              <a:grpFill/>
              <a:ln w="9525" cap="flat">
                <a:noFill/>
                <a:prstDash val="solid"/>
                <a:miter/>
              </a:ln>
            </p:spPr>
            <p:txBody>
              <a:bodyPr rtlCol="0" anchor="ctr"/>
              <a:lstStyle/>
              <a:p>
                <a:endParaRPr lang="fi-FI"/>
              </a:p>
            </p:txBody>
          </p:sp>
        </p:grpSp>
      </p:grpSp>
      <p:pic>
        <p:nvPicPr>
          <p:cNvPr id="14" name="Kuva 13" descr="Kuva, joka sisältää kohteen piirtäminen&#10;&#10;Kuvaus luotu automaattisesti">
            <a:extLst>
              <a:ext uri="{FF2B5EF4-FFF2-40B4-BE49-F238E27FC236}">
                <a16:creationId xmlns:a16="http://schemas.microsoft.com/office/drawing/2014/main" id="{78FC2F2C-DAEA-4222-ADC3-ACF504B200EE}"/>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252673" y="5998704"/>
            <a:ext cx="1627857" cy="820768"/>
          </a:xfrm>
          <a:prstGeom prst="rect">
            <a:avLst/>
          </a:prstGeom>
        </p:spPr>
      </p:pic>
      <p:pic>
        <p:nvPicPr>
          <p:cNvPr id="2" name="Kuva 1">
            <a:extLst>
              <a:ext uri="{FF2B5EF4-FFF2-40B4-BE49-F238E27FC236}">
                <a16:creationId xmlns:a16="http://schemas.microsoft.com/office/drawing/2014/main" id="{F3D2DBF0-ED08-4BDB-B480-765F25D57EDA}"/>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5742990" y="750923"/>
            <a:ext cx="1790700" cy="2076450"/>
          </a:xfrm>
          <a:prstGeom prst="rect">
            <a:avLst/>
          </a:prstGeom>
        </p:spPr>
      </p:pic>
      <p:pic>
        <p:nvPicPr>
          <p:cNvPr id="17" name="Kuva 16">
            <a:extLst>
              <a:ext uri="{FF2B5EF4-FFF2-40B4-BE49-F238E27FC236}">
                <a16:creationId xmlns:a16="http://schemas.microsoft.com/office/drawing/2014/main" id="{D7ADF33C-DB19-484A-A2EB-7A8B02C0E7C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4400000">
            <a:off x="7517239" y="3832077"/>
            <a:ext cx="1790700" cy="2076450"/>
          </a:xfrm>
          <a:prstGeom prst="rect">
            <a:avLst/>
          </a:prstGeom>
        </p:spPr>
      </p:pic>
      <p:sp>
        <p:nvSpPr>
          <p:cNvPr id="21" name="Tekstin paikkamerkki 8">
            <a:extLst>
              <a:ext uri="{FF2B5EF4-FFF2-40B4-BE49-F238E27FC236}">
                <a16:creationId xmlns:a16="http://schemas.microsoft.com/office/drawing/2014/main" id="{F5BF8F1A-CEF7-4304-8AF2-DCB135097D1B}"/>
              </a:ext>
            </a:extLst>
          </p:cNvPr>
          <p:cNvSpPr>
            <a:spLocks noGrp="1"/>
          </p:cNvSpPr>
          <p:nvPr>
            <p:ph type="body" sz="quarter" idx="18" hasCustomPrompt="1"/>
          </p:nvPr>
        </p:nvSpPr>
        <p:spPr>
          <a:xfrm>
            <a:off x="5954619" y="1215116"/>
            <a:ext cx="1476400" cy="361950"/>
          </a:xfrm>
        </p:spPr>
        <p:txBody>
          <a:bodyPr>
            <a:normAutofit/>
          </a:bodyPr>
          <a:lstStyle>
            <a:lvl1pPr marL="0" indent="0">
              <a:buNone/>
              <a:defRPr sz="1600" b="1">
                <a:solidFill>
                  <a:schemeClr val="bg1"/>
                </a:solidFill>
              </a:defRPr>
            </a:lvl1pPr>
          </a:lstStyle>
          <a:p>
            <a:pPr lvl="0"/>
            <a:r>
              <a:rPr lang="fi-FI"/>
              <a:t>Askel 1</a:t>
            </a:r>
          </a:p>
        </p:txBody>
      </p:sp>
      <p:sp>
        <p:nvSpPr>
          <p:cNvPr id="22" name="Tekstin paikkamerkki 8">
            <a:extLst>
              <a:ext uri="{FF2B5EF4-FFF2-40B4-BE49-F238E27FC236}">
                <a16:creationId xmlns:a16="http://schemas.microsoft.com/office/drawing/2014/main" id="{3496645B-54EE-48C8-A1CC-4ACBA00C4567}"/>
              </a:ext>
            </a:extLst>
          </p:cNvPr>
          <p:cNvSpPr>
            <a:spLocks noGrp="1"/>
          </p:cNvSpPr>
          <p:nvPr>
            <p:ph type="body" sz="quarter" idx="19" hasCustomPrompt="1"/>
          </p:nvPr>
        </p:nvSpPr>
        <p:spPr>
          <a:xfrm>
            <a:off x="5954619" y="1592313"/>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23" name="Tekstin paikkamerkki 8">
            <a:extLst>
              <a:ext uri="{FF2B5EF4-FFF2-40B4-BE49-F238E27FC236}">
                <a16:creationId xmlns:a16="http://schemas.microsoft.com/office/drawing/2014/main" id="{2CC225CC-73C3-41F1-BBBF-FA3FE9ABCB8F}"/>
              </a:ext>
            </a:extLst>
          </p:cNvPr>
          <p:cNvSpPr>
            <a:spLocks noGrp="1"/>
          </p:cNvSpPr>
          <p:nvPr>
            <p:ph type="body" sz="quarter" idx="20" hasCustomPrompt="1"/>
          </p:nvPr>
        </p:nvSpPr>
        <p:spPr>
          <a:xfrm>
            <a:off x="6839275" y="2736099"/>
            <a:ext cx="1476400" cy="361950"/>
          </a:xfrm>
        </p:spPr>
        <p:txBody>
          <a:bodyPr>
            <a:normAutofit/>
          </a:bodyPr>
          <a:lstStyle>
            <a:lvl1pPr marL="0" indent="0">
              <a:buNone/>
              <a:defRPr sz="1600" b="1">
                <a:solidFill>
                  <a:schemeClr val="bg1"/>
                </a:solidFill>
              </a:defRPr>
            </a:lvl1pPr>
          </a:lstStyle>
          <a:p>
            <a:pPr lvl="0"/>
            <a:r>
              <a:rPr lang="fi-FI"/>
              <a:t>Askel 2</a:t>
            </a:r>
          </a:p>
        </p:txBody>
      </p:sp>
      <p:sp>
        <p:nvSpPr>
          <p:cNvPr id="24" name="Tekstin paikkamerkki 8">
            <a:extLst>
              <a:ext uri="{FF2B5EF4-FFF2-40B4-BE49-F238E27FC236}">
                <a16:creationId xmlns:a16="http://schemas.microsoft.com/office/drawing/2014/main" id="{2717272A-2542-497D-83AB-A864B32F69E0}"/>
              </a:ext>
            </a:extLst>
          </p:cNvPr>
          <p:cNvSpPr>
            <a:spLocks noGrp="1"/>
          </p:cNvSpPr>
          <p:nvPr>
            <p:ph type="body" sz="quarter" idx="21" hasCustomPrompt="1"/>
          </p:nvPr>
        </p:nvSpPr>
        <p:spPr>
          <a:xfrm>
            <a:off x="6839275" y="3113296"/>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25" name="Tekstin paikkamerkki 8">
            <a:extLst>
              <a:ext uri="{FF2B5EF4-FFF2-40B4-BE49-F238E27FC236}">
                <a16:creationId xmlns:a16="http://schemas.microsoft.com/office/drawing/2014/main" id="{580D1BCE-49B8-47CE-9DA3-D03A9734F995}"/>
              </a:ext>
            </a:extLst>
          </p:cNvPr>
          <p:cNvSpPr>
            <a:spLocks noGrp="1"/>
          </p:cNvSpPr>
          <p:nvPr>
            <p:ph type="body" sz="quarter" idx="22" hasCustomPrompt="1"/>
          </p:nvPr>
        </p:nvSpPr>
        <p:spPr>
          <a:xfrm>
            <a:off x="7708907" y="4282124"/>
            <a:ext cx="1476400" cy="361950"/>
          </a:xfrm>
        </p:spPr>
        <p:txBody>
          <a:bodyPr>
            <a:normAutofit/>
          </a:bodyPr>
          <a:lstStyle>
            <a:lvl1pPr marL="0" indent="0">
              <a:buNone/>
              <a:defRPr sz="1600" b="1">
                <a:solidFill>
                  <a:schemeClr val="bg1"/>
                </a:solidFill>
              </a:defRPr>
            </a:lvl1pPr>
          </a:lstStyle>
          <a:p>
            <a:pPr lvl="0"/>
            <a:r>
              <a:rPr lang="fi-FI"/>
              <a:t>Askel 3</a:t>
            </a:r>
          </a:p>
        </p:txBody>
      </p:sp>
      <p:sp>
        <p:nvSpPr>
          <p:cNvPr id="26" name="Tekstin paikkamerkki 8">
            <a:extLst>
              <a:ext uri="{FF2B5EF4-FFF2-40B4-BE49-F238E27FC236}">
                <a16:creationId xmlns:a16="http://schemas.microsoft.com/office/drawing/2014/main" id="{04D7D45E-5AFD-43E4-8E1A-6FE6FA459709}"/>
              </a:ext>
            </a:extLst>
          </p:cNvPr>
          <p:cNvSpPr>
            <a:spLocks noGrp="1"/>
          </p:cNvSpPr>
          <p:nvPr>
            <p:ph type="body" sz="quarter" idx="23" hasCustomPrompt="1"/>
          </p:nvPr>
        </p:nvSpPr>
        <p:spPr>
          <a:xfrm>
            <a:off x="7708907" y="4659321"/>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27" name="Tekstin paikkamerkki 8">
            <a:extLst>
              <a:ext uri="{FF2B5EF4-FFF2-40B4-BE49-F238E27FC236}">
                <a16:creationId xmlns:a16="http://schemas.microsoft.com/office/drawing/2014/main" id="{4184A85D-7920-41DB-B1AA-541D5C5095FE}"/>
              </a:ext>
            </a:extLst>
          </p:cNvPr>
          <p:cNvSpPr>
            <a:spLocks noGrp="1"/>
          </p:cNvSpPr>
          <p:nvPr>
            <p:ph type="body" sz="quarter" idx="24" hasCustomPrompt="1"/>
          </p:nvPr>
        </p:nvSpPr>
        <p:spPr>
          <a:xfrm>
            <a:off x="8629973" y="2775839"/>
            <a:ext cx="1476400" cy="361950"/>
          </a:xfrm>
        </p:spPr>
        <p:txBody>
          <a:bodyPr>
            <a:normAutofit/>
          </a:bodyPr>
          <a:lstStyle>
            <a:lvl1pPr marL="0" indent="0">
              <a:buNone/>
              <a:defRPr sz="1600" b="1">
                <a:solidFill>
                  <a:schemeClr val="bg1"/>
                </a:solidFill>
              </a:defRPr>
            </a:lvl1pPr>
          </a:lstStyle>
          <a:p>
            <a:pPr lvl="0"/>
            <a:r>
              <a:rPr lang="fi-FI"/>
              <a:t>Askel 4</a:t>
            </a:r>
          </a:p>
        </p:txBody>
      </p:sp>
      <p:sp>
        <p:nvSpPr>
          <p:cNvPr id="32" name="Tekstin paikkamerkki 8">
            <a:extLst>
              <a:ext uri="{FF2B5EF4-FFF2-40B4-BE49-F238E27FC236}">
                <a16:creationId xmlns:a16="http://schemas.microsoft.com/office/drawing/2014/main" id="{19394EEF-842A-4845-92AF-820232329C20}"/>
              </a:ext>
            </a:extLst>
          </p:cNvPr>
          <p:cNvSpPr>
            <a:spLocks noGrp="1"/>
          </p:cNvSpPr>
          <p:nvPr>
            <p:ph type="body" sz="quarter" idx="25" hasCustomPrompt="1"/>
          </p:nvPr>
        </p:nvSpPr>
        <p:spPr>
          <a:xfrm>
            <a:off x="8629973" y="3153036"/>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4" name="Tekstin paikkamerkki 8">
            <a:extLst>
              <a:ext uri="{FF2B5EF4-FFF2-40B4-BE49-F238E27FC236}">
                <a16:creationId xmlns:a16="http://schemas.microsoft.com/office/drawing/2014/main" id="{3901EBE6-3E10-4222-8275-9DCA660BF261}"/>
              </a:ext>
            </a:extLst>
          </p:cNvPr>
          <p:cNvSpPr>
            <a:spLocks noGrp="1"/>
          </p:cNvSpPr>
          <p:nvPr>
            <p:ph type="body" sz="quarter" idx="26" hasCustomPrompt="1"/>
          </p:nvPr>
        </p:nvSpPr>
        <p:spPr>
          <a:xfrm>
            <a:off x="9515798" y="1251839"/>
            <a:ext cx="1476400" cy="361950"/>
          </a:xfrm>
        </p:spPr>
        <p:txBody>
          <a:bodyPr>
            <a:normAutofit/>
          </a:bodyPr>
          <a:lstStyle>
            <a:lvl1pPr marL="0" indent="0">
              <a:buNone/>
              <a:defRPr sz="1600" b="1">
                <a:solidFill>
                  <a:schemeClr val="bg1"/>
                </a:solidFill>
              </a:defRPr>
            </a:lvl1pPr>
          </a:lstStyle>
          <a:p>
            <a:pPr lvl="0"/>
            <a:r>
              <a:rPr lang="fi-FI"/>
              <a:t>Askel 5</a:t>
            </a:r>
          </a:p>
        </p:txBody>
      </p:sp>
      <p:sp>
        <p:nvSpPr>
          <p:cNvPr id="35" name="Tekstin paikkamerkki 8">
            <a:extLst>
              <a:ext uri="{FF2B5EF4-FFF2-40B4-BE49-F238E27FC236}">
                <a16:creationId xmlns:a16="http://schemas.microsoft.com/office/drawing/2014/main" id="{D02FE54B-39F9-4F4D-BD0C-713ABE120AED}"/>
              </a:ext>
            </a:extLst>
          </p:cNvPr>
          <p:cNvSpPr>
            <a:spLocks noGrp="1"/>
          </p:cNvSpPr>
          <p:nvPr>
            <p:ph type="body" sz="quarter" idx="27" hasCustomPrompt="1"/>
          </p:nvPr>
        </p:nvSpPr>
        <p:spPr>
          <a:xfrm>
            <a:off x="9515798" y="1629036"/>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6" name="Tekstin paikkamerkki 8">
            <a:extLst>
              <a:ext uri="{FF2B5EF4-FFF2-40B4-BE49-F238E27FC236}">
                <a16:creationId xmlns:a16="http://schemas.microsoft.com/office/drawing/2014/main" id="{56891AB4-DDD2-4081-8E52-590D409929D9}"/>
              </a:ext>
            </a:extLst>
          </p:cNvPr>
          <p:cNvSpPr>
            <a:spLocks noGrp="1"/>
          </p:cNvSpPr>
          <p:nvPr>
            <p:ph type="body" sz="quarter" idx="28" hasCustomPrompt="1"/>
          </p:nvPr>
        </p:nvSpPr>
        <p:spPr>
          <a:xfrm>
            <a:off x="10411148" y="2775839"/>
            <a:ext cx="1476400" cy="361950"/>
          </a:xfrm>
        </p:spPr>
        <p:txBody>
          <a:bodyPr>
            <a:normAutofit/>
          </a:bodyPr>
          <a:lstStyle>
            <a:lvl1pPr marL="0" indent="0">
              <a:buNone/>
              <a:defRPr sz="1600" b="1">
                <a:solidFill>
                  <a:schemeClr val="bg1"/>
                </a:solidFill>
              </a:defRPr>
            </a:lvl1pPr>
          </a:lstStyle>
          <a:p>
            <a:pPr lvl="0"/>
            <a:r>
              <a:rPr lang="fi-FI"/>
              <a:t>Askel 6</a:t>
            </a:r>
          </a:p>
        </p:txBody>
      </p:sp>
      <p:sp>
        <p:nvSpPr>
          <p:cNvPr id="37" name="Tekstin paikkamerkki 8">
            <a:extLst>
              <a:ext uri="{FF2B5EF4-FFF2-40B4-BE49-F238E27FC236}">
                <a16:creationId xmlns:a16="http://schemas.microsoft.com/office/drawing/2014/main" id="{5A53AF46-0207-420C-BF64-BC3427D38825}"/>
              </a:ext>
            </a:extLst>
          </p:cNvPr>
          <p:cNvSpPr>
            <a:spLocks noGrp="1"/>
          </p:cNvSpPr>
          <p:nvPr>
            <p:ph type="body" sz="quarter" idx="29" hasCustomPrompt="1"/>
          </p:nvPr>
        </p:nvSpPr>
        <p:spPr>
          <a:xfrm>
            <a:off x="10411148" y="3153036"/>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8" name="Sisällön paikkamerkki 2">
            <a:extLst>
              <a:ext uri="{FF2B5EF4-FFF2-40B4-BE49-F238E27FC236}">
                <a16:creationId xmlns:a16="http://schemas.microsoft.com/office/drawing/2014/main" id="{C44DD4B2-FDC0-44C3-8488-32ED2C9697F3}"/>
              </a:ext>
            </a:extLst>
          </p:cNvPr>
          <p:cNvSpPr>
            <a:spLocks noGrp="1"/>
          </p:cNvSpPr>
          <p:nvPr>
            <p:ph sz="half" idx="11" hasCustomPrompt="1"/>
          </p:nvPr>
        </p:nvSpPr>
        <p:spPr>
          <a:xfrm>
            <a:off x="481434" y="2736099"/>
            <a:ext cx="4965860" cy="3428712"/>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31" name="Tekstin paikkamerkki 5">
            <a:extLst>
              <a:ext uri="{FF2B5EF4-FFF2-40B4-BE49-F238E27FC236}">
                <a16:creationId xmlns:a16="http://schemas.microsoft.com/office/drawing/2014/main" id="{F72CAD33-28DA-4933-9849-D13388929A73}"/>
              </a:ext>
            </a:extLst>
          </p:cNvPr>
          <p:cNvSpPr>
            <a:spLocks noGrp="1"/>
          </p:cNvSpPr>
          <p:nvPr>
            <p:ph type="body" sz="quarter" idx="13" hasCustomPrompt="1"/>
          </p:nvPr>
        </p:nvSpPr>
        <p:spPr>
          <a:xfrm>
            <a:off x="593368" y="400219"/>
            <a:ext cx="5056388" cy="962087"/>
          </a:xfrm>
        </p:spPr>
        <p:txBody>
          <a:bodyPr anchor="t">
            <a:noAutofit/>
          </a:bodyPr>
          <a:lstStyle>
            <a:lvl1pPr marL="0" indent="0">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3" name="Suorakulmio 32">
            <a:extLst>
              <a:ext uri="{FF2B5EF4-FFF2-40B4-BE49-F238E27FC236}">
                <a16:creationId xmlns:a16="http://schemas.microsoft.com/office/drawing/2014/main" id="{FA0F15FF-9575-4417-A76D-43D5898E0741}"/>
              </a:ext>
            </a:extLst>
          </p:cNvPr>
          <p:cNvSpPr/>
          <p:nvPr userDrawn="1"/>
        </p:nvSpPr>
        <p:spPr>
          <a:xfrm>
            <a:off x="480000" y="477000"/>
            <a:ext cx="110205" cy="262834"/>
          </a:xfrm>
          <a:prstGeom prst="rect">
            <a:avLst/>
          </a:prstGeom>
          <a:solidFill>
            <a:schemeClr val="accent1"/>
          </a:solidFill>
          <a:ln w="9525" cap="flat" cmpd="sng" algn="ctr">
            <a:noFill/>
            <a:prstDash val="solid"/>
          </a:ln>
          <a:effectLst/>
        </p:spPr>
        <p:txBody>
          <a:bodyPr rtlCol="0" anchor="ct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415622085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_Älä käytä pohjana 5">
    <p:spTree>
      <p:nvGrpSpPr>
        <p:cNvPr id="1" name=""/>
        <p:cNvGrpSpPr/>
        <p:nvPr/>
      </p:nvGrpSpPr>
      <p:grpSpPr>
        <a:xfrm>
          <a:off x="0" y="0"/>
          <a:ext cx="0" cy="0"/>
          <a:chOff x="0" y="0"/>
          <a:chExt cx="0" cy="0"/>
        </a:xfrm>
      </p:grpSpPr>
      <p:grpSp>
        <p:nvGrpSpPr>
          <p:cNvPr id="3" name="Ryhmä 2">
            <a:extLst>
              <a:ext uri="{FF2B5EF4-FFF2-40B4-BE49-F238E27FC236}">
                <a16:creationId xmlns:a16="http://schemas.microsoft.com/office/drawing/2014/main" id="{CBAB8F81-4FF3-4988-A5E0-2D7B46374F92}"/>
              </a:ext>
            </a:extLst>
          </p:cNvPr>
          <p:cNvGrpSpPr/>
          <p:nvPr userDrawn="1"/>
        </p:nvGrpSpPr>
        <p:grpSpPr>
          <a:xfrm>
            <a:off x="0" y="5552461"/>
            <a:ext cx="12204000" cy="1315587"/>
            <a:chOff x="0" y="5552461"/>
            <a:chExt cx="12204000" cy="1315587"/>
          </a:xfrm>
        </p:grpSpPr>
        <p:grpSp>
          <p:nvGrpSpPr>
            <p:cNvPr id="11" name="Kuva 26">
              <a:extLst>
                <a:ext uri="{FF2B5EF4-FFF2-40B4-BE49-F238E27FC236}">
                  <a16:creationId xmlns:a16="http://schemas.microsoft.com/office/drawing/2014/main" id="{D4D29ECC-00E1-414D-96E3-3F834A662A62}"/>
                </a:ext>
              </a:extLst>
            </p:cNvPr>
            <p:cNvGrpSpPr/>
            <p:nvPr userDrawn="1"/>
          </p:nvGrpSpPr>
          <p:grpSpPr>
            <a:xfrm>
              <a:off x="0" y="5552461"/>
              <a:ext cx="12204000" cy="1281165"/>
              <a:chOff x="1538287" y="2947987"/>
              <a:chExt cx="9115425" cy="962025"/>
            </a:xfrm>
            <a:gradFill>
              <a:gsLst>
                <a:gs pos="44200">
                  <a:schemeClr val="accent2"/>
                </a:gs>
                <a:gs pos="0">
                  <a:schemeClr val="accent4"/>
                </a:gs>
                <a:gs pos="100000">
                  <a:schemeClr val="accent2"/>
                </a:gs>
              </a:gsLst>
              <a:lin ang="0" scaled="0"/>
            </a:gradFill>
          </p:grpSpPr>
          <p:sp>
            <p:nvSpPr>
              <p:cNvPr id="12" name="Vapaamuotoinen: Muoto 11">
                <a:extLst>
                  <a:ext uri="{FF2B5EF4-FFF2-40B4-BE49-F238E27FC236}">
                    <a16:creationId xmlns:a16="http://schemas.microsoft.com/office/drawing/2014/main" id="{1C7A6E61-61CF-4D44-B0DF-2C0C6451B914}"/>
                  </a:ext>
                </a:extLst>
              </p:cNvPr>
              <p:cNvSpPr/>
              <p:nvPr/>
            </p:nvSpPr>
            <p:spPr>
              <a:xfrm>
                <a:off x="8596502" y="2947987"/>
                <a:ext cx="2053780" cy="733710"/>
              </a:xfrm>
              <a:custGeom>
                <a:avLst/>
                <a:gdLst>
                  <a:gd name="connsiteX0" fmla="*/ 0 w 2053780"/>
                  <a:gd name="connsiteY0" fmla="*/ 733711 h 733710"/>
                  <a:gd name="connsiteX1" fmla="*/ 2053781 w 2053780"/>
                  <a:gd name="connsiteY1" fmla="*/ 733711 h 733710"/>
                  <a:gd name="connsiteX2" fmla="*/ 2053781 w 2053780"/>
                  <a:gd name="connsiteY2" fmla="*/ 0 h 733710"/>
                  <a:gd name="connsiteX3" fmla="*/ 312134 w 2053780"/>
                  <a:gd name="connsiteY3" fmla="*/ 445580 h 733710"/>
                </a:gdLst>
                <a:ahLst/>
                <a:cxnLst>
                  <a:cxn ang="0">
                    <a:pos x="connsiteX0" y="connsiteY0"/>
                  </a:cxn>
                  <a:cxn ang="0">
                    <a:pos x="connsiteX1" y="connsiteY1"/>
                  </a:cxn>
                  <a:cxn ang="0">
                    <a:pos x="connsiteX2" y="connsiteY2"/>
                  </a:cxn>
                  <a:cxn ang="0">
                    <a:pos x="connsiteX3" y="connsiteY3"/>
                  </a:cxn>
                </a:cxnLst>
                <a:rect l="l" t="t" r="r" b="b"/>
                <a:pathLst>
                  <a:path w="2053780" h="733710">
                    <a:moveTo>
                      <a:pt x="0" y="733711"/>
                    </a:moveTo>
                    <a:lnTo>
                      <a:pt x="2053781" y="733711"/>
                    </a:lnTo>
                    <a:lnTo>
                      <a:pt x="2053781" y="0"/>
                    </a:lnTo>
                    <a:lnTo>
                      <a:pt x="312134" y="445580"/>
                    </a:lnTo>
                    <a:close/>
                  </a:path>
                </a:pathLst>
              </a:custGeom>
              <a:grpFill/>
              <a:ln w="9525" cap="flat">
                <a:noFill/>
                <a:prstDash val="solid"/>
                <a:miter/>
              </a:ln>
            </p:spPr>
            <p:txBody>
              <a:bodyPr rtlCol="0" anchor="ctr"/>
              <a:lstStyle/>
              <a:p>
                <a:endParaRPr lang="fi-FI"/>
              </a:p>
            </p:txBody>
          </p:sp>
          <p:sp>
            <p:nvSpPr>
              <p:cNvPr id="13" name="Vapaamuotoinen: Muoto 12">
                <a:extLst>
                  <a:ext uri="{FF2B5EF4-FFF2-40B4-BE49-F238E27FC236}">
                    <a16:creationId xmlns:a16="http://schemas.microsoft.com/office/drawing/2014/main" id="{4E27B523-E114-478F-A43B-E33952A68DBB}"/>
                  </a:ext>
                </a:extLst>
              </p:cNvPr>
              <p:cNvSpPr/>
              <p:nvPr/>
            </p:nvSpPr>
            <p:spPr>
              <a:xfrm>
                <a:off x="1538287" y="3681697"/>
                <a:ext cx="9111996" cy="224123"/>
              </a:xfrm>
              <a:custGeom>
                <a:avLst/>
                <a:gdLst>
                  <a:gd name="connsiteX0" fmla="*/ 0 w 9111996"/>
                  <a:gd name="connsiteY0" fmla="*/ 0 h 224123"/>
                  <a:gd name="connsiteX1" fmla="*/ 9111996 w 9111996"/>
                  <a:gd name="connsiteY1" fmla="*/ 0 h 224123"/>
                  <a:gd name="connsiteX2" fmla="*/ 9111996 w 9111996"/>
                  <a:gd name="connsiteY2" fmla="*/ 224123 h 224123"/>
                  <a:gd name="connsiteX3" fmla="*/ 0 w 9111996"/>
                  <a:gd name="connsiteY3" fmla="*/ 224123 h 224123"/>
                </a:gdLst>
                <a:ahLst/>
                <a:cxnLst>
                  <a:cxn ang="0">
                    <a:pos x="connsiteX0" y="connsiteY0"/>
                  </a:cxn>
                  <a:cxn ang="0">
                    <a:pos x="connsiteX1" y="connsiteY1"/>
                  </a:cxn>
                  <a:cxn ang="0">
                    <a:pos x="connsiteX2" y="connsiteY2"/>
                  </a:cxn>
                  <a:cxn ang="0">
                    <a:pos x="connsiteX3" y="connsiteY3"/>
                  </a:cxn>
                </a:cxnLst>
                <a:rect l="l" t="t" r="r" b="b"/>
                <a:pathLst>
                  <a:path w="9111996" h="224123">
                    <a:moveTo>
                      <a:pt x="0" y="0"/>
                    </a:moveTo>
                    <a:lnTo>
                      <a:pt x="9111996" y="0"/>
                    </a:lnTo>
                    <a:lnTo>
                      <a:pt x="9111996" y="224123"/>
                    </a:lnTo>
                    <a:lnTo>
                      <a:pt x="0" y="224123"/>
                    </a:lnTo>
                    <a:close/>
                  </a:path>
                </a:pathLst>
              </a:custGeom>
              <a:grpFill/>
              <a:ln w="9525" cap="flat">
                <a:noFill/>
                <a:prstDash val="solid"/>
                <a:miter/>
              </a:ln>
            </p:spPr>
            <p:txBody>
              <a:bodyPr rtlCol="0" anchor="ctr"/>
              <a:lstStyle/>
              <a:p>
                <a:endParaRPr lang="fi-FI"/>
              </a:p>
            </p:txBody>
          </p:sp>
        </p:grpSp>
        <p:grpSp>
          <p:nvGrpSpPr>
            <p:cNvPr id="28" name="Kuva 26">
              <a:extLst>
                <a:ext uri="{FF2B5EF4-FFF2-40B4-BE49-F238E27FC236}">
                  <a16:creationId xmlns:a16="http://schemas.microsoft.com/office/drawing/2014/main" id="{27EE7607-304C-4173-B638-36841E054904}"/>
                </a:ext>
              </a:extLst>
            </p:cNvPr>
            <p:cNvGrpSpPr/>
            <p:nvPr/>
          </p:nvGrpSpPr>
          <p:grpSpPr>
            <a:xfrm>
              <a:off x="0" y="5586883"/>
              <a:ext cx="12204000" cy="1281165"/>
              <a:chOff x="1538287" y="2947987"/>
              <a:chExt cx="9115425" cy="962025"/>
            </a:xfrm>
            <a:solidFill>
              <a:schemeClr val="tx1"/>
            </a:solidFill>
          </p:grpSpPr>
          <p:sp>
            <p:nvSpPr>
              <p:cNvPr id="29" name="Vapaamuotoinen: Muoto 28">
                <a:extLst>
                  <a:ext uri="{FF2B5EF4-FFF2-40B4-BE49-F238E27FC236}">
                    <a16:creationId xmlns:a16="http://schemas.microsoft.com/office/drawing/2014/main" id="{0F2461F9-8061-4C56-9B19-7C7B34A186DC}"/>
                  </a:ext>
                </a:extLst>
              </p:cNvPr>
              <p:cNvSpPr/>
              <p:nvPr/>
            </p:nvSpPr>
            <p:spPr>
              <a:xfrm>
                <a:off x="8596502" y="2947987"/>
                <a:ext cx="2053780" cy="733710"/>
              </a:xfrm>
              <a:custGeom>
                <a:avLst/>
                <a:gdLst>
                  <a:gd name="connsiteX0" fmla="*/ 0 w 2053780"/>
                  <a:gd name="connsiteY0" fmla="*/ 733711 h 733710"/>
                  <a:gd name="connsiteX1" fmla="*/ 2053781 w 2053780"/>
                  <a:gd name="connsiteY1" fmla="*/ 733711 h 733710"/>
                  <a:gd name="connsiteX2" fmla="*/ 2053781 w 2053780"/>
                  <a:gd name="connsiteY2" fmla="*/ 0 h 733710"/>
                  <a:gd name="connsiteX3" fmla="*/ 312134 w 2053780"/>
                  <a:gd name="connsiteY3" fmla="*/ 445580 h 733710"/>
                </a:gdLst>
                <a:ahLst/>
                <a:cxnLst>
                  <a:cxn ang="0">
                    <a:pos x="connsiteX0" y="connsiteY0"/>
                  </a:cxn>
                  <a:cxn ang="0">
                    <a:pos x="connsiteX1" y="connsiteY1"/>
                  </a:cxn>
                  <a:cxn ang="0">
                    <a:pos x="connsiteX2" y="connsiteY2"/>
                  </a:cxn>
                  <a:cxn ang="0">
                    <a:pos x="connsiteX3" y="connsiteY3"/>
                  </a:cxn>
                </a:cxnLst>
                <a:rect l="l" t="t" r="r" b="b"/>
                <a:pathLst>
                  <a:path w="2053780" h="733710">
                    <a:moveTo>
                      <a:pt x="0" y="733711"/>
                    </a:moveTo>
                    <a:lnTo>
                      <a:pt x="2053781" y="733711"/>
                    </a:lnTo>
                    <a:lnTo>
                      <a:pt x="2053781" y="0"/>
                    </a:lnTo>
                    <a:lnTo>
                      <a:pt x="312134" y="445580"/>
                    </a:lnTo>
                    <a:close/>
                  </a:path>
                </a:pathLst>
              </a:custGeom>
              <a:grpFill/>
              <a:ln w="9525" cap="flat">
                <a:noFill/>
                <a:prstDash val="solid"/>
                <a:miter/>
              </a:ln>
            </p:spPr>
            <p:txBody>
              <a:bodyPr rtlCol="0" anchor="ctr"/>
              <a:lstStyle/>
              <a:p>
                <a:endParaRPr lang="fi-FI"/>
              </a:p>
            </p:txBody>
          </p:sp>
          <p:sp>
            <p:nvSpPr>
              <p:cNvPr id="30" name="Vapaamuotoinen: Muoto 29">
                <a:extLst>
                  <a:ext uri="{FF2B5EF4-FFF2-40B4-BE49-F238E27FC236}">
                    <a16:creationId xmlns:a16="http://schemas.microsoft.com/office/drawing/2014/main" id="{93E6344E-2DCB-4465-99D3-C32706E832BC}"/>
                  </a:ext>
                </a:extLst>
              </p:cNvPr>
              <p:cNvSpPr/>
              <p:nvPr/>
            </p:nvSpPr>
            <p:spPr>
              <a:xfrm>
                <a:off x="1538287" y="3681697"/>
                <a:ext cx="9111996" cy="224123"/>
              </a:xfrm>
              <a:custGeom>
                <a:avLst/>
                <a:gdLst>
                  <a:gd name="connsiteX0" fmla="*/ 0 w 9111996"/>
                  <a:gd name="connsiteY0" fmla="*/ 0 h 224123"/>
                  <a:gd name="connsiteX1" fmla="*/ 9111996 w 9111996"/>
                  <a:gd name="connsiteY1" fmla="*/ 0 h 224123"/>
                  <a:gd name="connsiteX2" fmla="*/ 9111996 w 9111996"/>
                  <a:gd name="connsiteY2" fmla="*/ 224123 h 224123"/>
                  <a:gd name="connsiteX3" fmla="*/ 0 w 9111996"/>
                  <a:gd name="connsiteY3" fmla="*/ 224123 h 224123"/>
                </a:gdLst>
                <a:ahLst/>
                <a:cxnLst>
                  <a:cxn ang="0">
                    <a:pos x="connsiteX0" y="connsiteY0"/>
                  </a:cxn>
                  <a:cxn ang="0">
                    <a:pos x="connsiteX1" y="connsiteY1"/>
                  </a:cxn>
                  <a:cxn ang="0">
                    <a:pos x="connsiteX2" y="connsiteY2"/>
                  </a:cxn>
                  <a:cxn ang="0">
                    <a:pos x="connsiteX3" y="connsiteY3"/>
                  </a:cxn>
                </a:cxnLst>
                <a:rect l="l" t="t" r="r" b="b"/>
                <a:pathLst>
                  <a:path w="9111996" h="224123">
                    <a:moveTo>
                      <a:pt x="0" y="0"/>
                    </a:moveTo>
                    <a:lnTo>
                      <a:pt x="9111996" y="0"/>
                    </a:lnTo>
                    <a:lnTo>
                      <a:pt x="9111996" y="224123"/>
                    </a:lnTo>
                    <a:lnTo>
                      <a:pt x="0" y="224123"/>
                    </a:lnTo>
                    <a:close/>
                  </a:path>
                </a:pathLst>
              </a:custGeom>
              <a:grpFill/>
              <a:ln w="9525" cap="flat">
                <a:noFill/>
                <a:prstDash val="solid"/>
                <a:miter/>
              </a:ln>
            </p:spPr>
            <p:txBody>
              <a:bodyPr rtlCol="0" anchor="ctr"/>
              <a:lstStyle/>
              <a:p>
                <a:endParaRPr lang="fi-FI"/>
              </a:p>
            </p:txBody>
          </p:sp>
        </p:grpSp>
      </p:grpSp>
      <p:pic>
        <p:nvPicPr>
          <p:cNvPr id="14" name="Kuva 13" descr="Kuva, joka sisältää kohteen piirtäminen&#10;&#10;Kuvaus luotu automaattisesti">
            <a:extLst>
              <a:ext uri="{FF2B5EF4-FFF2-40B4-BE49-F238E27FC236}">
                <a16:creationId xmlns:a16="http://schemas.microsoft.com/office/drawing/2014/main" id="{78FC2F2C-DAEA-4222-ADC3-ACF504B200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52673" y="5998704"/>
            <a:ext cx="1627857" cy="820768"/>
          </a:xfrm>
          <a:prstGeom prst="rect">
            <a:avLst/>
          </a:prstGeom>
        </p:spPr>
      </p:pic>
      <p:sp>
        <p:nvSpPr>
          <p:cNvPr id="38" name="Sisällön paikkamerkki 2">
            <a:extLst>
              <a:ext uri="{FF2B5EF4-FFF2-40B4-BE49-F238E27FC236}">
                <a16:creationId xmlns:a16="http://schemas.microsoft.com/office/drawing/2014/main" id="{C44DD4B2-FDC0-44C3-8488-32ED2C9697F3}"/>
              </a:ext>
            </a:extLst>
          </p:cNvPr>
          <p:cNvSpPr>
            <a:spLocks noGrp="1"/>
          </p:cNvSpPr>
          <p:nvPr>
            <p:ph sz="half" idx="11" hasCustomPrompt="1"/>
          </p:nvPr>
        </p:nvSpPr>
        <p:spPr>
          <a:xfrm>
            <a:off x="481434" y="2205000"/>
            <a:ext cx="4965860" cy="3959811"/>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61" name="Kuusikulmio 60">
            <a:extLst>
              <a:ext uri="{FF2B5EF4-FFF2-40B4-BE49-F238E27FC236}">
                <a16:creationId xmlns:a16="http://schemas.microsoft.com/office/drawing/2014/main" id="{7B7F1746-94D6-4FCF-87E8-D9DB997ED686}"/>
              </a:ext>
            </a:extLst>
          </p:cNvPr>
          <p:cNvSpPr/>
          <p:nvPr userDrawn="1"/>
        </p:nvSpPr>
        <p:spPr>
          <a:xfrm>
            <a:off x="7850894" y="2634554"/>
            <a:ext cx="2184786" cy="1883436"/>
          </a:xfrm>
          <a:prstGeom prst="hexagon">
            <a:avLst/>
          </a:prstGeom>
          <a:gradFill>
            <a:gsLst>
              <a:gs pos="0">
                <a:schemeClr val="accent1"/>
              </a:gs>
              <a:gs pos="38000">
                <a:srgbClr val="58137C"/>
              </a:gs>
              <a:gs pos="100000">
                <a:schemeClr val="accent2"/>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2" name="Kuusikulmio 61">
            <a:extLst>
              <a:ext uri="{FF2B5EF4-FFF2-40B4-BE49-F238E27FC236}">
                <a16:creationId xmlns:a16="http://schemas.microsoft.com/office/drawing/2014/main" id="{0E3F335E-AE23-48DF-9F08-D99AE4501D2C}"/>
              </a:ext>
            </a:extLst>
          </p:cNvPr>
          <p:cNvSpPr/>
          <p:nvPr userDrawn="1"/>
        </p:nvSpPr>
        <p:spPr>
          <a:xfrm>
            <a:off x="7841369" y="624779"/>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3" name="Kuusikulmio 62">
            <a:extLst>
              <a:ext uri="{FF2B5EF4-FFF2-40B4-BE49-F238E27FC236}">
                <a16:creationId xmlns:a16="http://schemas.microsoft.com/office/drawing/2014/main" id="{C57CD41F-BDA5-4A41-8385-3089DB1BCA61}"/>
              </a:ext>
            </a:extLst>
          </p:cNvPr>
          <p:cNvSpPr/>
          <p:nvPr userDrawn="1"/>
        </p:nvSpPr>
        <p:spPr>
          <a:xfrm>
            <a:off x="9708269" y="3644204"/>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4" name="Kuusikulmio 63">
            <a:extLst>
              <a:ext uri="{FF2B5EF4-FFF2-40B4-BE49-F238E27FC236}">
                <a16:creationId xmlns:a16="http://schemas.microsoft.com/office/drawing/2014/main" id="{C7373497-DC22-4185-A054-27849D156E1C}"/>
              </a:ext>
            </a:extLst>
          </p:cNvPr>
          <p:cNvSpPr/>
          <p:nvPr userDrawn="1"/>
        </p:nvSpPr>
        <p:spPr>
          <a:xfrm>
            <a:off x="5993519" y="3625154"/>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 name="Tekstin paikkamerkki 8">
            <a:extLst>
              <a:ext uri="{FF2B5EF4-FFF2-40B4-BE49-F238E27FC236}">
                <a16:creationId xmlns:a16="http://schemas.microsoft.com/office/drawing/2014/main" id="{580D1BCE-49B8-47CE-9DA3-D03A9734F995}"/>
              </a:ext>
            </a:extLst>
          </p:cNvPr>
          <p:cNvSpPr>
            <a:spLocks noGrp="1"/>
          </p:cNvSpPr>
          <p:nvPr>
            <p:ph type="body" sz="quarter" idx="22" hasCustomPrompt="1"/>
          </p:nvPr>
        </p:nvSpPr>
        <p:spPr>
          <a:xfrm>
            <a:off x="8231869" y="2999125"/>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26" name="Tekstin paikkamerkki 8">
            <a:extLst>
              <a:ext uri="{FF2B5EF4-FFF2-40B4-BE49-F238E27FC236}">
                <a16:creationId xmlns:a16="http://schemas.microsoft.com/office/drawing/2014/main" id="{04D7D45E-5AFD-43E4-8E1A-6FE6FA459709}"/>
              </a:ext>
            </a:extLst>
          </p:cNvPr>
          <p:cNvSpPr>
            <a:spLocks noGrp="1"/>
          </p:cNvSpPr>
          <p:nvPr>
            <p:ph type="body" sz="quarter" idx="23" hasCustomPrompt="1"/>
          </p:nvPr>
        </p:nvSpPr>
        <p:spPr>
          <a:xfrm>
            <a:off x="8231869" y="3376322"/>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65" name="Tekstin paikkamerkki 8">
            <a:extLst>
              <a:ext uri="{FF2B5EF4-FFF2-40B4-BE49-F238E27FC236}">
                <a16:creationId xmlns:a16="http://schemas.microsoft.com/office/drawing/2014/main" id="{54562C6F-59BA-46E9-A16C-3CE26B9851DC}"/>
              </a:ext>
            </a:extLst>
          </p:cNvPr>
          <p:cNvSpPr>
            <a:spLocks noGrp="1"/>
          </p:cNvSpPr>
          <p:nvPr>
            <p:ph type="body" sz="quarter" idx="24" hasCustomPrompt="1"/>
          </p:nvPr>
        </p:nvSpPr>
        <p:spPr>
          <a:xfrm>
            <a:off x="8231869" y="1020123"/>
            <a:ext cx="1476400" cy="361950"/>
          </a:xfrm>
        </p:spPr>
        <p:txBody>
          <a:bodyPr>
            <a:normAutofit/>
          </a:bodyPr>
          <a:lstStyle>
            <a:lvl1pPr marL="0" indent="0">
              <a:buNone/>
              <a:defRPr sz="1600" b="1">
                <a:solidFill>
                  <a:schemeClr val="bg1"/>
                </a:solidFill>
              </a:defRPr>
            </a:lvl1pPr>
          </a:lstStyle>
          <a:p>
            <a:pPr lvl="0"/>
            <a:r>
              <a:rPr lang="fi-FI"/>
              <a:t>Askel 1</a:t>
            </a:r>
          </a:p>
        </p:txBody>
      </p:sp>
      <p:sp>
        <p:nvSpPr>
          <p:cNvPr id="66" name="Tekstin paikkamerkki 8">
            <a:extLst>
              <a:ext uri="{FF2B5EF4-FFF2-40B4-BE49-F238E27FC236}">
                <a16:creationId xmlns:a16="http://schemas.microsoft.com/office/drawing/2014/main" id="{F1516C97-BE62-4574-90EB-0D41F8F4D448}"/>
              </a:ext>
            </a:extLst>
          </p:cNvPr>
          <p:cNvSpPr>
            <a:spLocks noGrp="1"/>
          </p:cNvSpPr>
          <p:nvPr>
            <p:ph type="body" sz="quarter" idx="25" hasCustomPrompt="1"/>
          </p:nvPr>
        </p:nvSpPr>
        <p:spPr>
          <a:xfrm>
            <a:off x="8231869" y="1397320"/>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67" name="Tekstin paikkamerkki 8">
            <a:extLst>
              <a:ext uri="{FF2B5EF4-FFF2-40B4-BE49-F238E27FC236}">
                <a16:creationId xmlns:a16="http://schemas.microsoft.com/office/drawing/2014/main" id="{B9835AFC-6CCB-4587-B6C7-A9744F5D93A4}"/>
              </a:ext>
            </a:extLst>
          </p:cNvPr>
          <p:cNvSpPr>
            <a:spLocks noGrp="1"/>
          </p:cNvSpPr>
          <p:nvPr>
            <p:ph type="body" sz="quarter" idx="26" hasCustomPrompt="1"/>
          </p:nvPr>
        </p:nvSpPr>
        <p:spPr>
          <a:xfrm>
            <a:off x="6364969" y="4023472"/>
            <a:ext cx="1476400" cy="361950"/>
          </a:xfrm>
        </p:spPr>
        <p:txBody>
          <a:bodyPr>
            <a:normAutofit/>
          </a:bodyPr>
          <a:lstStyle>
            <a:lvl1pPr marL="0" indent="0">
              <a:buNone/>
              <a:defRPr sz="1600" b="1">
                <a:solidFill>
                  <a:schemeClr val="bg1"/>
                </a:solidFill>
              </a:defRPr>
            </a:lvl1pPr>
          </a:lstStyle>
          <a:p>
            <a:pPr lvl="0"/>
            <a:r>
              <a:rPr lang="fi-FI"/>
              <a:t>Askel 2</a:t>
            </a:r>
          </a:p>
        </p:txBody>
      </p:sp>
      <p:sp>
        <p:nvSpPr>
          <p:cNvPr id="68" name="Tekstin paikkamerkki 8">
            <a:extLst>
              <a:ext uri="{FF2B5EF4-FFF2-40B4-BE49-F238E27FC236}">
                <a16:creationId xmlns:a16="http://schemas.microsoft.com/office/drawing/2014/main" id="{E01BD8AB-75DD-4836-9972-5DAB7694D971}"/>
              </a:ext>
            </a:extLst>
          </p:cNvPr>
          <p:cNvSpPr>
            <a:spLocks noGrp="1"/>
          </p:cNvSpPr>
          <p:nvPr>
            <p:ph type="body" sz="quarter" idx="27" hasCustomPrompt="1"/>
          </p:nvPr>
        </p:nvSpPr>
        <p:spPr>
          <a:xfrm>
            <a:off x="6364969" y="4400669"/>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69" name="Tekstin paikkamerkki 8">
            <a:extLst>
              <a:ext uri="{FF2B5EF4-FFF2-40B4-BE49-F238E27FC236}">
                <a16:creationId xmlns:a16="http://schemas.microsoft.com/office/drawing/2014/main" id="{301D1ED9-6D42-4CAA-9697-516D85533E4E}"/>
              </a:ext>
            </a:extLst>
          </p:cNvPr>
          <p:cNvSpPr>
            <a:spLocks noGrp="1"/>
          </p:cNvSpPr>
          <p:nvPr>
            <p:ph type="body" sz="quarter" idx="28" hasCustomPrompt="1"/>
          </p:nvPr>
        </p:nvSpPr>
        <p:spPr>
          <a:xfrm>
            <a:off x="10045805" y="4023472"/>
            <a:ext cx="1476400" cy="361950"/>
          </a:xfrm>
        </p:spPr>
        <p:txBody>
          <a:bodyPr>
            <a:normAutofit/>
          </a:bodyPr>
          <a:lstStyle>
            <a:lvl1pPr marL="0" indent="0">
              <a:buNone/>
              <a:defRPr sz="1600" b="1">
                <a:solidFill>
                  <a:schemeClr val="bg1"/>
                </a:solidFill>
              </a:defRPr>
            </a:lvl1pPr>
          </a:lstStyle>
          <a:p>
            <a:pPr lvl="0"/>
            <a:r>
              <a:rPr lang="fi-FI"/>
              <a:t>Askel 3</a:t>
            </a:r>
          </a:p>
        </p:txBody>
      </p:sp>
      <p:sp>
        <p:nvSpPr>
          <p:cNvPr id="70" name="Tekstin paikkamerkki 8">
            <a:extLst>
              <a:ext uri="{FF2B5EF4-FFF2-40B4-BE49-F238E27FC236}">
                <a16:creationId xmlns:a16="http://schemas.microsoft.com/office/drawing/2014/main" id="{4BF1B8CA-922D-4E28-BD3E-00EF330A1A4A}"/>
              </a:ext>
            </a:extLst>
          </p:cNvPr>
          <p:cNvSpPr>
            <a:spLocks noGrp="1"/>
          </p:cNvSpPr>
          <p:nvPr>
            <p:ph type="body" sz="quarter" idx="29" hasCustomPrompt="1"/>
          </p:nvPr>
        </p:nvSpPr>
        <p:spPr>
          <a:xfrm>
            <a:off x="10045805" y="4400669"/>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2" name="Tekstin paikkamerkki 5">
            <a:extLst>
              <a:ext uri="{FF2B5EF4-FFF2-40B4-BE49-F238E27FC236}">
                <a16:creationId xmlns:a16="http://schemas.microsoft.com/office/drawing/2014/main" id="{21B15FA1-A69D-45C9-B122-2DE0E0E27107}"/>
              </a:ext>
            </a:extLst>
          </p:cNvPr>
          <p:cNvSpPr>
            <a:spLocks noGrp="1"/>
          </p:cNvSpPr>
          <p:nvPr>
            <p:ph type="body" sz="quarter" idx="13" hasCustomPrompt="1"/>
          </p:nvPr>
        </p:nvSpPr>
        <p:spPr>
          <a:xfrm>
            <a:off x="593368" y="400219"/>
            <a:ext cx="5056388" cy="962087"/>
          </a:xfrm>
        </p:spPr>
        <p:txBody>
          <a:bodyPr anchor="t">
            <a:noAutofit/>
          </a:bodyPr>
          <a:lstStyle>
            <a:lvl1pPr marL="0" indent="0">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3" name="Suorakulmio 32">
            <a:extLst>
              <a:ext uri="{FF2B5EF4-FFF2-40B4-BE49-F238E27FC236}">
                <a16:creationId xmlns:a16="http://schemas.microsoft.com/office/drawing/2014/main" id="{A67616A0-9C14-4596-9C27-9367878859F3}"/>
              </a:ext>
            </a:extLst>
          </p:cNvPr>
          <p:cNvSpPr/>
          <p:nvPr userDrawn="1"/>
        </p:nvSpPr>
        <p:spPr>
          <a:xfrm>
            <a:off x="480000" y="477000"/>
            <a:ext cx="110205" cy="262834"/>
          </a:xfrm>
          <a:prstGeom prst="rect">
            <a:avLst/>
          </a:prstGeom>
          <a:solidFill>
            <a:schemeClr val="accent1"/>
          </a:solidFill>
          <a:ln w="9525" cap="flat" cmpd="sng" algn="ctr">
            <a:noFill/>
            <a:prstDash val="solid"/>
          </a:ln>
          <a:effectLst/>
        </p:spPr>
        <p:txBody>
          <a:bodyPr rtlCol="0" anchor="ct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416648303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1_Älä käytä pohjana 6">
    <p:spTree>
      <p:nvGrpSpPr>
        <p:cNvPr id="1" name=""/>
        <p:cNvGrpSpPr/>
        <p:nvPr/>
      </p:nvGrpSpPr>
      <p:grpSpPr>
        <a:xfrm>
          <a:off x="0" y="0"/>
          <a:ext cx="0" cy="0"/>
          <a:chOff x="0" y="0"/>
          <a:chExt cx="0" cy="0"/>
        </a:xfrm>
      </p:grpSpPr>
      <p:grpSp>
        <p:nvGrpSpPr>
          <p:cNvPr id="3" name="Ryhmä 2">
            <a:extLst>
              <a:ext uri="{FF2B5EF4-FFF2-40B4-BE49-F238E27FC236}">
                <a16:creationId xmlns:a16="http://schemas.microsoft.com/office/drawing/2014/main" id="{CBAB8F81-4FF3-4988-A5E0-2D7B46374F92}"/>
              </a:ext>
            </a:extLst>
          </p:cNvPr>
          <p:cNvGrpSpPr/>
          <p:nvPr userDrawn="1"/>
        </p:nvGrpSpPr>
        <p:grpSpPr>
          <a:xfrm>
            <a:off x="0" y="5552461"/>
            <a:ext cx="12204000" cy="1315587"/>
            <a:chOff x="0" y="5552461"/>
            <a:chExt cx="12204000" cy="1315587"/>
          </a:xfrm>
        </p:grpSpPr>
        <p:grpSp>
          <p:nvGrpSpPr>
            <p:cNvPr id="11" name="Kuva 26">
              <a:extLst>
                <a:ext uri="{FF2B5EF4-FFF2-40B4-BE49-F238E27FC236}">
                  <a16:creationId xmlns:a16="http://schemas.microsoft.com/office/drawing/2014/main" id="{D4D29ECC-00E1-414D-96E3-3F834A662A62}"/>
                </a:ext>
              </a:extLst>
            </p:cNvPr>
            <p:cNvGrpSpPr/>
            <p:nvPr userDrawn="1"/>
          </p:nvGrpSpPr>
          <p:grpSpPr>
            <a:xfrm>
              <a:off x="0" y="5552461"/>
              <a:ext cx="12204000" cy="1281165"/>
              <a:chOff x="1538287" y="2947987"/>
              <a:chExt cx="9115425" cy="962025"/>
            </a:xfrm>
            <a:gradFill>
              <a:gsLst>
                <a:gs pos="44200">
                  <a:schemeClr val="accent2"/>
                </a:gs>
                <a:gs pos="0">
                  <a:schemeClr val="accent4"/>
                </a:gs>
                <a:gs pos="100000">
                  <a:schemeClr val="accent2"/>
                </a:gs>
              </a:gsLst>
              <a:lin ang="0" scaled="0"/>
            </a:gradFill>
          </p:grpSpPr>
          <p:sp>
            <p:nvSpPr>
              <p:cNvPr id="12" name="Vapaamuotoinen: Muoto 11">
                <a:extLst>
                  <a:ext uri="{FF2B5EF4-FFF2-40B4-BE49-F238E27FC236}">
                    <a16:creationId xmlns:a16="http://schemas.microsoft.com/office/drawing/2014/main" id="{1C7A6E61-61CF-4D44-B0DF-2C0C6451B914}"/>
                  </a:ext>
                </a:extLst>
              </p:cNvPr>
              <p:cNvSpPr/>
              <p:nvPr/>
            </p:nvSpPr>
            <p:spPr>
              <a:xfrm>
                <a:off x="8596502" y="2947987"/>
                <a:ext cx="2053780" cy="733710"/>
              </a:xfrm>
              <a:custGeom>
                <a:avLst/>
                <a:gdLst>
                  <a:gd name="connsiteX0" fmla="*/ 0 w 2053780"/>
                  <a:gd name="connsiteY0" fmla="*/ 733711 h 733710"/>
                  <a:gd name="connsiteX1" fmla="*/ 2053781 w 2053780"/>
                  <a:gd name="connsiteY1" fmla="*/ 733711 h 733710"/>
                  <a:gd name="connsiteX2" fmla="*/ 2053781 w 2053780"/>
                  <a:gd name="connsiteY2" fmla="*/ 0 h 733710"/>
                  <a:gd name="connsiteX3" fmla="*/ 312134 w 2053780"/>
                  <a:gd name="connsiteY3" fmla="*/ 445580 h 733710"/>
                </a:gdLst>
                <a:ahLst/>
                <a:cxnLst>
                  <a:cxn ang="0">
                    <a:pos x="connsiteX0" y="connsiteY0"/>
                  </a:cxn>
                  <a:cxn ang="0">
                    <a:pos x="connsiteX1" y="connsiteY1"/>
                  </a:cxn>
                  <a:cxn ang="0">
                    <a:pos x="connsiteX2" y="connsiteY2"/>
                  </a:cxn>
                  <a:cxn ang="0">
                    <a:pos x="connsiteX3" y="connsiteY3"/>
                  </a:cxn>
                </a:cxnLst>
                <a:rect l="l" t="t" r="r" b="b"/>
                <a:pathLst>
                  <a:path w="2053780" h="733710">
                    <a:moveTo>
                      <a:pt x="0" y="733711"/>
                    </a:moveTo>
                    <a:lnTo>
                      <a:pt x="2053781" y="733711"/>
                    </a:lnTo>
                    <a:lnTo>
                      <a:pt x="2053781" y="0"/>
                    </a:lnTo>
                    <a:lnTo>
                      <a:pt x="312134" y="445580"/>
                    </a:lnTo>
                    <a:close/>
                  </a:path>
                </a:pathLst>
              </a:custGeom>
              <a:grpFill/>
              <a:ln w="9525" cap="flat">
                <a:noFill/>
                <a:prstDash val="solid"/>
                <a:miter/>
              </a:ln>
            </p:spPr>
            <p:txBody>
              <a:bodyPr rtlCol="0" anchor="ctr"/>
              <a:lstStyle/>
              <a:p>
                <a:endParaRPr lang="fi-FI"/>
              </a:p>
            </p:txBody>
          </p:sp>
          <p:sp>
            <p:nvSpPr>
              <p:cNvPr id="13" name="Vapaamuotoinen: Muoto 12">
                <a:extLst>
                  <a:ext uri="{FF2B5EF4-FFF2-40B4-BE49-F238E27FC236}">
                    <a16:creationId xmlns:a16="http://schemas.microsoft.com/office/drawing/2014/main" id="{4E27B523-E114-478F-A43B-E33952A68DBB}"/>
                  </a:ext>
                </a:extLst>
              </p:cNvPr>
              <p:cNvSpPr/>
              <p:nvPr/>
            </p:nvSpPr>
            <p:spPr>
              <a:xfrm>
                <a:off x="1538287" y="3681697"/>
                <a:ext cx="9111996" cy="224123"/>
              </a:xfrm>
              <a:custGeom>
                <a:avLst/>
                <a:gdLst>
                  <a:gd name="connsiteX0" fmla="*/ 0 w 9111996"/>
                  <a:gd name="connsiteY0" fmla="*/ 0 h 224123"/>
                  <a:gd name="connsiteX1" fmla="*/ 9111996 w 9111996"/>
                  <a:gd name="connsiteY1" fmla="*/ 0 h 224123"/>
                  <a:gd name="connsiteX2" fmla="*/ 9111996 w 9111996"/>
                  <a:gd name="connsiteY2" fmla="*/ 224123 h 224123"/>
                  <a:gd name="connsiteX3" fmla="*/ 0 w 9111996"/>
                  <a:gd name="connsiteY3" fmla="*/ 224123 h 224123"/>
                </a:gdLst>
                <a:ahLst/>
                <a:cxnLst>
                  <a:cxn ang="0">
                    <a:pos x="connsiteX0" y="connsiteY0"/>
                  </a:cxn>
                  <a:cxn ang="0">
                    <a:pos x="connsiteX1" y="connsiteY1"/>
                  </a:cxn>
                  <a:cxn ang="0">
                    <a:pos x="connsiteX2" y="connsiteY2"/>
                  </a:cxn>
                  <a:cxn ang="0">
                    <a:pos x="connsiteX3" y="connsiteY3"/>
                  </a:cxn>
                </a:cxnLst>
                <a:rect l="l" t="t" r="r" b="b"/>
                <a:pathLst>
                  <a:path w="9111996" h="224123">
                    <a:moveTo>
                      <a:pt x="0" y="0"/>
                    </a:moveTo>
                    <a:lnTo>
                      <a:pt x="9111996" y="0"/>
                    </a:lnTo>
                    <a:lnTo>
                      <a:pt x="9111996" y="224123"/>
                    </a:lnTo>
                    <a:lnTo>
                      <a:pt x="0" y="224123"/>
                    </a:lnTo>
                    <a:close/>
                  </a:path>
                </a:pathLst>
              </a:custGeom>
              <a:grpFill/>
              <a:ln w="9525" cap="flat">
                <a:noFill/>
                <a:prstDash val="solid"/>
                <a:miter/>
              </a:ln>
            </p:spPr>
            <p:txBody>
              <a:bodyPr rtlCol="0" anchor="ctr"/>
              <a:lstStyle/>
              <a:p>
                <a:endParaRPr lang="fi-FI"/>
              </a:p>
            </p:txBody>
          </p:sp>
        </p:grpSp>
        <p:grpSp>
          <p:nvGrpSpPr>
            <p:cNvPr id="28" name="Kuva 26">
              <a:extLst>
                <a:ext uri="{FF2B5EF4-FFF2-40B4-BE49-F238E27FC236}">
                  <a16:creationId xmlns:a16="http://schemas.microsoft.com/office/drawing/2014/main" id="{27EE7607-304C-4173-B638-36841E054904}"/>
                </a:ext>
              </a:extLst>
            </p:cNvPr>
            <p:cNvGrpSpPr/>
            <p:nvPr/>
          </p:nvGrpSpPr>
          <p:grpSpPr>
            <a:xfrm>
              <a:off x="0" y="5586883"/>
              <a:ext cx="12204000" cy="1281165"/>
              <a:chOff x="1538287" y="2947987"/>
              <a:chExt cx="9115425" cy="962025"/>
            </a:xfrm>
            <a:solidFill>
              <a:schemeClr val="tx1"/>
            </a:solidFill>
          </p:grpSpPr>
          <p:sp>
            <p:nvSpPr>
              <p:cNvPr id="29" name="Vapaamuotoinen: Muoto 28">
                <a:extLst>
                  <a:ext uri="{FF2B5EF4-FFF2-40B4-BE49-F238E27FC236}">
                    <a16:creationId xmlns:a16="http://schemas.microsoft.com/office/drawing/2014/main" id="{0F2461F9-8061-4C56-9B19-7C7B34A186DC}"/>
                  </a:ext>
                </a:extLst>
              </p:cNvPr>
              <p:cNvSpPr/>
              <p:nvPr/>
            </p:nvSpPr>
            <p:spPr>
              <a:xfrm>
                <a:off x="8596502" y="2947987"/>
                <a:ext cx="2053780" cy="733710"/>
              </a:xfrm>
              <a:custGeom>
                <a:avLst/>
                <a:gdLst>
                  <a:gd name="connsiteX0" fmla="*/ 0 w 2053780"/>
                  <a:gd name="connsiteY0" fmla="*/ 733711 h 733710"/>
                  <a:gd name="connsiteX1" fmla="*/ 2053781 w 2053780"/>
                  <a:gd name="connsiteY1" fmla="*/ 733711 h 733710"/>
                  <a:gd name="connsiteX2" fmla="*/ 2053781 w 2053780"/>
                  <a:gd name="connsiteY2" fmla="*/ 0 h 733710"/>
                  <a:gd name="connsiteX3" fmla="*/ 312134 w 2053780"/>
                  <a:gd name="connsiteY3" fmla="*/ 445580 h 733710"/>
                </a:gdLst>
                <a:ahLst/>
                <a:cxnLst>
                  <a:cxn ang="0">
                    <a:pos x="connsiteX0" y="connsiteY0"/>
                  </a:cxn>
                  <a:cxn ang="0">
                    <a:pos x="connsiteX1" y="connsiteY1"/>
                  </a:cxn>
                  <a:cxn ang="0">
                    <a:pos x="connsiteX2" y="connsiteY2"/>
                  </a:cxn>
                  <a:cxn ang="0">
                    <a:pos x="connsiteX3" y="connsiteY3"/>
                  </a:cxn>
                </a:cxnLst>
                <a:rect l="l" t="t" r="r" b="b"/>
                <a:pathLst>
                  <a:path w="2053780" h="733710">
                    <a:moveTo>
                      <a:pt x="0" y="733711"/>
                    </a:moveTo>
                    <a:lnTo>
                      <a:pt x="2053781" y="733711"/>
                    </a:lnTo>
                    <a:lnTo>
                      <a:pt x="2053781" y="0"/>
                    </a:lnTo>
                    <a:lnTo>
                      <a:pt x="312134" y="445580"/>
                    </a:lnTo>
                    <a:close/>
                  </a:path>
                </a:pathLst>
              </a:custGeom>
              <a:grpFill/>
              <a:ln w="9525" cap="flat">
                <a:noFill/>
                <a:prstDash val="solid"/>
                <a:miter/>
              </a:ln>
            </p:spPr>
            <p:txBody>
              <a:bodyPr rtlCol="0" anchor="ctr"/>
              <a:lstStyle/>
              <a:p>
                <a:endParaRPr lang="fi-FI"/>
              </a:p>
            </p:txBody>
          </p:sp>
          <p:sp>
            <p:nvSpPr>
              <p:cNvPr id="30" name="Vapaamuotoinen: Muoto 29">
                <a:extLst>
                  <a:ext uri="{FF2B5EF4-FFF2-40B4-BE49-F238E27FC236}">
                    <a16:creationId xmlns:a16="http://schemas.microsoft.com/office/drawing/2014/main" id="{93E6344E-2DCB-4465-99D3-C32706E832BC}"/>
                  </a:ext>
                </a:extLst>
              </p:cNvPr>
              <p:cNvSpPr/>
              <p:nvPr/>
            </p:nvSpPr>
            <p:spPr>
              <a:xfrm>
                <a:off x="1538287" y="3681697"/>
                <a:ext cx="9111996" cy="224123"/>
              </a:xfrm>
              <a:custGeom>
                <a:avLst/>
                <a:gdLst>
                  <a:gd name="connsiteX0" fmla="*/ 0 w 9111996"/>
                  <a:gd name="connsiteY0" fmla="*/ 0 h 224123"/>
                  <a:gd name="connsiteX1" fmla="*/ 9111996 w 9111996"/>
                  <a:gd name="connsiteY1" fmla="*/ 0 h 224123"/>
                  <a:gd name="connsiteX2" fmla="*/ 9111996 w 9111996"/>
                  <a:gd name="connsiteY2" fmla="*/ 224123 h 224123"/>
                  <a:gd name="connsiteX3" fmla="*/ 0 w 9111996"/>
                  <a:gd name="connsiteY3" fmla="*/ 224123 h 224123"/>
                </a:gdLst>
                <a:ahLst/>
                <a:cxnLst>
                  <a:cxn ang="0">
                    <a:pos x="connsiteX0" y="connsiteY0"/>
                  </a:cxn>
                  <a:cxn ang="0">
                    <a:pos x="connsiteX1" y="connsiteY1"/>
                  </a:cxn>
                  <a:cxn ang="0">
                    <a:pos x="connsiteX2" y="connsiteY2"/>
                  </a:cxn>
                  <a:cxn ang="0">
                    <a:pos x="connsiteX3" y="connsiteY3"/>
                  </a:cxn>
                </a:cxnLst>
                <a:rect l="l" t="t" r="r" b="b"/>
                <a:pathLst>
                  <a:path w="9111996" h="224123">
                    <a:moveTo>
                      <a:pt x="0" y="0"/>
                    </a:moveTo>
                    <a:lnTo>
                      <a:pt x="9111996" y="0"/>
                    </a:lnTo>
                    <a:lnTo>
                      <a:pt x="9111996" y="224123"/>
                    </a:lnTo>
                    <a:lnTo>
                      <a:pt x="0" y="224123"/>
                    </a:lnTo>
                    <a:close/>
                  </a:path>
                </a:pathLst>
              </a:custGeom>
              <a:grpFill/>
              <a:ln w="9525" cap="flat">
                <a:noFill/>
                <a:prstDash val="solid"/>
                <a:miter/>
              </a:ln>
            </p:spPr>
            <p:txBody>
              <a:bodyPr rtlCol="0" anchor="ctr"/>
              <a:lstStyle/>
              <a:p>
                <a:endParaRPr lang="fi-FI"/>
              </a:p>
            </p:txBody>
          </p:sp>
        </p:grpSp>
      </p:grpSp>
      <p:pic>
        <p:nvPicPr>
          <p:cNvPr id="14" name="Kuva 13" descr="Kuva, joka sisältää kohteen piirtäminen&#10;&#10;Kuvaus luotu automaattisesti">
            <a:extLst>
              <a:ext uri="{FF2B5EF4-FFF2-40B4-BE49-F238E27FC236}">
                <a16:creationId xmlns:a16="http://schemas.microsoft.com/office/drawing/2014/main" id="{78FC2F2C-DAEA-4222-ADC3-ACF504B200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52673" y="5998704"/>
            <a:ext cx="1627857" cy="820768"/>
          </a:xfrm>
          <a:prstGeom prst="rect">
            <a:avLst/>
          </a:prstGeom>
        </p:spPr>
      </p:pic>
      <p:sp>
        <p:nvSpPr>
          <p:cNvPr id="33" name="Tekstin paikkamerkki 5">
            <a:extLst>
              <a:ext uri="{FF2B5EF4-FFF2-40B4-BE49-F238E27FC236}">
                <a16:creationId xmlns:a16="http://schemas.microsoft.com/office/drawing/2014/main" id="{D6CB9D87-8EED-4375-9A8F-D5F925B9006C}"/>
              </a:ext>
            </a:extLst>
          </p:cNvPr>
          <p:cNvSpPr>
            <a:spLocks noGrp="1"/>
          </p:cNvSpPr>
          <p:nvPr>
            <p:ph type="body" sz="quarter" idx="13" hasCustomPrompt="1"/>
          </p:nvPr>
        </p:nvSpPr>
        <p:spPr>
          <a:xfrm>
            <a:off x="6672000" y="373486"/>
            <a:ext cx="4965861" cy="1203580"/>
          </a:xfrm>
        </p:spPr>
        <p:txBody>
          <a:bodyPr anchor="t">
            <a:noAutofit/>
          </a:bodyPr>
          <a:lstStyle>
            <a:lvl1pPr marL="0" indent="0" algn="ctr">
              <a:buNone/>
              <a:defRPr sz="4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8" name="Sisällön paikkamerkki 2">
            <a:extLst>
              <a:ext uri="{FF2B5EF4-FFF2-40B4-BE49-F238E27FC236}">
                <a16:creationId xmlns:a16="http://schemas.microsoft.com/office/drawing/2014/main" id="{C44DD4B2-FDC0-44C3-8488-32ED2C9697F3}"/>
              </a:ext>
            </a:extLst>
          </p:cNvPr>
          <p:cNvSpPr>
            <a:spLocks noGrp="1"/>
          </p:cNvSpPr>
          <p:nvPr>
            <p:ph sz="half" idx="11" hasCustomPrompt="1"/>
          </p:nvPr>
        </p:nvSpPr>
        <p:spPr>
          <a:xfrm>
            <a:off x="6671295" y="2173620"/>
            <a:ext cx="4965860" cy="3428712"/>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4" name="Kuusikulmio 3">
            <a:extLst>
              <a:ext uri="{FF2B5EF4-FFF2-40B4-BE49-F238E27FC236}">
                <a16:creationId xmlns:a16="http://schemas.microsoft.com/office/drawing/2014/main" id="{AF431C54-C37B-4D48-8C28-49ECF139C5EE}"/>
              </a:ext>
            </a:extLst>
          </p:cNvPr>
          <p:cNvSpPr/>
          <p:nvPr userDrawn="1"/>
        </p:nvSpPr>
        <p:spPr>
          <a:xfrm>
            <a:off x="2125449" y="2322639"/>
            <a:ext cx="2184786" cy="1883436"/>
          </a:xfrm>
          <a:prstGeom prst="hexagon">
            <a:avLst/>
          </a:prstGeom>
          <a:gradFill>
            <a:gsLst>
              <a:gs pos="0">
                <a:schemeClr val="accent1"/>
              </a:gs>
              <a:gs pos="38000">
                <a:srgbClr val="58137C"/>
              </a:gs>
              <a:gs pos="100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1" name="Kuusikulmio 60">
            <a:extLst>
              <a:ext uri="{FF2B5EF4-FFF2-40B4-BE49-F238E27FC236}">
                <a16:creationId xmlns:a16="http://schemas.microsoft.com/office/drawing/2014/main" id="{AC02F912-4D67-4A05-A0D4-6B19FECC94E8}"/>
              </a:ext>
            </a:extLst>
          </p:cNvPr>
          <p:cNvSpPr/>
          <p:nvPr userDrawn="1"/>
        </p:nvSpPr>
        <p:spPr>
          <a:xfrm>
            <a:off x="268074" y="1303464"/>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2" name="Kuusikulmio 61">
            <a:extLst>
              <a:ext uri="{FF2B5EF4-FFF2-40B4-BE49-F238E27FC236}">
                <a16:creationId xmlns:a16="http://schemas.microsoft.com/office/drawing/2014/main" id="{3C829ED0-F58C-4202-B364-F317950555DA}"/>
              </a:ext>
            </a:extLst>
          </p:cNvPr>
          <p:cNvSpPr/>
          <p:nvPr userDrawn="1"/>
        </p:nvSpPr>
        <p:spPr>
          <a:xfrm>
            <a:off x="3982824" y="1322514"/>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3" name="Kuusikulmio 62">
            <a:extLst>
              <a:ext uri="{FF2B5EF4-FFF2-40B4-BE49-F238E27FC236}">
                <a16:creationId xmlns:a16="http://schemas.microsoft.com/office/drawing/2014/main" id="{FC02E246-5E04-4999-A1EC-40B34B585ECF}"/>
              </a:ext>
            </a:extLst>
          </p:cNvPr>
          <p:cNvSpPr/>
          <p:nvPr userDrawn="1"/>
        </p:nvSpPr>
        <p:spPr>
          <a:xfrm>
            <a:off x="2115924" y="312864"/>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4" name="Kuusikulmio 63">
            <a:extLst>
              <a:ext uri="{FF2B5EF4-FFF2-40B4-BE49-F238E27FC236}">
                <a16:creationId xmlns:a16="http://schemas.microsoft.com/office/drawing/2014/main" id="{8D547423-7C06-4A4C-ABC1-3EA06415C3BC}"/>
              </a:ext>
            </a:extLst>
          </p:cNvPr>
          <p:cNvSpPr/>
          <p:nvPr userDrawn="1"/>
        </p:nvSpPr>
        <p:spPr>
          <a:xfrm>
            <a:off x="3982824" y="3332289"/>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5" name="Kuusikulmio 64">
            <a:extLst>
              <a:ext uri="{FF2B5EF4-FFF2-40B4-BE49-F238E27FC236}">
                <a16:creationId xmlns:a16="http://schemas.microsoft.com/office/drawing/2014/main" id="{F7D9F0CC-51B0-44B2-B7DF-D9610B620902}"/>
              </a:ext>
            </a:extLst>
          </p:cNvPr>
          <p:cNvSpPr/>
          <p:nvPr userDrawn="1"/>
        </p:nvSpPr>
        <p:spPr>
          <a:xfrm>
            <a:off x="268074" y="3313239"/>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6" name="Kuusikulmio 65">
            <a:extLst>
              <a:ext uri="{FF2B5EF4-FFF2-40B4-BE49-F238E27FC236}">
                <a16:creationId xmlns:a16="http://schemas.microsoft.com/office/drawing/2014/main" id="{08EF46CD-C64A-4C73-A081-143BAD67A656}"/>
              </a:ext>
            </a:extLst>
          </p:cNvPr>
          <p:cNvSpPr/>
          <p:nvPr userDrawn="1"/>
        </p:nvSpPr>
        <p:spPr>
          <a:xfrm>
            <a:off x="2125449" y="4332414"/>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7" name="Tekstin paikkamerkki 8">
            <a:extLst>
              <a:ext uri="{FF2B5EF4-FFF2-40B4-BE49-F238E27FC236}">
                <a16:creationId xmlns:a16="http://schemas.microsoft.com/office/drawing/2014/main" id="{7474CE46-0DB4-40F5-87A5-05460001D7DB}"/>
              </a:ext>
            </a:extLst>
          </p:cNvPr>
          <p:cNvSpPr>
            <a:spLocks noGrp="1"/>
          </p:cNvSpPr>
          <p:nvPr>
            <p:ph type="body" sz="quarter" idx="24" hasCustomPrompt="1"/>
          </p:nvPr>
        </p:nvSpPr>
        <p:spPr>
          <a:xfrm>
            <a:off x="2479642" y="2676148"/>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68" name="Tekstin paikkamerkki 8">
            <a:extLst>
              <a:ext uri="{FF2B5EF4-FFF2-40B4-BE49-F238E27FC236}">
                <a16:creationId xmlns:a16="http://schemas.microsoft.com/office/drawing/2014/main" id="{C2F40248-4AE3-46A6-8F62-05D896F31737}"/>
              </a:ext>
            </a:extLst>
          </p:cNvPr>
          <p:cNvSpPr>
            <a:spLocks noGrp="1"/>
          </p:cNvSpPr>
          <p:nvPr>
            <p:ph type="body" sz="quarter" idx="25" hasCustomPrompt="1"/>
          </p:nvPr>
        </p:nvSpPr>
        <p:spPr>
          <a:xfrm>
            <a:off x="2479642" y="3053345"/>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69" name="Tekstin paikkamerkki 8">
            <a:extLst>
              <a:ext uri="{FF2B5EF4-FFF2-40B4-BE49-F238E27FC236}">
                <a16:creationId xmlns:a16="http://schemas.microsoft.com/office/drawing/2014/main" id="{EB7C1A39-788F-43D7-BFCF-9A62EE91D463}"/>
              </a:ext>
            </a:extLst>
          </p:cNvPr>
          <p:cNvSpPr>
            <a:spLocks noGrp="1"/>
          </p:cNvSpPr>
          <p:nvPr>
            <p:ph type="body" sz="quarter" idx="26" hasCustomPrompt="1"/>
          </p:nvPr>
        </p:nvSpPr>
        <p:spPr>
          <a:xfrm>
            <a:off x="2479642" y="666373"/>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70" name="Tekstin paikkamerkki 8">
            <a:extLst>
              <a:ext uri="{FF2B5EF4-FFF2-40B4-BE49-F238E27FC236}">
                <a16:creationId xmlns:a16="http://schemas.microsoft.com/office/drawing/2014/main" id="{D47D37BE-4E78-4219-9F60-9EC275D6C4E1}"/>
              </a:ext>
            </a:extLst>
          </p:cNvPr>
          <p:cNvSpPr>
            <a:spLocks noGrp="1"/>
          </p:cNvSpPr>
          <p:nvPr>
            <p:ph type="body" sz="quarter" idx="27" hasCustomPrompt="1"/>
          </p:nvPr>
        </p:nvSpPr>
        <p:spPr>
          <a:xfrm>
            <a:off x="2479642" y="1043570"/>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71" name="Tekstin paikkamerkki 8">
            <a:extLst>
              <a:ext uri="{FF2B5EF4-FFF2-40B4-BE49-F238E27FC236}">
                <a16:creationId xmlns:a16="http://schemas.microsoft.com/office/drawing/2014/main" id="{7BF47711-0D21-443D-95CE-27579CBF1351}"/>
              </a:ext>
            </a:extLst>
          </p:cNvPr>
          <p:cNvSpPr>
            <a:spLocks noGrp="1"/>
          </p:cNvSpPr>
          <p:nvPr>
            <p:ph type="body" sz="quarter" idx="28" hasCustomPrompt="1"/>
          </p:nvPr>
        </p:nvSpPr>
        <p:spPr>
          <a:xfrm>
            <a:off x="2479642" y="4678148"/>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72" name="Tekstin paikkamerkki 8">
            <a:extLst>
              <a:ext uri="{FF2B5EF4-FFF2-40B4-BE49-F238E27FC236}">
                <a16:creationId xmlns:a16="http://schemas.microsoft.com/office/drawing/2014/main" id="{227A3AA3-A089-44F6-B9D6-F69B47EA74D8}"/>
              </a:ext>
            </a:extLst>
          </p:cNvPr>
          <p:cNvSpPr>
            <a:spLocks noGrp="1"/>
          </p:cNvSpPr>
          <p:nvPr>
            <p:ph type="body" sz="quarter" idx="29" hasCustomPrompt="1"/>
          </p:nvPr>
        </p:nvSpPr>
        <p:spPr>
          <a:xfrm>
            <a:off x="2479642" y="5055345"/>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73" name="Tekstin paikkamerkki 8">
            <a:extLst>
              <a:ext uri="{FF2B5EF4-FFF2-40B4-BE49-F238E27FC236}">
                <a16:creationId xmlns:a16="http://schemas.microsoft.com/office/drawing/2014/main" id="{447B25D5-51B4-40DF-BA72-79A1FDC56300}"/>
              </a:ext>
            </a:extLst>
          </p:cNvPr>
          <p:cNvSpPr>
            <a:spLocks noGrp="1"/>
          </p:cNvSpPr>
          <p:nvPr>
            <p:ph type="body" sz="quarter" idx="30" hasCustomPrompt="1"/>
          </p:nvPr>
        </p:nvSpPr>
        <p:spPr>
          <a:xfrm>
            <a:off x="639524" y="3702519"/>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74" name="Tekstin paikkamerkki 8">
            <a:extLst>
              <a:ext uri="{FF2B5EF4-FFF2-40B4-BE49-F238E27FC236}">
                <a16:creationId xmlns:a16="http://schemas.microsoft.com/office/drawing/2014/main" id="{BDE65B74-8A2D-475C-BB2F-23BD2E2EE33F}"/>
              </a:ext>
            </a:extLst>
          </p:cNvPr>
          <p:cNvSpPr>
            <a:spLocks noGrp="1"/>
          </p:cNvSpPr>
          <p:nvPr>
            <p:ph type="body" sz="quarter" idx="31" hasCustomPrompt="1"/>
          </p:nvPr>
        </p:nvSpPr>
        <p:spPr>
          <a:xfrm>
            <a:off x="639524" y="4079716"/>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75" name="Tekstin paikkamerkki 8">
            <a:extLst>
              <a:ext uri="{FF2B5EF4-FFF2-40B4-BE49-F238E27FC236}">
                <a16:creationId xmlns:a16="http://schemas.microsoft.com/office/drawing/2014/main" id="{DEDCC8BE-B2B3-4625-8088-167583706257}"/>
              </a:ext>
            </a:extLst>
          </p:cNvPr>
          <p:cNvSpPr>
            <a:spLocks noGrp="1"/>
          </p:cNvSpPr>
          <p:nvPr>
            <p:ph type="body" sz="quarter" idx="32" hasCustomPrompt="1"/>
          </p:nvPr>
        </p:nvSpPr>
        <p:spPr>
          <a:xfrm>
            <a:off x="4363799" y="3702519"/>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76" name="Tekstin paikkamerkki 8">
            <a:extLst>
              <a:ext uri="{FF2B5EF4-FFF2-40B4-BE49-F238E27FC236}">
                <a16:creationId xmlns:a16="http://schemas.microsoft.com/office/drawing/2014/main" id="{67E2C77A-208F-47D7-B01F-CE1ABF1185F4}"/>
              </a:ext>
            </a:extLst>
          </p:cNvPr>
          <p:cNvSpPr>
            <a:spLocks noGrp="1"/>
          </p:cNvSpPr>
          <p:nvPr>
            <p:ph type="body" sz="quarter" idx="33" hasCustomPrompt="1"/>
          </p:nvPr>
        </p:nvSpPr>
        <p:spPr>
          <a:xfrm>
            <a:off x="4363799" y="4079716"/>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77" name="Tekstin paikkamerkki 8">
            <a:extLst>
              <a:ext uri="{FF2B5EF4-FFF2-40B4-BE49-F238E27FC236}">
                <a16:creationId xmlns:a16="http://schemas.microsoft.com/office/drawing/2014/main" id="{E0655552-F6CC-4A8D-97C8-C924E47A80D7}"/>
              </a:ext>
            </a:extLst>
          </p:cNvPr>
          <p:cNvSpPr>
            <a:spLocks noGrp="1"/>
          </p:cNvSpPr>
          <p:nvPr>
            <p:ph type="body" sz="quarter" idx="34" hasCustomPrompt="1"/>
          </p:nvPr>
        </p:nvSpPr>
        <p:spPr>
          <a:xfrm>
            <a:off x="4363799" y="1612460"/>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78" name="Tekstin paikkamerkki 8">
            <a:extLst>
              <a:ext uri="{FF2B5EF4-FFF2-40B4-BE49-F238E27FC236}">
                <a16:creationId xmlns:a16="http://schemas.microsoft.com/office/drawing/2014/main" id="{7CE06C4A-77C6-4838-BCD1-65836DA8FA4C}"/>
              </a:ext>
            </a:extLst>
          </p:cNvPr>
          <p:cNvSpPr>
            <a:spLocks noGrp="1"/>
          </p:cNvSpPr>
          <p:nvPr>
            <p:ph type="body" sz="quarter" idx="35" hasCustomPrompt="1"/>
          </p:nvPr>
        </p:nvSpPr>
        <p:spPr>
          <a:xfrm>
            <a:off x="4363799" y="1989657"/>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79" name="Tekstin paikkamerkki 8">
            <a:extLst>
              <a:ext uri="{FF2B5EF4-FFF2-40B4-BE49-F238E27FC236}">
                <a16:creationId xmlns:a16="http://schemas.microsoft.com/office/drawing/2014/main" id="{7D8E3458-026D-43B1-A64C-3CEB4C3743A8}"/>
              </a:ext>
            </a:extLst>
          </p:cNvPr>
          <p:cNvSpPr>
            <a:spLocks noGrp="1"/>
          </p:cNvSpPr>
          <p:nvPr>
            <p:ph type="body" sz="quarter" idx="36" hasCustomPrompt="1"/>
          </p:nvPr>
        </p:nvSpPr>
        <p:spPr>
          <a:xfrm>
            <a:off x="635658" y="1612460"/>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80" name="Tekstin paikkamerkki 8">
            <a:extLst>
              <a:ext uri="{FF2B5EF4-FFF2-40B4-BE49-F238E27FC236}">
                <a16:creationId xmlns:a16="http://schemas.microsoft.com/office/drawing/2014/main" id="{A7B37FEA-4131-4165-B517-9DFBEA1B2DBD}"/>
              </a:ext>
            </a:extLst>
          </p:cNvPr>
          <p:cNvSpPr>
            <a:spLocks noGrp="1"/>
          </p:cNvSpPr>
          <p:nvPr>
            <p:ph type="body" sz="quarter" idx="37" hasCustomPrompt="1"/>
          </p:nvPr>
        </p:nvSpPr>
        <p:spPr>
          <a:xfrm>
            <a:off x="635658" y="1989657"/>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Tree>
    <p:extLst>
      <p:ext uri="{BB962C8B-B14F-4D97-AF65-F5344CB8AC3E}">
        <p14:creationId xmlns:p14="http://schemas.microsoft.com/office/powerpoint/2010/main" val="376232836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1_Älä käytä pohjana 7">
    <p:spTree>
      <p:nvGrpSpPr>
        <p:cNvPr id="1" name=""/>
        <p:cNvGrpSpPr/>
        <p:nvPr/>
      </p:nvGrpSpPr>
      <p:grpSpPr>
        <a:xfrm>
          <a:off x="0" y="0"/>
          <a:ext cx="0" cy="0"/>
          <a:chOff x="0" y="0"/>
          <a:chExt cx="0" cy="0"/>
        </a:xfrm>
      </p:grpSpPr>
      <p:grpSp>
        <p:nvGrpSpPr>
          <p:cNvPr id="3" name="Ryhmä 2">
            <a:extLst>
              <a:ext uri="{FF2B5EF4-FFF2-40B4-BE49-F238E27FC236}">
                <a16:creationId xmlns:a16="http://schemas.microsoft.com/office/drawing/2014/main" id="{CBAB8F81-4FF3-4988-A5E0-2D7B46374F92}"/>
              </a:ext>
            </a:extLst>
          </p:cNvPr>
          <p:cNvGrpSpPr/>
          <p:nvPr userDrawn="1"/>
        </p:nvGrpSpPr>
        <p:grpSpPr>
          <a:xfrm>
            <a:off x="0" y="5552461"/>
            <a:ext cx="12204000" cy="1315587"/>
            <a:chOff x="0" y="5552461"/>
            <a:chExt cx="12204000" cy="1315587"/>
          </a:xfrm>
        </p:grpSpPr>
        <p:grpSp>
          <p:nvGrpSpPr>
            <p:cNvPr id="11" name="Kuva 26">
              <a:extLst>
                <a:ext uri="{FF2B5EF4-FFF2-40B4-BE49-F238E27FC236}">
                  <a16:creationId xmlns:a16="http://schemas.microsoft.com/office/drawing/2014/main" id="{D4D29ECC-00E1-414D-96E3-3F834A662A62}"/>
                </a:ext>
              </a:extLst>
            </p:cNvPr>
            <p:cNvGrpSpPr/>
            <p:nvPr userDrawn="1"/>
          </p:nvGrpSpPr>
          <p:grpSpPr>
            <a:xfrm>
              <a:off x="0" y="5552461"/>
              <a:ext cx="12204000" cy="1281165"/>
              <a:chOff x="1538287" y="2947987"/>
              <a:chExt cx="9115425" cy="962025"/>
            </a:xfrm>
            <a:gradFill>
              <a:gsLst>
                <a:gs pos="44200">
                  <a:schemeClr val="accent2"/>
                </a:gs>
                <a:gs pos="0">
                  <a:schemeClr val="accent4"/>
                </a:gs>
                <a:gs pos="100000">
                  <a:schemeClr val="accent2"/>
                </a:gs>
              </a:gsLst>
              <a:lin ang="0" scaled="0"/>
            </a:gradFill>
          </p:grpSpPr>
          <p:sp>
            <p:nvSpPr>
              <p:cNvPr id="12" name="Vapaamuotoinen: Muoto 11">
                <a:extLst>
                  <a:ext uri="{FF2B5EF4-FFF2-40B4-BE49-F238E27FC236}">
                    <a16:creationId xmlns:a16="http://schemas.microsoft.com/office/drawing/2014/main" id="{1C7A6E61-61CF-4D44-B0DF-2C0C6451B914}"/>
                  </a:ext>
                </a:extLst>
              </p:cNvPr>
              <p:cNvSpPr/>
              <p:nvPr/>
            </p:nvSpPr>
            <p:spPr>
              <a:xfrm>
                <a:off x="8596502" y="2947987"/>
                <a:ext cx="2053780" cy="733710"/>
              </a:xfrm>
              <a:custGeom>
                <a:avLst/>
                <a:gdLst>
                  <a:gd name="connsiteX0" fmla="*/ 0 w 2053780"/>
                  <a:gd name="connsiteY0" fmla="*/ 733711 h 733710"/>
                  <a:gd name="connsiteX1" fmla="*/ 2053781 w 2053780"/>
                  <a:gd name="connsiteY1" fmla="*/ 733711 h 733710"/>
                  <a:gd name="connsiteX2" fmla="*/ 2053781 w 2053780"/>
                  <a:gd name="connsiteY2" fmla="*/ 0 h 733710"/>
                  <a:gd name="connsiteX3" fmla="*/ 312134 w 2053780"/>
                  <a:gd name="connsiteY3" fmla="*/ 445580 h 733710"/>
                </a:gdLst>
                <a:ahLst/>
                <a:cxnLst>
                  <a:cxn ang="0">
                    <a:pos x="connsiteX0" y="connsiteY0"/>
                  </a:cxn>
                  <a:cxn ang="0">
                    <a:pos x="connsiteX1" y="connsiteY1"/>
                  </a:cxn>
                  <a:cxn ang="0">
                    <a:pos x="connsiteX2" y="connsiteY2"/>
                  </a:cxn>
                  <a:cxn ang="0">
                    <a:pos x="connsiteX3" y="connsiteY3"/>
                  </a:cxn>
                </a:cxnLst>
                <a:rect l="l" t="t" r="r" b="b"/>
                <a:pathLst>
                  <a:path w="2053780" h="733710">
                    <a:moveTo>
                      <a:pt x="0" y="733711"/>
                    </a:moveTo>
                    <a:lnTo>
                      <a:pt x="2053781" y="733711"/>
                    </a:lnTo>
                    <a:lnTo>
                      <a:pt x="2053781" y="0"/>
                    </a:lnTo>
                    <a:lnTo>
                      <a:pt x="312134" y="445580"/>
                    </a:lnTo>
                    <a:close/>
                  </a:path>
                </a:pathLst>
              </a:custGeom>
              <a:grpFill/>
              <a:ln w="9525" cap="flat">
                <a:noFill/>
                <a:prstDash val="solid"/>
                <a:miter/>
              </a:ln>
            </p:spPr>
            <p:txBody>
              <a:bodyPr rtlCol="0" anchor="ctr"/>
              <a:lstStyle/>
              <a:p>
                <a:endParaRPr lang="fi-FI"/>
              </a:p>
            </p:txBody>
          </p:sp>
          <p:sp>
            <p:nvSpPr>
              <p:cNvPr id="13" name="Vapaamuotoinen: Muoto 12">
                <a:extLst>
                  <a:ext uri="{FF2B5EF4-FFF2-40B4-BE49-F238E27FC236}">
                    <a16:creationId xmlns:a16="http://schemas.microsoft.com/office/drawing/2014/main" id="{4E27B523-E114-478F-A43B-E33952A68DBB}"/>
                  </a:ext>
                </a:extLst>
              </p:cNvPr>
              <p:cNvSpPr/>
              <p:nvPr/>
            </p:nvSpPr>
            <p:spPr>
              <a:xfrm>
                <a:off x="1538287" y="3681697"/>
                <a:ext cx="9111996" cy="224123"/>
              </a:xfrm>
              <a:custGeom>
                <a:avLst/>
                <a:gdLst>
                  <a:gd name="connsiteX0" fmla="*/ 0 w 9111996"/>
                  <a:gd name="connsiteY0" fmla="*/ 0 h 224123"/>
                  <a:gd name="connsiteX1" fmla="*/ 9111996 w 9111996"/>
                  <a:gd name="connsiteY1" fmla="*/ 0 h 224123"/>
                  <a:gd name="connsiteX2" fmla="*/ 9111996 w 9111996"/>
                  <a:gd name="connsiteY2" fmla="*/ 224123 h 224123"/>
                  <a:gd name="connsiteX3" fmla="*/ 0 w 9111996"/>
                  <a:gd name="connsiteY3" fmla="*/ 224123 h 224123"/>
                </a:gdLst>
                <a:ahLst/>
                <a:cxnLst>
                  <a:cxn ang="0">
                    <a:pos x="connsiteX0" y="connsiteY0"/>
                  </a:cxn>
                  <a:cxn ang="0">
                    <a:pos x="connsiteX1" y="connsiteY1"/>
                  </a:cxn>
                  <a:cxn ang="0">
                    <a:pos x="connsiteX2" y="connsiteY2"/>
                  </a:cxn>
                  <a:cxn ang="0">
                    <a:pos x="connsiteX3" y="connsiteY3"/>
                  </a:cxn>
                </a:cxnLst>
                <a:rect l="l" t="t" r="r" b="b"/>
                <a:pathLst>
                  <a:path w="9111996" h="224123">
                    <a:moveTo>
                      <a:pt x="0" y="0"/>
                    </a:moveTo>
                    <a:lnTo>
                      <a:pt x="9111996" y="0"/>
                    </a:lnTo>
                    <a:lnTo>
                      <a:pt x="9111996" y="224123"/>
                    </a:lnTo>
                    <a:lnTo>
                      <a:pt x="0" y="224123"/>
                    </a:lnTo>
                    <a:close/>
                  </a:path>
                </a:pathLst>
              </a:custGeom>
              <a:grpFill/>
              <a:ln w="9525" cap="flat">
                <a:noFill/>
                <a:prstDash val="solid"/>
                <a:miter/>
              </a:ln>
            </p:spPr>
            <p:txBody>
              <a:bodyPr rtlCol="0" anchor="ctr"/>
              <a:lstStyle/>
              <a:p>
                <a:endParaRPr lang="fi-FI"/>
              </a:p>
            </p:txBody>
          </p:sp>
        </p:grpSp>
        <p:grpSp>
          <p:nvGrpSpPr>
            <p:cNvPr id="28" name="Kuva 26">
              <a:extLst>
                <a:ext uri="{FF2B5EF4-FFF2-40B4-BE49-F238E27FC236}">
                  <a16:creationId xmlns:a16="http://schemas.microsoft.com/office/drawing/2014/main" id="{27EE7607-304C-4173-B638-36841E054904}"/>
                </a:ext>
              </a:extLst>
            </p:cNvPr>
            <p:cNvGrpSpPr/>
            <p:nvPr/>
          </p:nvGrpSpPr>
          <p:grpSpPr>
            <a:xfrm>
              <a:off x="0" y="5586883"/>
              <a:ext cx="12204000" cy="1281165"/>
              <a:chOff x="1538287" y="2947987"/>
              <a:chExt cx="9115425" cy="962025"/>
            </a:xfrm>
            <a:solidFill>
              <a:schemeClr val="tx1"/>
            </a:solidFill>
          </p:grpSpPr>
          <p:sp>
            <p:nvSpPr>
              <p:cNvPr id="29" name="Vapaamuotoinen: Muoto 28">
                <a:extLst>
                  <a:ext uri="{FF2B5EF4-FFF2-40B4-BE49-F238E27FC236}">
                    <a16:creationId xmlns:a16="http://schemas.microsoft.com/office/drawing/2014/main" id="{0F2461F9-8061-4C56-9B19-7C7B34A186DC}"/>
                  </a:ext>
                </a:extLst>
              </p:cNvPr>
              <p:cNvSpPr/>
              <p:nvPr/>
            </p:nvSpPr>
            <p:spPr>
              <a:xfrm>
                <a:off x="8596502" y="2947987"/>
                <a:ext cx="2053780" cy="733710"/>
              </a:xfrm>
              <a:custGeom>
                <a:avLst/>
                <a:gdLst>
                  <a:gd name="connsiteX0" fmla="*/ 0 w 2053780"/>
                  <a:gd name="connsiteY0" fmla="*/ 733711 h 733710"/>
                  <a:gd name="connsiteX1" fmla="*/ 2053781 w 2053780"/>
                  <a:gd name="connsiteY1" fmla="*/ 733711 h 733710"/>
                  <a:gd name="connsiteX2" fmla="*/ 2053781 w 2053780"/>
                  <a:gd name="connsiteY2" fmla="*/ 0 h 733710"/>
                  <a:gd name="connsiteX3" fmla="*/ 312134 w 2053780"/>
                  <a:gd name="connsiteY3" fmla="*/ 445580 h 733710"/>
                </a:gdLst>
                <a:ahLst/>
                <a:cxnLst>
                  <a:cxn ang="0">
                    <a:pos x="connsiteX0" y="connsiteY0"/>
                  </a:cxn>
                  <a:cxn ang="0">
                    <a:pos x="connsiteX1" y="connsiteY1"/>
                  </a:cxn>
                  <a:cxn ang="0">
                    <a:pos x="connsiteX2" y="connsiteY2"/>
                  </a:cxn>
                  <a:cxn ang="0">
                    <a:pos x="connsiteX3" y="connsiteY3"/>
                  </a:cxn>
                </a:cxnLst>
                <a:rect l="l" t="t" r="r" b="b"/>
                <a:pathLst>
                  <a:path w="2053780" h="733710">
                    <a:moveTo>
                      <a:pt x="0" y="733711"/>
                    </a:moveTo>
                    <a:lnTo>
                      <a:pt x="2053781" y="733711"/>
                    </a:lnTo>
                    <a:lnTo>
                      <a:pt x="2053781" y="0"/>
                    </a:lnTo>
                    <a:lnTo>
                      <a:pt x="312134" y="445580"/>
                    </a:lnTo>
                    <a:close/>
                  </a:path>
                </a:pathLst>
              </a:custGeom>
              <a:grpFill/>
              <a:ln w="9525" cap="flat">
                <a:noFill/>
                <a:prstDash val="solid"/>
                <a:miter/>
              </a:ln>
            </p:spPr>
            <p:txBody>
              <a:bodyPr rtlCol="0" anchor="ctr"/>
              <a:lstStyle/>
              <a:p>
                <a:endParaRPr lang="fi-FI"/>
              </a:p>
            </p:txBody>
          </p:sp>
          <p:sp>
            <p:nvSpPr>
              <p:cNvPr id="30" name="Vapaamuotoinen: Muoto 29">
                <a:extLst>
                  <a:ext uri="{FF2B5EF4-FFF2-40B4-BE49-F238E27FC236}">
                    <a16:creationId xmlns:a16="http://schemas.microsoft.com/office/drawing/2014/main" id="{93E6344E-2DCB-4465-99D3-C32706E832BC}"/>
                  </a:ext>
                </a:extLst>
              </p:cNvPr>
              <p:cNvSpPr/>
              <p:nvPr/>
            </p:nvSpPr>
            <p:spPr>
              <a:xfrm>
                <a:off x="1538287" y="3681697"/>
                <a:ext cx="9111996" cy="224123"/>
              </a:xfrm>
              <a:custGeom>
                <a:avLst/>
                <a:gdLst>
                  <a:gd name="connsiteX0" fmla="*/ 0 w 9111996"/>
                  <a:gd name="connsiteY0" fmla="*/ 0 h 224123"/>
                  <a:gd name="connsiteX1" fmla="*/ 9111996 w 9111996"/>
                  <a:gd name="connsiteY1" fmla="*/ 0 h 224123"/>
                  <a:gd name="connsiteX2" fmla="*/ 9111996 w 9111996"/>
                  <a:gd name="connsiteY2" fmla="*/ 224123 h 224123"/>
                  <a:gd name="connsiteX3" fmla="*/ 0 w 9111996"/>
                  <a:gd name="connsiteY3" fmla="*/ 224123 h 224123"/>
                </a:gdLst>
                <a:ahLst/>
                <a:cxnLst>
                  <a:cxn ang="0">
                    <a:pos x="connsiteX0" y="connsiteY0"/>
                  </a:cxn>
                  <a:cxn ang="0">
                    <a:pos x="connsiteX1" y="connsiteY1"/>
                  </a:cxn>
                  <a:cxn ang="0">
                    <a:pos x="connsiteX2" y="connsiteY2"/>
                  </a:cxn>
                  <a:cxn ang="0">
                    <a:pos x="connsiteX3" y="connsiteY3"/>
                  </a:cxn>
                </a:cxnLst>
                <a:rect l="l" t="t" r="r" b="b"/>
                <a:pathLst>
                  <a:path w="9111996" h="224123">
                    <a:moveTo>
                      <a:pt x="0" y="0"/>
                    </a:moveTo>
                    <a:lnTo>
                      <a:pt x="9111996" y="0"/>
                    </a:lnTo>
                    <a:lnTo>
                      <a:pt x="9111996" y="224123"/>
                    </a:lnTo>
                    <a:lnTo>
                      <a:pt x="0" y="224123"/>
                    </a:lnTo>
                    <a:close/>
                  </a:path>
                </a:pathLst>
              </a:custGeom>
              <a:grpFill/>
              <a:ln w="9525" cap="flat">
                <a:noFill/>
                <a:prstDash val="solid"/>
                <a:miter/>
              </a:ln>
            </p:spPr>
            <p:txBody>
              <a:bodyPr rtlCol="0" anchor="ctr"/>
              <a:lstStyle/>
              <a:p>
                <a:endParaRPr lang="fi-FI"/>
              </a:p>
            </p:txBody>
          </p:sp>
        </p:grpSp>
      </p:grpSp>
      <p:pic>
        <p:nvPicPr>
          <p:cNvPr id="14" name="Kuva 13" descr="Kuva, joka sisältää kohteen piirtäminen&#10;&#10;Kuvaus luotu automaattisesti">
            <a:extLst>
              <a:ext uri="{FF2B5EF4-FFF2-40B4-BE49-F238E27FC236}">
                <a16:creationId xmlns:a16="http://schemas.microsoft.com/office/drawing/2014/main" id="{78FC2F2C-DAEA-4222-ADC3-ACF504B200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52673" y="5998704"/>
            <a:ext cx="1627857" cy="820768"/>
          </a:xfrm>
          <a:prstGeom prst="rect">
            <a:avLst/>
          </a:prstGeom>
        </p:spPr>
      </p:pic>
      <p:sp>
        <p:nvSpPr>
          <p:cNvPr id="35" name="Kuusikulmio 34">
            <a:extLst>
              <a:ext uri="{FF2B5EF4-FFF2-40B4-BE49-F238E27FC236}">
                <a16:creationId xmlns:a16="http://schemas.microsoft.com/office/drawing/2014/main" id="{5305B365-DF52-44AD-9F4D-B139D3E974CC}"/>
              </a:ext>
            </a:extLst>
          </p:cNvPr>
          <p:cNvSpPr/>
          <p:nvPr userDrawn="1"/>
        </p:nvSpPr>
        <p:spPr>
          <a:xfrm rot="5400000">
            <a:off x="5081325" y="406905"/>
            <a:ext cx="2184786" cy="1883436"/>
          </a:xfrm>
          <a:prstGeom prst="hexagon">
            <a:avLst/>
          </a:prstGeom>
          <a:gradFill flip="none" rotWithShape="1">
            <a:gsLst>
              <a:gs pos="0">
                <a:schemeClr val="accent1"/>
              </a:gs>
              <a:gs pos="38000">
                <a:srgbClr val="58137C"/>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6" name="Kuusikulmio 35">
            <a:extLst>
              <a:ext uri="{FF2B5EF4-FFF2-40B4-BE49-F238E27FC236}">
                <a16:creationId xmlns:a16="http://schemas.microsoft.com/office/drawing/2014/main" id="{47F32BC4-3EBD-4AD0-996F-A545A4B0C05D}"/>
              </a:ext>
            </a:extLst>
          </p:cNvPr>
          <p:cNvSpPr/>
          <p:nvPr userDrawn="1"/>
        </p:nvSpPr>
        <p:spPr>
          <a:xfrm rot="5400000">
            <a:off x="7097325" y="406905"/>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7" name="Kuusikulmio 36">
            <a:extLst>
              <a:ext uri="{FF2B5EF4-FFF2-40B4-BE49-F238E27FC236}">
                <a16:creationId xmlns:a16="http://schemas.microsoft.com/office/drawing/2014/main" id="{FB92D7E9-8C03-4599-9990-FA0B9EEF5A13}"/>
              </a:ext>
            </a:extLst>
          </p:cNvPr>
          <p:cNvSpPr/>
          <p:nvPr userDrawn="1"/>
        </p:nvSpPr>
        <p:spPr>
          <a:xfrm rot="5400000">
            <a:off x="6089325" y="2206905"/>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9" name="Kuusikulmio 38">
            <a:extLst>
              <a:ext uri="{FF2B5EF4-FFF2-40B4-BE49-F238E27FC236}">
                <a16:creationId xmlns:a16="http://schemas.microsoft.com/office/drawing/2014/main" id="{5306438C-217F-4C18-8751-07E10DC64F0B}"/>
              </a:ext>
            </a:extLst>
          </p:cNvPr>
          <p:cNvSpPr/>
          <p:nvPr userDrawn="1"/>
        </p:nvSpPr>
        <p:spPr>
          <a:xfrm rot="5400000">
            <a:off x="8105325" y="2206905"/>
            <a:ext cx="2184786" cy="1883436"/>
          </a:xfrm>
          <a:prstGeom prst="hexagon">
            <a:avLst/>
          </a:prstGeom>
          <a:gradFill>
            <a:gsLst>
              <a:gs pos="0">
                <a:schemeClr val="accent1"/>
              </a:gs>
              <a:gs pos="38000">
                <a:srgbClr val="58137C"/>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0" name="Kuusikulmio 39">
            <a:extLst>
              <a:ext uri="{FF2B5EF4-FFF2-40B4-BE49-F238E27FC236}">
                <a16:creationId xmlns:a16="http://schemas.microsoft.com/office/drawing/2014/main" id="{7034A83D-5E7C-4D12-AF97-7CBAC50A583F}"/>
              </a:ext>
            </a:extLst>
          </p:cNvPr>
          <p:cNvSpPr/>
          <p:nvPr userDrawn="1"/>
        </p:nvSpPr>
        <p:spPr>
          <a:xfrm rot="5400000">
            <a:off x="7097325" y="4006905"/>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1" name="Kuusikulmio 40">
            <a:extLst>
              <a:ext uri="{FF2B5EF4-FFF2-40B4-BE49-F238E27FC236}">
                <a16:creationId xmlns:a16="http://schemas.microsoft.com/office/drawing/2014/main" id="{BEB9B6EC-CADA-4A96-ACA7-4AD6426BB6A1}"/>
              </a:ext>
            </a:extLst>
          </p:cNvPr>
          <p:cNvSpPr/>
          <p:nvPr userDrawn="1"/>
        </p:nvSpPr>
        <p:spPr>
          <a:xfrm rot="5400000">
            <a:off x="5081325" y="4006905"/>
            <a:ext cx="2184786" cy="1883436"/>
          </a:xfrm>
          <a:prstGeom prst="hexagon">
            <a:avLst/>
          </a:prstGeom>
          <a:gradFill>
            <a:gsLst>
              <a:gs pos="0">
                <a:schemeClr val="accent1"/>
              </a:gs>
              <a:gs pos="38000">
                <a:srgbClr val="58137C"/>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2" name="Tekstin paikkamerkki 5">
            <a:extLst>
              <a:ext uri="{FF2B5EF4-FFF2-40B4-BE49-F238E27FC236}">
                <a16:creationId xmlns:a16="http://schemas.microsoft.com/office/drawing/2014/main" id="{7D6D34E7-F93F-4D58-90F1-37CFE44D3014}"/>
              </a:ext>
            </a:extLst>
          </p:cNvPr>
          <p:cNvSpPr>
            <a:spLocks noGrp="1"/>
          </p:cNvSpPr>
          <p:nvPr>
            <p:ph type="body" sz="quarter" idx="13" hasCustomPrompt="1"/>
          </p:nvPr>
        </p:nvSpPr>
        <p:spPr>
          <a:xfrm>
            <a:off x="7397718" y="1174896"/>
            <a:ext cx="1584000" cy="347454"/>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43" name="Tekstin paikkamerkki 5">
            <a:extLst>
              <a:ext uri="{FF2B5EF4-FFF2-40B4-BE49-F238E27FC236}">
                <a16:creationId xmlns:a16="http://schemas.microsoft.com/office/drawing/2014/main" id="{2F108E2F-548C-4E38-9650-037FF9861516}"/>
              </a:ext>
            </a:extLst>
          </p:cNvPr>
          <p:cNvSpPr>
            <a:spLocks noGrp="1"/>
          </p:cNvSpPr>
          <p:nvPr>
            <p:ph type="body" sz="quarter" idx="14" hasCustomPrompt="1"/>
          </p:nvPr>
        </p:nvSpPr>
        <p:spPr>
          <a:xfrm>
            <a:off x="7397718" y="4774896"/>
            <a:ext cx="1584000" cy="347454"/>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44" name="Tekstin paikkamerkki 5">
            <a:extLst>
              <a:ext uri="{FF2B5EF4-FFF2-40B4-BE49-F238E27FC236}">
                <a16:creationId xmlns:a16="http://schemas.microsoft.com/office/drawing/2014/main" id="{920C3BF6-0A6C-4EF8-B4E5-5D58A5AFE1F4}"/>
              </a:ext>
            </a:extLst>
          </p:cNvPr>
          <p:cNvSpPr>
            <a:spLocks noGrp="1"/>
          </p:cNvSpPr>
          <p:nvPr>
            <p:ph type="body" sz="quarter" idx="15" hasCustomPrompt="1"/>
          </p:nvPr>
        </p:nvSpPr>
        <p:spPr>
          <a:xfrm>
            <a:off x="6389718" y="2974896"/>
            <a:ext cx="1584000" cy="347454"/>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45" name="Tekstin paikkamerkki 8">
            <a:extLst>
              <a:ext uri="{FF2B5EF4-FFF2-40B4-BE49-F238E27FC236}">
                <a16:creationId xmlns:a16="http://schemas.microsoft.com/office/drawing/2014/main" id="{D7F1767F-50F6-4CEA-B02F-361746DB76AF}"/>
              </a:ext>
            </a:extLst>
          </p:cNvPr>
          <p:cNvSpPr>
            <a:spLocks noGrp="1"/>
          </p:cNvSpPr>
          <p:nvPr>
            <p:ph type="body" sz="quarter" idx="19" hasCustomPrompt="1"/>
          </p:nvPr>
        </p:nvSpPr>
        <p:spPr>
          <a:xfrm>
            <a:off x="9197718" y="719160"/>
            <a:ext cx="2808000" cy="1255332"/>
          </a:xfrm>
          <a:solidFill>
            <a:schemeClr val="bg2"/>
          </a:solidFill>
        </p:spPr>
        <p:txBody>
          <a:bodyPr>
            <a:normAutofit/>
          </a:bodyPr>
          <a:lstStyle>
            <a:lvl1pPr marL="0" indent="0" algn="l">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46" name="Tekstin paikkamerkki 8">
            <a:extLst>
              <a:ext uri="{FF2B5EF4-FFF2-40B4-BE49-F238E27FC236}">
                <a16:creationId xmlns:a16="http://schemas.microsoft.com/office/drawing/2014/main" id="{9083C319-FF4B-44FE-9451-B1012D0DD9AC}"/>
              </a:ext>
            </a:extLst>
          </p:cNvPr>
          <p:cNvSpPr>
            <a:spLocks noGrp="1"/>
          </p:cNvSpPr>
          <p:nvPr>
            <p:ph type="body" sz="quarter" idx="20" hasCustomPrompt="1"/>
          </p:nvPr>
        </p:nvSpPr>
        <p:spPr>
          <a:xfrm>
            <a:off x="9197718" y="4322754"/>
            <a:ext cx="2808000" cy="1255332"/>
          </a:xfrm>
          <a:solidFill>
            <a:schemeClr val="bg2"/>
          </a:solidFill>
        </p:spPr>
        <p:txBody>
          <a:bodyPr>
            <a:normAutofit/>
          </a:bodyPr>
          <a:lstStyle>
            <a:lvl1pPr marL="0" indent="0" algn="l">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47" name="Tekstin paikkamerkki 8">
            <a:extLst>
              <a:ext uri="{FF2B5EF4-FFF2-40B4-BE49-F238E27FC236}">
                <a16:creationId xmlns:a16="http://schemas.microsoft.com/office/drawing/2014/main" id="{EDFDAE44-AFCE-47C3-B1B3-C0CF579ACD57}"/>
              </a:ext>
            </a:extLst>
          </p:cNvPr>
          <p:cNvSpPr>
            <a:spLocks noGrp="1"/>
          </p:cNvSpPr>
          <p:nvPr>
            <p:ph type="body" sz="quarter" idx="21" hasCustomPrompt="1"/>
          </p:nvPr>
        </p:nvSpPr>
        <p:spPr>
          <a:xfrm>
            <a:off x="3357141" y="2497299"/>
            <a:ext cx="2808000" cy="1268706"/>
          </a:xfrm>
          <a:solidFill>
            <a:schemeClr val="bg2"/>
          </a:solidFill>
        </p:spPr>
        <p:txBody>
          <a:bodyPr>
            <a:normAutofit/>
          </a:bodyPr>
          <a:lstStyle>
            <a:lvl1pPr marL="0" indent="0" algn="l">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26" name="Tekstin paikkamerkki 5">
            <a:extLst>
              <a:ext uri="{FF2B5EF4-FFF2-40B4-BE49-F238E27FC236}">
                <a16:creationId xmlns:a16="http://schemas.microsoft.com/office/drawing/2014/main" id="{5B542B7F-329F-4551-ABE5-C3BEE06EC1B7}"/>
              </a:ext>
            </a:extLst>
          </p:cNvPr>
          <p:cNvSpPr>
            <a:spLocks noGrp="1"/>
          </p:cNvSpPr>
          <p:nvPr>
            <p:ph type="body" sz="quarter" idx="22" hasCustomPrompt="1"/>
          </p:nvPr>
        </p:nvSpPr>
        <p:spPr>
          <a:xfrm>
            <a:off x="593368" y="400219"/>
            <a:ext cx="5056388" cy="962087"/>
          </a:xfrm>
        </p:spPr>
        <p:txBody>
          <a:bodyPr anchor="t">
            <a:noAutofit/>
          </a:bodyPr>
          <a:lstStyle>
            <a:lvl1pPr marL="0" indent="0">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27" name="Suorakulmio 26">
            <a:extLst>
              <a:ext uri="{FF2B5EF4-FFF2-40B4-BE49-F238E27FC236}">
                <a16:creationId xmlns:a16="http://schemas.microsoft.com/office/drawing/2014/main" id="{84841734-0828-42FC-A46E-2BEA670C87DD}"/>
              </a:ext>
            </a:extLst>
          </p:cNvPr>
          <p:cNvSpPr/>
          <p:nvPr userDrawn="1"/>
        </p:nvSpPr>
        <p:spPr>
          <a:xfrm>
            <a:off x="480000" y="477000"/>
            <a:ext cx="110205" cy="262834"/>
          </a:xfrm>
          <a:prstGeom prst="rect">
            <a:avLst/>
          </a:prstGeom>
          <a:solidFill>
            <a:schemeClr val="accent1"/>
          </a:solidFill>
          <a:ln w="9525" cap="flat" cmpd="sng" algn="ctr">
            <a:noFill/>
            <a:prstDash val="solid"/>
          </a:ln>
          <a:effectLst/>
        </p:spPr>
        <p:txBody>
          <a:bodyPr rtlCol="0" anchor="ct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09940904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1_Älä käytä pohjana 8">
    <p:spTree>
      <p:nvGrpSpPr>
        <p:cNvPr id="1" name=""/>
        <p:cNvGrpSpPr/>
        <p:nvPr/>
      </p:nvGrpSpPr>
      <p:grpSpPr>
        <a:xfrm>
          <a:off x="0" y="0"/>
          <a:ext cx="0" cy="0"/>
          <a:chOff x="0" y="0"/>
          <a:chExt cx="0" cy="0"/>
        </a:xfrm>
      </p:grpSpPr>
      <p:grpSp>
        <p:nvGrpSpPr>
          <p:cNvPr id="45" name="Kuva 21">
            <a:extLst>
              <a:ext uri="{FF2B5EF4-FFF2-40B4-BE49-F238E27FC236}">
                <a16:creationId xmlns:a16="http://schemas.microsoft.com/office/drawing/2014/main" id="{C953E2E1-0258-4F39-AFF1-E24C3E1E2060}"/>
              </a:ext>
            </a:extLst>
          </p:cNvPr>
          <p:cNvGrpSpPr/>
          <p:nvPr/>
        </p:nvGrpSpPr>
        <p:grpSpPr>
          <a:xfrm>
            <a:off x="6294496" y="2425879"/>
            <a:ext cx="941799" cy="1964918"/>
            <a:chOff x="6294496" y="2425879"/>
            <a:chExt cx="941799" cy="1964918"/>
          </a:xfrm>
          <a:solidFill>
            <a:srgbClr val="8921A6"/>
          </a:solidFill>
        </p:grpSpPr>
        <p:sp>
          <p:nvSpPr>
            <p:cNvPr id="46" name="Vapaamuotoinen: Muoto 45">
              <a:extLst>
                <a:ext uri="{FF2B5EF4-FFF2-40B4-BE49-F238E27FC236}">
                  <a16:creationId xmlns:a16="http://schemas.microsoft.com/office/drawing/2014/main" id="{9167E3A6-7C43-4C8C-98AF-240DC64BC981}"/>
                </a:ext>
              </a:extLst>
            </p:cNvPr>
            <p:cNvSpPr/>
            <p:nvPr/>
          </p:nvSpPr>
          <p:spPr>
            <a:xfrm>
              <a:off x="6294496" y="2425879"/>
              <a:ext cx="941799" cy="1852276"/>
            </a:xfrm>
            <a:custGeom>
              <a:avLst/>
              <a:gdLst>
                <a:gd name="connsiteX0" fmla="*/ 813556 w 941799"/>
                <a:gd name="connsiteY0" fmla="*/ 1852276 h 1852276"/>
                <a:gd name="connsiteX1" fmla="*/ 0 w 941799"/>
                <a:gd name="connsiteY1" fmla="*/ 1852276 h 1852276"/>
                <a:gd name="connsiteX2" fmla="*/ 0 w 941799"/>
                <a:gd name="connsiteY2" fmla="*/ 0 h 1852276"/>
                <a:gd name="connsiteX3" fmla="*/ 941799 w 941799"/>
                <a:gd name="connsiteY3" fmla="*/ 0 h 1852276"/>
                <a:gd name="connsiteX4" fmla="*/ 941799 w 941799"/>
                <a:gd name="connsiteY4" fmla="*/ 31324 h 1852276"/>
                <a:gd name="connsiteX5" fmla="*/ 31324 w 941799"/>
                <a:gd name="connsiteY5" fmla="*/ 31324 h 1852276"/>
                <a:gd name="connsiteX6" fmla="*/ 31324 w 941799"/>
                <a:gd name="connsiteY6" fmla="*/ 1820830 h 1852276"/>
                <a:gd name="connsiteX7" fmla="*/ 813556 w 941799"/>
                <a:gd name="connsiteY7" fmla="*/ 1820830 h 185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1799" h="1852276">
                  <a:moveTo>
                    <a:pt x="813556" y="1852276"/>
                  </a:moveTo>
                  <a:lnTo>
                    <a:pt x="0" y="1852276"/>
                  </a:lnTo>
                  <a:lnTo>
                    <a:pt x="0" y="0"/>
                  </a:lnTo>
                  <a:lnTo>
                    <a:pt x="941799" y="0"/>
                  </a:lnTo>
                  <a:lnTo>
                    <a:pt x="941799" y="31324"/>
                  </a:lnTo>
                  <a:lnTo>
                    <a:pt x="31324" y="31324"/>
                  </a:lnTo>
                  <a:lnTo>
                    <a:pt x="31324" y="1820830"/>
                  </a:lnTo>
                  <a:lnTo>
                    <a:pt x="813556" y="1820830"/>
                  </a:lnTo>
                  <a:close/>
                </a:path>
              </a:pathLst>
            </a:custGeom>
            <a:solidFill>
              <a:schemeClr val="accent2"/>
            </a:solidFill>
            <a:ln w="12246" cap="flat">
              <a:noFill/>
              <a:prstDash val="solid"/>
              <a:miter/>
            </a:ln>
          </p:spPr>
          <p:txBody>
            <a:bodyPr rtlCol="0" anchor="ctr"/>
            <a:lstStyle/>
            <a:p>
              <a:endParaRPr lang="fi-FI"/>
            </a:p>
          </p:txBody>
        </p:sp>
        <p:sp>
          <p:nvSpPr>
            <p:cNvPr id="47" name="Vapaamuotoinen: Muoto 46">
              <a:extLst>
                <a:ext uri="{FF2B5EF4-FFF2-40B4-BE49-F238E27FC236}">
                  <a16:creationId xmlns:a16="http://schemas.microsoft.com/office/drawing/2014/main" id="{860B0895-32CA-4A30-8214-E45CEEB3A705}"/>
                </a:ext>
              </a:extLst>
            </p:cNvPr>
            <p:cNvSpPr/>
            <p:nvPr/>
          </p:nvSpPr>
          <p:spPr>
            <a:xfrm>
              <a:off x="6982634" y="4133943"/>
              <a:ext cx="159566" cy="256854"/>
            </a:xfrm>
            <a:custGeom>
              <a:avLst/>
              <a:gdLst>
                <a:gd name="connsiteX0" fmla="*/ 21374 w 159566"/>
                <a:gd name="connsiteY0" fmla="*/ 256855 h 256854"/>
                <a:gd name="connsiteX1" fmla="*/ 0 w 159566"/>
                <a:gd name="connsiteY1" fmla="*/ 233884 h 256854"/>
                <a:gd name="connsiteX2" fmla="*/ 113380 w 159566"/>
                <a:gd name="connsiteY2" fmla="*/ 128366 h 256854"/>
                <a:gd name="connsiteX3" fmla="*/ 0 w 159566"/>
                <a:gd name="connsiteY3" fmla="*/ 23093 h 256854"/>
                <a:gd name="connsiteX4" fmla="*/ 21374 w 159566"/>
                <a:gd name="connsiteY4" fmla="*/ 0 h 256854"/>
                <a:gd name="connsiteX5" fmla="*/ 159567 w 159566"/>
                <a:gd name="connsiteY5" fmla="*/ 128366 h 25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66" h="256854">
                  <a:moveTo>
                    <a:pt x="21374" y="256855"/>
                  </a:moveTo>
                  <a:lnTo>
                    <a:pt x="0" y="233884"/>
                  </a:lnTo>
                  <a:lnTo>
                    <a:pt x="113380" y="128366"/>
                  </a:lnTo>
                  <a:lnTo>
                    <a:pt x="0" y="23093"/>
                  </a:lnTo>
                  <a:lnTo>
                    <a:pt x="21374" y="0"/>
                  </a:lnTo>
                  <a:lnTo>
                    <a:pt x="159567" y="128366"/>
                  </a:lnTo>
                  <a:close/>
                </a:path>
              </a:pathLst>
            </a:custGeom>
            <a:solidFill>
              <a:schemeClr val="accent2"/>
            </a:solidFill>
            <a:ln w="12246" cap="flat">
              <a:noFill/>
              <a:prstDash val="solid"/>
              <a:miter/>
            </a:ln>
          </p:spPr>
          <p:txBody>
            <a:bodyPr rtlCol="0" anchor="ctr"/>
            <a:lstStyle/>
            <a:p>
              <a:endParaRPr lang="fi-FI"/>
            </a:p>
          </p:txBody>
        </p:sp>
      </p:grpSp>
      <p:grpSp>
        <p:nvGrpSpPr>
          <p:cNvPr id="48" name="Kuva 22">
            <a:extLst>
              <a:ext uri="{FF2B5EF4-FFF2-40B4-BE49-F238E27FC236}">
                <a16:creationId xmlns:a16="http://schemas.microsoft.com/office/drawing/2014/main" id="{7D9444A3-21B5-4FA6-9A1C-A181CF52947E}"/>
              </a:ext>
            </a:extLst>
          </p:cNvPr>
          <p:cNvGrpSpPr/>
          <p:nvPr/>
        </p:nvGrpSpPr>
        <p:grpSpPr>
          <a:xfrm>
            <a:off x="7735001" y="2950082"/>
            <a:ext cx="1067340" cy="1337092"/>
            <a:chOff x="7735001" y="2950082"/>
            <a:chExt cx="1067340" cy="1337092"/>
          </a:xfrm>
          <a:solidFill>
            <a:srgbClr val="8921A6"/>
          </a:solidFill>
        </p:grpSpPr>
        <p:sp>
          <p:nvSpPr>
            <p:cNvPr id="49" name="Vapaamuotoinen: Muoto 48">
              <a:extLst>
                <a:ext uri="{FF2B5EF4-FFF2-40B4-BE49-F238E27FC236}">
                  <a16:creationId xmlns:a16="http://schemas.microsoft.com/office/drawing/2014/main" id="{FA6E4532-D9CC-49FD-A3CF-AA806C8DADE3}"/>
                </a:ext>
              </a:extLst>
            </p:cNvPr>
            <p:cNvSpPr/>
            <p:nvPr/>
          </p:nvSpPr>
          <p:spPr>
            <a:xfrm>
              <a:off x="7735001" y="3062724"/>
              <a:ext cx="1033437" cy="1224449"/>
            </a:xfrm>
            <a:custGeom>
              <a:avLst/>
              <a:gdLst>
                <a:gd name="connsiteX0" fmla="*/ 722043 w 1033437"/>
                <a:gd name="connsiteY0" fmla="*/ 1224450 h 1224449"/>
                <a:gd name="connsiteX1" fmla="*/ 0 w 1033437"/>
                <a:gd name="connsiteY1" fmla="*/ 1224450 h 1224449"/>
                <a:gd name="connsiteX2" fmla="*/ 0 w 1033437"/>
                <a:gd name="connsiteY2" fmla="*/ 1193003 h 1224449"/>
                <a:gd name="connsiteX3" fmla="*/ 690719 w 1033437"/>
                <a:gd name="connsiteY3" fmla="*/ 1193003 h 1224449"/>
                <a:gd name="connsiteX4" fmla="*/ 690719 w 1033437"/>
                <a:gd name="connsiteY4" fmla="*/ 0 h 1224449"/>
                <a:gd name="connsiteX5" fmla="*/ 1033437 w 1033437"/>
                <a:gd name="connsiteY5" fmla="*/ 0 h 1224449"/>
                <a:gd name="connsiteX6" fmla="*/ 1033437 w 1033437"/>
                <a:gd name="connsiteY6" fmla="*/ 31569 h 1224449"/>
                <a:gd name="connsiteX7" fmla="*/ 722043 w 1033437"/>
                <a:gd name="connsiteY7" fmla="*/ 31569 h 122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37" h="1224449">
                  <a:moveTo>
                    <a:pt x="722043" y="1224450"/>
                  </a:moveTo>
                  <a:lnTo>
                    <a:pt x="0" y="1224450"/>
                  </a:lnTo>
                  <a:lnTo>
                    <a:pt x="0" y="1193003"/>
                  </a:lnTo>
                  <a:lnTo>
                    <a:pt x="690719" y="1193003"/>
                  </a:lnTo>
                  <a:lnTo>
                    <a:pt x="690719" y="0"/>
                  </a:lnTo>
                  <a:lnTo>
                    <a:pt x="1033437" y="0"/>
                  </a:lnTo>
                  <a:lnTo>
                    <a:pt x="1033437" y="31569"/>
                  </a:lnTo>
                  <a:lnTo>
                    <a:pt x="722043" y="31569"/>
                  </a:lnTo>
                  <a:close/>
                </a:path>
              </a:pathLst>
            </a:custGeom>
            <a:solidFill>
              <a:schemeClr val="accent2"/>
            </a:solidFill>
            <a:ln w="12262" cap="flat">
              <a:noFill/>
              <a:prstDash val="solid"/>
              <a:miter/>
            </a:ln>
          </p:spPr>
          <p:txBody>
            <a:bodyPr rtlCol="0" anchor="ctr"/>
            <a:lstStyle/>
            <a:p>
              <a:endParaRPr lang="fi-FI"/>
            </a:p>
          </p:txBody>
        </p:sp>
        <p:sp>
          <p:nvSpPr>
            <p:cNvPr id="50" name="Vapaamuotoinen: Muoto 49">
              <a:extLst>
                <a:ext uri="{FF2B5EF4-FFF2-40B4-BE49-F238E27FC236}">
                  <a16:creationId xmlns:a16="http://schemas.microsoft.com/office/drawing/2014/main" id="{58A6F5EE-F738-4BFE-BC89-B14784C5CE96}"/>
                </a:ext>
              </a:extLst>
            </p:cNvPr>
            <p:cNvSpPr/>
            <p:nvPr/>
          </p:nvSpPr>
          <p:spPr>
            <a:xfrm>
              <a:off x="8642897" y="2950082"/>
              <a:ext cx="159443" cy="256854"/>
            </a:xfrm>
            <a:custGeom>
              <a:avLst/>
              <a:gdLst>
                <a:gd name="connsiteX0" fmla="*/ 21497 w 159443"/>
                <a:gd name="connsiteY0" fmla="*/ 256854 h 256854"/>
                <a:gd name="connsiteX1" fmla="*/ 0 w 159443"/>
                <a:gd name="connsiteY1" fmla="*/ 233761 h 256854"/>
                <a:gd name="connsiteX2" fmla="*/ 113380 w 159443"/>
                <a:gd name="connsiteY2" fmla="*/ 128366 h 256854"/>
                <a:gd name="connsiteX3" fmla="*/ 0 w 159443"/>
                <a:gd name="connsiteY3" fmla="*/ 23094 h 256854"/>
                <a:gd name="connsiteX4" fmla="*/ 21497 w 159443"/>
                <a:gd name="connsiteY4" fmla="*/ 0 h 256854"/>
                <a:gd name="connsiteX5" fmla="*/ 159444 w 159443"/>
                <a:gd name="connsiteY5" fmla="*/ 128366 h 25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443" h="256854">
                  <a:moveTo>
                    <a:pt x="21497" y="256854"/>
                  </a:moveTo>
                  <a:lnTo>
                    <a:pt x="0" y="233761"/>
                  </a:lnTo>
                  <a:lnTo>
                    <a:pt x="113380" y="128366"/>
                  </a:lnTo>
                  <a:lnTo>
                    <a:pt x="0" y="23094"/>
                  </a:lnTo>
                  <a:lnTo>
                    <a:pt x="21497" y="0"/>
                  </a:lnTo>
                  <a:lnTo>
                    <a:pt x="159444" y="128366"/>
                  </a:lnTo>
                  <a:close/>
                </a:path>
              </a:pathLst>
            </a:custGeom>
            <a:solidFill>
              <a:schemeClr val="accent2"/>
            </a:solidFill>
            <a:ln w="12262" cap="flat">
              <a:noFill/>
              <a:prstDash val="solid"/>
              <a:miter/>
            </a:ln>
          </p:spPr>
          <p:txBody>
            <a:bodyPr rtlCol="0" anchor="ctr"/>
            <a:lstStyle/>
            <a:p>
              <a:endParaRPr lang="fi-FI"/>
            </a:p>
          </p:txBody>
        </p:sp>
      </p:grpSp>
      <p:grpSp>
        <p:nvGrpSpPr>
          <p:cNvPr id="51" name="Kuva 23">
            <a:extLst>
              <a:ext uri="{FF2B5EF4-FFF2-40B4-BE49-F238E27FC236}">
                <a16:creationId xmlns:a16="http://schemas.microsoft.com/office/drawing/2014/main" id="{A04E9580-DE6C-4D9E-BB5B-0B41E443564D}"/>
              </a:ext>
            </a:extLst>
          </p:cNvPr>
          <p:cNvGrpSpPr/>
          <p:nvPr/>
        </p:nvGrpSpPr>
        <p:grpSpPr>
          <a:xfrm>
            <a:off x="9448592" y="2008036"/>
            <a:ext cx="847583" cy="1085888"/>
            <a:chOff x="9448592" y="2008036"/>
            <a:chExt cx="847583" cy="1085888"/>
          </a:xfrm>
          <a:solidFill>
            <a:srgbClr val="8921A6"/>
          </a:solidFill>
        </p:grpSpPr>
        <p:sp>
          <p:nvSpPr>
            <p:cNvPr id="52" name="Vapaamuotoinen: Muoto 51">
              <a:extLst>
                <a:ext uri="{FF2B5EF4-FFF2-40B4-BE49-F238E27FC236}">
                  <a16:creationId xmlns:a16="http://schemas.microsoft.com/office/drawing/2014/main" id="{899BBB49-0A01-477E-B2CE-34AA89BE68A3}"/>
                </a:ext>
              </a:extLst>
            </p:cNvPr>
            <p:cNvSpPr/>
            <p:nvPr/>
          </p:nvSpPr>
          <p:spPr>
            <a:xfrm>
              <a:off x="9448592" y="2120678"/>
              <a:ext cx="813556" cy="973246"/>
            </a:xfrm>
            <a:custGeom>
              <a:avLst/>
              <a:gdLst>
                <a:gd name="connsiteX0" fmla="*/ 533732 w 813556"/>
                <a:gd name="connsiteY0" fmla="*/ 973246 h 973246"/>
                <a:gd name="connsiteX1" fmla="*/ 0 w 813556"/>
                <a:gd name="connsiteY1" fmla="*/ 973246 h 973246"/>
                <a:gd name="connsiteX2" fmla="*/ 0 w 813556"/>
                <a:gd name="connsiteY2" fmla="*/ 941799 h 973246"/>
                <a:gd name="connsiteX3" fmla="*/ 502285 w 813556"/>
                <a:gd name="connsiteY3" fmla="*/ 941799 h 973246"/>
                <a:gd name="connsiteX4" fmla="*/ 502285 w 813556"/>
                <a:gd name="connsiteY4" fmla="*/ 0 h 973246"/>
                <a:gd name="connsiteX5" fmla="*/ 813557 w 813556"/>
                <a:gd name="connsiteY5" fmla="*/ 0 h 973246"/>
                <a:gd name="connsiteX6" fmla="*/ 813557 w 813556"/>
                <a:gd name="connsiteY6" fmla="*/ 31447 h 973246"/>
                <a:gd name="connsiteX7" fmla="*/ 533732 w 813556"/>
                <a:gd name="connsiteY7" fmla="*/ 31447 h 97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3556" h="973246">
                  <a:moveTo>
                    <a:pt x="533732" y="973246"/>
                  </a:moveTo>
                  <a:lnTo>
                    <a:pt x="0" y="973246"/>
                  </a:lnTo>
                  <a:lnTo>
                    <a:pt x="0" y="941799"/>
                  </a:lnTo>
                  <a:lnTo>
                    <a:pt x="502285" y="941799"/>
                  </a:lnTo>
                  <a:lnTo>
                    <a:pt x="502285" y="0"/>
                  </a:lnTo>
                  <a:lnTo>
                    <a:pt x="813557" y="0"/>
                  </a:lnTo>
                  <a:lnTo>
                    <a:pt x="813557" y="31447"/>
                  </a:lnTo>
                  <a:lnTo>
                    <a:pt x="533732" y="31447"/>
                  </a:lnTo>
                  <a:close/>
                </a:path>
              </a:pathLst>
            </a:custGeom>
            <a:solidFill>
              <a:schemeClr val="accent2"/>
            </a:solidFill>
            <a:ln w="12148" cap="flat">
              <a:noFill/>
              <a:prstDash val="solid"/>
              <a:miter/>
            </a:ln>
          </p:spPr>
          <p:txBody>
            <a:bodyPr rtlCol="0" anchor="ctr"/>
            <a:lstStyle/>
            <a:p>
              <a:endParaRPr lang="fi-FI"/>
            </a:p>
          </p:txBody>
        </p:sp>
        <p:sp>
          <p:nvSpPr>
            <p:cNvPr id="53" name="Vapaamuotoinen: Muoto 52">
              <a:extLst>
                <a:ext uri="{FF2B5EF4-FFF2-40B4-BE49-F238E27FC236}">
                  <a16:creationId xmlns:a16="http://schemas.microsoft.com/office/drawing/2014/main" id="{EDCB2707-1B96-4425-A944-D58A5A518EDE}"/>
                </a:ext>
              </a:extLst>
            </p:cNvPr>
            <p:cNvSpPr/>
            <p:nvPr/>
          </p:nvSpPr>
          <p:spPr>
            <a:xfrm>
              <a:off x="10136731" y="2008036"/>
              <a:ext cx="159443" cy="256731"/>
            </a:xfrm>
            <a:custGeom>
              <a:avLst/>
              <a:gdLst>
                <a:gd name="connsiteX0" fmla="*/ 21374 w 159443"/>
                <a:gd name="connsiteY0" fmla="*/ 256732 h 256731"/>
                <a:gd name="connsiteX1" fmla="*/ 0 w 159443"/>
                <a:gd name="connsiteY1" fmla="*/ 233761 h 256731"/>
                <a:gd name="connsiteX2" fmla="*/ 113380 w 159443"/>
                <a:gd name="connsiteY2" fmla="*/ 128366 h 256731"/>
                <a:gd name="connsiteX3" fmla="*/ 0 w 159443"/>
                <a:gd name="connsiteY3" fmla="*/ 22971 h 256731"/>
                <a:gd name="connsiteX4" fmla="*/ 21374 w 159443"/>
                <a:gd name="connsiteY4" fmla="*/ 0 h 256731"/>
                <a:gd name="connsiteX5" fmla="*/ 159444 w 159443"/>
                <a:gd name="connsiteY5" fmla="*/ 128366 h 25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443" h="256731">
                  <a:moveTo>
                    <a:pt x="21374" y="256732"/>
                  </a:moveTo>
                  <a:lnTo>
                    <a:pt x="0" y="233761"/>
                  </a:lnTo>
                  <a:lnTo>
                    <a:pt x="113380" y="128366"/>
                  </a:lnTo>
                  <a:lnTo>
                    <a:pt x="0" y="22971"/>
                  </a:lnTo>
                  <a:lnTo>
                    <a:pt x="21374" y="0"/>
                  </a:lnTo>
                  <a:lnTo>
                    <a:pt x="159444" y="128366"/>
                  </a:lnTo>
                  <a:close/>
                </a:path>
              </a:pathLst>
            </a:custGeom>
            <a:solidFill>
              <a:schemeClr val="accent2"/>
            </a:solidFill>
            <a:ln w="12148" cap="flat">
              <a:noFill/>
              <a:prstDash val="solid"/>
              <a:miter/>
            </a:ln>
          </p:spPr>
          <p:txBody>
            <a:bodyPr rtlCol="0" anchor="ctr"/>
            <a:lstStyle/>
            <a:p>
              <a:endParaRPr lang="fi-FI"/>
            </a:p>
          </p:txBody>
        </p:sp>
      </p:grpSp>
      <p:grpSp>
        <p:nvGrpSpPr>
          <p:cNvPr id="54" name="Kuva 24">
            <a:extLst>
              <a:ext uri="{FF2B5EF4-FFF2-40B4-BE49-F238E27FC236}">
                <a16:creationId xmlns:a16="http://schemas.microsoft.com/office/drawing/2014/main" id="{799F0F6D-1249-4A7C-9D86-9082D8FAD625}"/>
              </a:ext>
            </a:extLst>
          </p:cNvPr>
          <p:cNvGrpSpPr/>
          <p:nvPr/>
        </p:nvGrpSpPr>
        <p:grpSpPr>
          <a:xfrm>
            <a:off x="10824577" y="2115960"/>
            <a:ext cx="973246" cy="2373109"/>
            <a:chOff x="10824577" y="2115960"/>
            <a:chExt cx="973246" cy="2373109"/>
          </a:xfrm>
          <a:solidFill>
            <a:srgbClr val="8921A6"/>
          </a:solidFill>
        </p:grpSpPr>
        <p:sp>
          <p:nvSpPr>
            <p:cNvPr id="55" name="Vapaamuotoinen: Muoto 54">
              <a:extLst>
                <a:ext uri="{FF2B5EF4-FFF2-40B4-BE49-F238E27FC236}">
                  <a16:creationId xmlns:a16="http://schemas.microsoft.com/office/drawing/2014/main" id="{A81464FF-1C85-4300-BF52-2C7A87563A55}"/>
                </a:ext>
              </a:extLst>
            </p:cNvPr>
            <p:cNvSpPr/>
            <p:nvPr/>
          </p:nvSpPr>
          <p:spPr>
            <a:xfrm>
              <a:off x="10824577" y="2115960"/>
              <a:ext cx="973246" cy="2260344"/>
            </a:xfrm>
            <a:custGeom>
              <a:avLst/>
              <a:gdLst>
                <a:gd name="connsiteX0" fmla="*/ 973246 w 973246"/>
                <a:gd name="connsiteY0" fmla="*/ 2260345 h 2260344"/>
                <a:gd name="connsiteX1" fmla="*/ 599204 w 973246"/>
                <a:gd name="connsiteY1" fmla="*/ 2260345 h 2260344"/>
                <a:gd name="connsiteX2" fmla="*/ 599204 w 973246"/>
                <a:gd name="connsiteY2" fmla="*/ 2229021 h 2260344"/>
                <a:gd name="connsiteX3" fmla="*/ 941923 w 973246"/>
                <a:gd name="connsiteY3" fmla="*/ 2229021 h 2260344"/>
                <a:gd name="connsiteX4" fmla="*/ 941923 w 973246"/>
                <a:gd name="connsiteY4" fmla="*/ 31324 h 2260344"/>
                <a:gd name="connsiteX5" fmla="*/ 0 w 973246"/>
                <a:gd name="connsiteY5" fmla="*/ 31324 h 2260344"/>
                <a:gd name="connsiteX6" fmla="*/ 0 w 973246"/>
                <a:gd name="connsiteY6" fmla="*/ 0 h 2260344"/>
                <a:gd name="connsiteX7" fmla="*/ 973246 w 973246"/>
                <a:gd name="connsiteY7" fmla="*/ 0 h 226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3246" h="2260344">
                  <a:moveTo>
                    <a:pt x="973246" y="2260345"/>
                  </a:moveTo>
                  <a:lnTo>
                    <a:pt x="599204" y="2260345"/>
                  </a:lnTo>
                  <a:lnTo>
                    <a:pt x="599204" y="2229021"/>
                  </a:lnTo>
                  <a:lnTo>
                    <a:pt x="941923" y="2229021"/>
                  </a:lnTo>
                  <a:lnTo>
                    <a:pt x="941923" y="31324"/>
                  </a:lnTo>
                  <a:lnTo>
                    <a:pt x="0" y="31324"/>
                  </a:lnTo>
                  <a:lnTo>
                    <a:pt x="0" y="0"/>
                  </a:lnTo>
                  <a:lnTo>
                    <a:pt x="973246" y="0"/>
                  </a:lnTo>
                  <a:close/>
                </a:path>
              </a:pathLst>
            </a:custGeom>
            <a:solidFill>
              <a:schemeClr val="accent2"/>
            </a:solidFill>
            <a:ln w="12178" cap="flat">
              <a:noFill/>
              <a:prstDash val="solid"/>
              <a:miter/>
            </a:ln>
          </p:spPr>
          <p:txBody>
            <a:bodyPr rtlCol="0" anchor="ctr"/>
            <a:lstStyle/>
            <a:p>
              <a:endParaRPr lang="fi-FI"/>
            </a:p>
          </p:txBody>
        </p:sp>
        <p:sp>
          <p:nvSpPr>
            <p:cNvPr id="56" name="Vapaamuotoinen: Muoto 55">
              <a:extLst>
                <a:ext uri="{FF2B5EF4-FFF2-40B4-BE49-F238E27FC236}">
                  <a16:creationId xmlns:a16="http://schemas.microsoft.com/office/drawing/2014/main" id="{F1006812-4ABD-42CE-A2A7-3C751B50C5A2}"/>
                </a:ext>
              </a:extLst>
            </p:cNvPr>
            <p:cNvSpPr/>
            <p:nvPr/>
          </p:nvSpPr>
          <p:spPr>
            <a:xfrm>
              <a:off x="11389755" y="4232215"/>
              <a:ext cx="159443" cy="256854"/>
            </a:xfrm>
            <a:custGeom>
              <a:avLst/>
              <a:gdLst>
                <a:gd name="connsiteX0" fmla="*/ 137947 w 159443"/>
                <a:gd name="connsiteY0" fmla="*/ 0 h 256854"/>
                <a:gd name="connsiteX1" fmla="*/ 159444 w 159443"/>
                <a:gd name="connsiteY1" fmla="*/ 22971 h 256854"/>
                <a:gd name="connsiteX2" fmla="*/ 46064 w 159443"/>
                <a:gd name="connsiteY2" fmla="*/ 128366 h 256854"/>
                <a:gd name="connsiteX3" fmla="*/ 159444 w 159443"/>
                <a:gd name="connsiteY3" fmla="*/ 233761 h 256854"/>
                <a:gd name="connsiteX4" fmla="*/ 137947 w 159443"/>
                <a:gd name="connsiteY4" fmla="*/ 256855 h 256854"/>
                <a:gd name="connsiteX5" fmla="*/ 0 w 159443"/>
                <a:gd name="connsiteY5" fmla="*/ 128366 h 25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443" h="256854">
                  <a:moveTo>
                    <a:pt x="137947" y="0"/>
                  </a:moveTo>
                  <a:lnTo>
                    <a:pt x="159444" y="22971"/>
                  </a:lnTo>
                  <a:lnTo>
                    <a:pt x="46064" y="128366"/>
                  </a:lnTo>
                  <a:lnTo>
                    <a:pt x="159444" y="233761"/>
                  </a:lnTo>
                  <a:lnTo>
                    <a:pt x="137947" y="256855"/>
                  </a:lnTo>
                  <a:lnTo>
                    <a:pt x="0" y="128366"/>
                  </a:lnTo>
                  <a:close/>
                </a:path>
              </a:pathLst>
            </a:custGeom>
            <a:solidFill>
              <a:schemeClr val="accent2"/>
            </a:solidFill>
            <a:ln w="12178" cap="flat">
              <a:noFill/>
              <a:prstDash val="solid"/>
              <a:miter/>
            </a:ln>
          </p:spPr>
          <p:txBody>
            <a:bodyPr rtlCol="0" anchor="ctr"/>
            <a:lstStyle/>
            <a:p>
              <a:endParaRPr lang="fi-FI"/>
            </a:p>
          </p:txBody>
        </p:sp>
      </p:grpSp>
      <p:grpSp>
        <p:nvGrpSpPr>
          <p:cNvPr id="3" name="Ryhmä 2">
            <a:extLst>
              <a:ext uri="{FF2B5EF4-FFF2-40B4-BE49-F238E27FC236}">
                <a16:creationId xmlns:a16="http://schemas.microsoft.com/office/drawing/2014/main" id="{CBAB8F81-4FF3-4988-A5E0-2D7B46374F92}"/>
              </a:ext>
            </a:extLst>
          </p:cNvPr>
          <p:cNvGrpSpPr/>
          <p:nvPr userDrawn="1"/>
        </p:nvGrpSpPr>
        <p:grpSpPr>
          <a:xfrm>
            <a:off x="0" y="5552461"/>
            <a:ext cx="12204000" cy="1315587"/>
            <a:chOff x="0" y="5552461"/>
            <a:chExt cx="12204000" cy="1315587"/>
          </a:xfrm>
        </p:grpSpPr>
        <p:grpSp>
          <p:nvGrpSpPr>
            <p:cNvPr id="11" name="Kuva 26">
              <a:extLst>
                <a:ext uri="{FF2B5EF4-FFF2-40B4-BE49-F238E27FC236}">
                  <a16:creationId xmlns:a16="http://schemas.microsoft.com/office/drawing/2014/main" id="{D4D29ECC-00E1-414D-96E3-3F834A662A62}"/>
                </a:ext>
              </a:extLst>
            </p:cNvPr>
            <p:cNvGrpSpPr/>
            <p:nvPr userDrawn="1"/>
          </p:nvGrpSpPr>
          <p:grpSpPr>
            <a:xfrm>
              <a:off x="0" y="5552461"/>
              <a:ext cx="12204000" cy="1281165"/>
              <a:chOff x="1538287" y="2947987"/>
              <a:chExt cx="9115425" cy="962025"/>
            </a:xfrm>
            <a:gradFill>
              <a:gsLst>
                <a:gs pos="44200">
                  <a:schemeClr val="accent2"/>
                </a:gs>
                <a:gs pos="0">
                  <a:schemeClr val="accent4"/>
                </a:gs>
                <a:gs pos="100000">
                  <a:schemeClr val="accent2"/>
                </a:gs>
              </a:gsLst>
              <a:lin ang="0" scaled="0"/>
            </a:gradFill>
          </p:grpSpPr>
          <p:sp>
            <p:nvSpPr>
              <p:cNvPr id="12" name="Vapaamuotoinen: Muoto 11">
                <a:extLst>
                  <a:ext uri="{FF2B5EF4-FFF2-40B4-BE49-F238E27FC236}">
                    <a16:creationId xmlns:a16="http://schemas.microsoft.com/office/drawing/2014/main" id="{1C7A6E61-61CF-4D44-B0DF-2C0C6451B914}"/>
                  </a:ext>
                </a:extLst>
              </p:cNvPr>
              <p:cNvSpPr/>
              <p:nvPr/>
            </p:nvSpPr>
            <p:spPr>
              <a:xfrm>
                <a:off x="8596502" y="2947987"/>
                <a:ext cx="2053780" cy="733710"/>
              </a:xfrm>
              <a:custGeom>
                <a:avLst/>
                <a:gdLst>
                  <a:gd name="connsiteX0" fmla="*/ 0 w 2053780"/>
                  <a:gd name="connsiteY0" fmla="*/ 733711 h 733710"/>
                  <a:gd name="connsiteX1" fmla="*/ 2053781 w 2053780"/>
                  <a:gd name="connsiteY1" fmla="*/ 733711 h 733710"/>
                  <a:gd name="connsiteX2" fmla="*/ 2053781 w 2053780"/>
                  <a:gd name="connsiteY2" fmla="*/ 0 h 733710"/>
                  <a:gd name="connsiteX3" fmla="*/ 312134 w 2053780"/>
                  <a:gd name="connsiteY3" fmla="*/ 445580 h 733710"/>
                </a:gdLst>
                <a:ahLst/>
                <a:cxnLst>
                  <a:cxn ang="0">
                    <a:pos x="connsiteX0" y="connsiteY0"/>
                  </a:cxn>
                  <a:cxn ang="0">
                    <a:pos x="connsiteX1" y="connsiteY1"/>
                  </a:cxn>
                  <a:cxn ang="0">
                    <a:pos x="connsiteX2" y="connsiteY2"/>
                  </a:cxn>
                  <a:cxn ang="0">
                    <a:pos x="connsiteX3" y="connsiteY3"/>
                  </a:cxn>
                </a:cxnLst>
                <a:rect l="l" t="t" r="r" b="b"/>
                <a:pathLst>
                  <a:path w="2053780" h="733710">
                    <a:moveTo>
                      <a:pt x="0" y="733711"/>
                    </a:moveTo>
                    <a:lnTo>
                      <a:pt x="2053781" y="733711"/>
                    </a:lnTo>
                    <a:lnTo>
                      <a:pt x="2053781" y="0"/>
                    </a:lnTo>
                    <a:lnTo>
                      <a:pt x="312134" y="445580"/>
                    </a:lnTo>
                    <a:close/>
                  </a:path>
                </a:pathLst>
              </a:custGeom>
              <a:grpFill/>
              <a:ln w="9525" cap="flat">
                <a:noFill/>
                <a:prstDash val="solid"/>
                <a:miter/>
              </a:ln>
            </p:spPr>
            <p:txBody>
              <a:bodyPr rtlCol="0" anchor="ctr"/>
              <a:lstStyle/>
              <a:p>
                <a:endParaRPr lang="fi-FI"/>
              </a:p>
            </p:txBody>
          </p:sp>
          <p:sp>
            <p:nvSpPr>
              <p:cNvPr id="13" name="Vapaamuotoinen: Muoto 12">
                <a:extLst>
                  <a:ext uri="{FF2B5EF4-FFF2-40B4-BE49-F238E27FC236}">
                    <a16:creationId xmlns:a16="http://schemas.microsoft.com/office/drawing/2014/main" id="{4E27B523-E114-478F-A43B-E33952A68DBB}"/>
                  </a:ext>
                </a:extLst>
              </p:cNvPr>
              <p:cNvSpPr/>
              <p:nvPr/>
            </p:nvSpPr>
            <p:spPr>
              <a:xfrm>
                <a:off x="1538287" y="3681697"/>
                <a:ext cx="9111996" cy="224123"/>
              </a:xfrm>
              <a:custGeom>
                <a:avLst/>
                <a:gdLst>
                  <a:gd name="connsiteX0" fmla="*/ 0 w 9111996"/>
                  <a:gd name="connsiteY0" fmla="*/ 0 h 224123"/>
                  <a:gd name="connsiteX1" fmla="*/ 9111996 w 9111996"/>
                  <a:gd name="connsiteY1" fmla="*/ 0 h 224123"/>
                  <a:gd name="connsiteX2" fmla="*/ 9111996 w 9111996"/>
                  <a:gd name="connsiteY2" fmla="*/ 224123 h 224123"/>
                  <a:gd name="connsiteX3" fmla="*/ 0 w 9111996"/>
                  <a:gd name="connsiteY3" fmla="*/ 224123 h 224123"/>
                </a:gdLst>
                <a:ahLst/>
                <a:cxnLst>
                  <a:cxn ang="0">
                    <a:pos x="connsiteX0" y="connsiteY0"/>
                  </a:cxn>
                  <a:cxn ang="0">
                    <a:pos x="connsiteX1" y="connsiteY1"/>
                  </a:cxn>
                  <a:cxn ang="0">
                    <a:pos x="connsiteX2" y="connsiteY2"/>
                  </a:cxn>
                  <a:cxn ang="0">
                    <a:pos x="connsiteX3" y="connsiteY3"/>
                  </a:cxn>
                </a:cxnLst>
                <a:rect l="l" t="t" r="r" b="b"/>
                <a:pathLst>
                  <a:path w="9111996" h="224123">
                    <a:moveTo>
                      <a:pt x="0" y="0"/>
                    </a:moveTo>
                    <a:lnTo>
                      <a:pt x="9111996" y="0"/>
                    </a:lnTo>
                    <a:lnTo>
                      <a:pt x="9111996" y="224123"/>
                    </a:lnTo>
                    <a:lnTo>
                      <a:pt x="0" y="224123"/>
                    </a:lnTo>
                    <a:close/>
                  </a:path>
                </a:pathLst>
              </a:custGeom>
              <a:grpFill/>
              <a:ln w="9525" cap="flat">
                <a:noFill/>
                <a:prstDash val="solid"/>
                <a:miter/>
              </a:ln>
            </p:spPr>
            <p:txBody>
              <a:bodyPr rtlCol="0" anchor="ctr"/>
              <a:lstStyle/>
              <a:p>
                <a:endParaRPr lang="fi-FI"/>
              </a:p>
            </p:txBody>
          </p:sp>
        </p:grpSp>
        <p:grpSp>
          <p:nvGrpSpPr>
            <p:cNvPr id="28" name="Kuva 26">
              <a:extLst>
                <a:ext uri="{FF2B5EF4-FFF2-40B4-BE49-F238E27FC236}">
                  <a16:creationId xmlns:a16="http://schemas.microsoft.com/office/drawing/2014/main" id="{27EE7607-304C-4173-B638-36841E054904}"/>
                </a:ext>
              </a:extLst>
            </p:cNvPr>
            <p:cNvGrpSpPr/>
            <p:nvPr/>
          </p:nvGrpSpPr>
          <p:grpSpPr>
            <a:xfrm>
              <a:off x="0" y="5586883"/>
              <a:ext cx="12204000" cy="1281165"/>
              <a:chOff x="1538287" y="2947987"/>
              <a:chExt cx="9115425" cy="962025"/>
            </a:xfrm>
            <a:solidFill>
              <a:schemeClr val="tx1"/>
            </a:solidFill>
          </p:grpSpPr>
          <p:sp>
            <p:nvSpPr>
              <p:cNvPr id="29" name="Vapaamuotoinen: Muoto 28">
                <a:extLst>
                  <a:ext uri="{FF2B5EF4-FFF2-40B4-BE49-F238E27FC236}">
                    <a16:creationId xmlns:a16="http://schemas.microsoft.com/office/drawing/2014/main" id="{0F2461F9-8061-4C56-9B19-7C7B34A186DC}"/>
                  </a:ext>
                </a:extLst>
              </p:cNvPr>
              <p:cNvSpPr/>
              <p:nvPr/>
            </p:nvSpPr>
            <p:spPr>
              <a:xfrm>
                <a:off x="8596502" y="2947987"/>
                <a:ext cx="2053780" cy="733710"/>
              </a:xfrm>
              <a:custGeom>
                <a:avLst/>
                <a:gdLst>
                  <a:gd name="connsiteX0" fmla="*/ 0 w 2053780"/>
                  <a:gd name="connsiteY0" fmla="*/ 733711 h 733710"/>
                  <a:gd name="connsiteX1" fmla="*/ 2053781 w 2053780"/>
                  <a:gd name="connsiteY1" fmla="*/ 733711 h 733710"/>
                  <a:gd name="connsiteX2" fmla="*/ 2053781 w 2053780"/>
                  <a:gd name="connsiteY2" fmla="*/ 0 h 733710"/>
                  <a:gd name="connsiteX3" fmla="*/ 312134 w 2053780"/>
                  <a:gd name="connsiteY3" fmla="*/ 445580 h 733710"/>
                </a:gdLst>
                <a:ahLst/>
                <a:cxnLst>
                  <a:cxn ang="0">
                    <a:pos x="connsiteX0" y="connsiteY0"/>
                  </a:cxn>
                  <a:cxn ang="0">
                    <a:pos x="connsiteX1" y="connsiteY1"/>
                  </a:cxn>
                  <a:cxn ang="0">
                    <a:pos x="connsiteX2" y="connsiteY2"/>
                  </a:cxn>
                  <a:cxn ang="0">
                    <a:pos x="connsiteX3" y="connsiteY3"/>
                  </a:cxn>
                </a:cxnLst>
                <a:rect l="l" t="t" r="r" b="b"/>
                <a:pathLst>
                  <a:path w="2053780" h="733710">
                    <a:moveTo>
                      <a:pt x="0" y="733711"/>
                    </a:moveTo>
                    <a:lnTo>
                      <a:pt x="2053781" y="733711"/>
                    </a:lnTo>
                    <a:lnTo>
                      <a:pt x="2053781" y="0"/>
                    </a:lnTo>
                    <a:lnTo>
                      <a:pt x="312134" y="445580"/>
                    </a:lnTo>
                    <a:close/>
                  </a:path>
                </a:pathLst>
              </a:custGeom>
              <a:grpFill/>
              <a:ln w="9525" cap="flat">
                <a:noFill/>
                <a:prstDash val="solid"/>
                <a:miter/>
              </a:ln>
            </p:spPr>
            <p:txBody>
              <a:bodyPr rtlCol="0" anchor="ctr"/>
              <a:lstStyle/>
              <a:p>
                <a:endParaRPr lang="fi-FI"/>
              </a:p>
            </p:txBody>
          </p:sp>
          <p:sp>
            <p:nvSpPr>
              <p:cNvPr id="30" name="Vapaamuotoinen: Muoto 29">
                <a:extLst>
                  <a:ext uri="{FF2B5EF4-FFF2-40B4-BE49-F238E27FC236}">
                    <a16:creationId xmlns:a16="http://schemas.microsoft.com/office/drawing/2014/main" id="{93E6344E-2DCB-4465-99D3-C32706E832BC}"/>
                  </a:ext>
                </a:extLst>
              </p:cNvPr>
              <p:cNvSpPr/>
              <p:nvPr/>
            </p:nvSpPr>
            <p:spPr>
              <a:xfrm>
                <a:off x="1538287" y="3681697"/>
                <a:ext cx="9111996" cy="224123"/>
              </a:xfrm>
              <a:custGeom>
                <a:avLst/>
                <a:gdLst>
                  <a:gd name="connsiteX0" fmla="*/ 0 w 9111996"/>
                  <a:gd name="connsiteY0" fmla="*/ 0 h 224123"/>
                  <a:gd name="connsiteX1" fmla="*/ 9111996 w 9111996"/>
                  <a:gd name="connsiteY1" fmla="*/ 0 h 224123"/>
                  <a:gd name="connsiteX2" fmla="*/ 9111996 w 9111996"/>
                  <a:gd name="connsiteY2" fmla="*/ 224123 h 224123"/>
                  <a:gd name="connsiteX3" fmla="*/ 0 w 9111996"/>
                  <a:gd name="connsiteY3" fmla="*/ 224123 h 224123"/>
                </a:gdLst>
                <a:ahLst/>
                <a:cxnLst>
                  <a:cxn ang="0">
                    <a:pos x="connsiteX0" y="connsiteY0"/>
                  </a:cxn>
                  <a:cxn ang="0">
                    <a:pos x="connsiteX1" y="connsiteY1"/>
                  </a:cxn>
                  <a:cxn ang="0">
                    <a:pos x="connsiteX2" y="connsiteY2"/>
                  </a:cxn>
                  <a:cxn ang="0">
                    <a:pos x="connsiteX3" y="connsiteY3"/>
                  </a:cxn>
                </a:cxnLst>
                <a:rect l="l" t="t" r="r" b="b"/>
                <a:pathLst>
                  <a:path w="9111996" h="224123">
                    <a:moveTo>
                      <a:pt x="0" y="0"/>
                    </a:moveTo>
                    <a:lnTo>
                      <a:pt x="9111996" y="0"/>
                    </a:lnTo>
                    <a:lnTo>
                      <a:pt x="9111996" y="224123"/>
                    </a:lnTo>
                    <a:lnTo>
                      <a:pt x="0" y="224123"/>
                    </a:lnTo>
                    <a:close/>
                  </a:path>
                </a:pathLst>
              </a:custGeom>
              <a:grpFill/>
              <a:ln w="9525" cap="flat">
                <a:noFill/>
                <a:prstDash val="solid"/>
                <a:miter/>
              </a:ln>
            </p:spPr>
            <p:txBody>
              <a:bodyPr rtlCol="0" anchor="ctr"/>
              <a:lstStyle/>
              <a:p>
                <a:endParaRPr lang="fi-FI"/>
              </a:p>
            </p:txBody>
          </p:sp>
        </p:grpSp>
      </p:grpSp>
      <p:pic>
        <p:nvPicPr>
          <p:cNvPr id="14" name="Kuva 13" descr="Kuva, joka sisältää kohteen piirtäminen&#10;&#10;Kuvaus luotu automaattisesti">
            <a:extLst>
              <a:ext uri="{FF2B5EF4-FFF2-40B4-BE49-F238E27FC236}">
                <a16:creationId xmlns:a16="http://schemas.microsoft.com/office/drawing/2014/main" id="{78FC2F2C-DAEA-4222-ADC3-ACF504B200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52673" y="5998704"/>
            <a:ext cx="1627857" cy="820768"/>
          </a:xfrm>
          <a:prstGeom prst="rect">
            <a:avLst/>
          </a:prstGeom>
        </p:spPr>
      </p:pic>
      <p:grpSp>
        <p:nvGrpSpPr>
          <p:cNvPr id="21" name="Ryhmä 20">
            <a:extLst>
              <a:ext uri="{FF2B5EF4-FFF2-40B4-BE49-F238E27FC236}">
                <a16:creationId xmlns:a16="http://schemas.microsoft.com/office/drawing/2014/main" id="{BA6C35F0-B6CF-4B70-95DC-14C8D1123C9D}"/>
              </a:ext>
            </a:extLst>
          </p:cNvPr>
          <p:cNvGrpSpPr/>
          <p:nvPr userDrawn="1"/>
        </p:nvGrpSpPr>
        <p:grpSpPr>
          <a:xfrm>
            <a:off x="6884463" y="2008036"/>
            <a:ext cx="835686" cy="835686"/>
            <a:chOff x="6816000" y="1330527"/>
            <a:chExt cx="648000" cy="648000"/>
          </a:xfrm>
        </p:grpSpPr>
        <p:sp>
          <p:nvSpPr>
            <p:cNvPr id="2" name="Ellipsi 1">
              <a:extLst>
                <a:ext uri="{FF2B5EF4-FFF2-40B4-BE49-F238E27FC236}">
                  <a16:creationId xmlns:a16="http://schemas.microsoft.com/office/drawing/2014/main" id="{D2C10AFB-6A30-4C95-A35A-FE4188592730}"/>
                </a:ext>
              </a:extLst>
            </p:cNvPr>
            <p:cNvSpPr/>
            <p:nvPr userDrawn="1"/>
          </p:nvSpPr>
          <p:spPr>
            <a:xfrm>
              <a:off x="6816000" y="1330527"/>
              <a:ext cx="648000" cy="64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3">
              <a:extLst>
                <a:ext uri="{FF2B5EF4-FFF2-40B4-BE49-F238E27FC236}">
                  <a16:creationId xmlns:a16="http://schemas.microsoft.com/office/drawing/2014/main" id="{258A72DD-C135-456A-AD77-546FC5F8AC3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39988" y="1509375"/>
              <a:ext cx="203886" cy="302314"/>
            </a:xfrm>
            <a:prstGeom prst="rect">
              <a:avLst/>
            </a:prstGeom>
          </p:spPr>
        </p:pic>
      </p:grpSp>
      <p:grpSp>
        <p:nvGrpSpPr>
          <p:cNvPr id="20" name="Ryhmä 19">
            <a:extLst>
              <a:ext uri="{FF2B5EF4-FFF2-40B4-BE49-F238E27FC236}">
                <a16:creationId xmlns:a16="http://schemas.microsoft.com/office/drawing/2014/main" id="{5ADB2F65-9ECC-48A1-8F90-BE702DF3F75D}"/>
              </a:ext>
            </a:extLst>
          </p:cNvPr>
          <p:cNvGrpSpPr/>
          <p:nvPr userDrawn="1"/>
        </p:nvGrpSpPr>
        <p:grpSpPr>
          <a:xfrm>
            <a:off x="7124839" y="3831210"/>
            <a:ext cx="835686" cy="835686"/>
            <a:chOff x="7824000" y="2061000"/>
            <a:chExt cx="648000" cy="648000"/>
          </a:xfrm>
        </p:grpSpPr>
        <p:sp>
          <p:nvSpPr>
            <p:cNvPr id="15" name="Ellipsi 14">
              <a:extLst>
                <a:ext uri="{FF2B5EF4-FFF2-40B4-BE49-F238E27FC236}">
                  <a16:creationId xmlns:a16="http://schemas.microsoft.com/office/drawing/2014/main" id="{118104D2-B104-4C93-B2F3-BA79EB0DE781}"/>
                </a:ext>
              </a:extLst>
            </p:cNvPr>
            <p:cNvSpPr/>
            <p:nvPr userDrawn="1"/>
          </p:nvSpPr>
          <p:spPr>
            <a:xfrm>
              <a:off x="7824000" y="2061000"/>
              <a:ext cx="648000" cy="64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Kuva 4">
              <a:extLst>
                <a:ext uri="{FF2B5EF4-FFF2-40B4-BE49-F238E27FC236}">
                  <a16:creationId xmlns:a16="http://schemas.microsoft.com/office/drawing/2014/main" id="{A4500954-66F0-4B69-8B70-22B33DA0CA7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037131" y="2255081"/>
              <a:ext cx="240787" cy="240787"/>
            </a:xfrm>
            <a:prstGeom prst="rect">
              <a:avLst/>
            </a:prstGeom>
          </p:spPr>
        </p:pic>
      </p:grpSp>
      <p:grpSp>
        <p:nvGrpSpPr>
          <p:cNvPr id="19" name="Ryhmä 18">
            <a:extLst>
              <a:ext uri="{FF2B5EF4-FFF2-40B4-BE49-F238E27FC236}">
                <a16:creationId xmlns:a16="http://schemas.microsoft.com/office/drawing/2014/main" id="{E4F20E7B-354D-4203-A52B-80E687FCEF9E}"/>
              </a:ext>
            </a:extLst>
          </p:cNvPr>
          <p:cNvGrpSpPr/>
          <p:nvPr userDrawn="1"/>
        </p:nvGrpSpPr>
        <p:grpSpPr>
          <a:xfrm>
            <a:off x="8803692" y="2628561"/>
            <a:ext cx="835686" cy="835686"/>
            <a:chOff x="8801747" y="2628940"/>
            <a:chExt cx="648000" cy="648000"/>
          </a:xfrm>
        </p:grpSpPr>
        <p:sp>
          <p:nvSpPr>
            <p:cNvPr id="16" name="Ellipsi 15">
              <a:extLst>
                <a:ext uri="{FF2B5EF4-FFF2-40B4-BE49-F238E27FC236}">
                  <a16:creationId xmlns:a16="http://schemas.microsoft.com/office/drawing/2014/main" id="{9839D54A-1566-4591-B0CB-D34AE9FD2126}"/>
                </a:ext>
              </a:extLst>
            </p:cNvPr>
            <p:cNvSpPr/>
            <p:nvPr userDrawn="1"/>
          </p:nvSpPr>
          <p:spPr>
            <a:xfrm>
              <a:off x="8801747" y="2628940"/>
              <a:ext cx="648000" cy="64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6" name="Kuva 5">
              <a:extLst>
                <a:ext uri="{FF2B5EF4-FFF2-40B4-BE49-F238E27FC236}">
                  <a16:creationId xmlns:a16="http://schemas.microsoft.com/office/drawing/2014/main" id="{4E6D9866-453B-48F6-9076-7E392DEA972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968585" y="2790562"/>
              <a:ext cx="314465" cy="300489"/>
            </a:xfrm>
            <a:prstGeom prst="rect">
              <a:avLst/>
            </a:prstGeom>
          </p:spPr>
        </p:pic>
      </p:grpSp>
      <p:grpSp>
        <p:nvGrpSpPr>
          <p:cNvPr id="9" name="Ryhmä 8">
            <a:extLst>
              <a:ext uri="{FF2B5EF4-FFF2-40B4-BE49-F238E27FC236}">
                <a16:creationId xmlns:a16="http://schemas.microsoft.com/office/drawing/2014/main" id="{5AEA557B-3EE3-4D81-9DF5-87FC93AA940F}"/>
              </a:ext>
            </a:extLst>
          </p:cNvPr>
          <p:cNvGrpSpPr/>
          <p:nvPr userDrawn="1"/>
        </p:nvGrpSpPr>
        <p:grpSpPr>
          <a:xfrm>
            <a:off x="10296175" y="1698117"/>
            <a:ext cx="835686" cy="835686"/>
            <a:chOff x="10920000" y="2061000"/>
            <a:chExt cx="648000" cy="648000"/>
          </a:xfrm>
        </p:grpSpPr>
        <p:sp>
          <p:nvSpPr>
            <p:cNvPr id="18" name="Ellipsi 17">
              <a:extLst>
                <a:ext uri="{FF2B5EF4-FFF2-40B4-BE49-F238E27FC236}">
                  <a16:creationId xmlns:a16="http://schemas.microsoft.com/office/drawing/2014/main" id="{DE4620E0-8BF9-4B1C-BAE7-AF5E5C0924F4}"/>
                </a:ext>
              </a:extLst>
            </p:cNvPr>
            <p:cNvSpPr/>
            <p:nvPr userDrawn="1"/>
          </p:nvSpPr>
          <p:spPr>
            <a:xfrm>
              <a:off x="10920000" y="2061000"/>
              <a:ext cx="648000" cy="64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 name="Kuva 6">
              <a:extLst>
                <a:ext uri="{FF2B5EF4-FFF2-40B4-BE49-F238E27FC236}">
                  <a16:creationId xmlns:a16="http://schemas.microsoft.com/office/drawing/2014/main" id="{DD0F3176-B715-49CC-ABB9-8206B62050AF}"/>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1086837" y="2227574"/>
              <a:ext cx="305063" cy="305063"/>
            </a:xfrm>
            <a:prstGeom prst="rect">
              <a:avLst/>
            </a:prstGeom>
          </p:spPr>
        </p:pic>
      </p:grpSp>
      <p:sp>
        <p:nvSpPr>
          <p:cNvPr id="17" name="Ellipsi 16">
            <a:extLst>
              <a:ext uri="{FF2B5EF4-FFF2-40B4-BE49-F238E27FC236}">
                <a16:creationId xmlns:a16="http://schemas.microsoft.com/office/drawing/2014/main" id="{4E2CD22A-24B5-401F-B0E0-9964B95BE956}"/>
              </a:ext>
            </a:extLst>
          </p:cNvPr>
          <p:cNvSpPr/>
          <p:nvPr userDrawn="1"/>
        </p:nvSpPr>
        <p:spPr>
          <a:xfrm>
            <a:off x="10546760" y="3921704"/>
            <a:ext cx="835686" cy="835686"/>
          </a:xfrm>
          <a:prstGeom prst="ellipse">
            <a:avLst/>
          </a:prstGeom>
          <a:gradFill>
            <a:gsLst>
              <a:gs pos="0">
                <a:schemeClr val="accent1"/>
              </a:gs>
              <a:gs pos="38000">
                <a:srgbClr val="58137C"/>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Kuva 7">
            <a:extLst>
              <a:ext uri="{FF2B5EF4-FFF2-40B4-BE49-F238E27FC236}">
                <a16:creationId xmlns:a16="http://schemas.microsoft.com/office/drawing/2014/main" id="{C24283C4-BD32-4608-BD75-6C0FD208EDC9}"/>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823340" y="4129825"/>
            <a:ext cx="295895" cy="438740"/>
          </a:xfrm>
          <a:prstGeom prst="rect">
            <a:avLst/>
          </a:prstGeom>
        </p:spPr>
      </p:pic>
      <p:sp>
        <p:nvSpPr>
          <p:cNvPr id="31" name="Tekstin paikkamerkki 8">
            <a:extLst>
              <a:ext uri="{FF2B5EF4-FFF2-40B4-BE49-F238E27FC236}">
                <a16:creationId xmlns:a16="http://schemas.microsoft.com/office/drawing/2014/main" id="{25CADE24-5454-4BC4-A389-16C3F5404404}"/>
              </a:ext>
            </a:extLst>
          </p:cNvPr>
          <p:cNvSpPr>
            <a:spLocks noGrp="1"/>
          </p:cNvSpPr>
          <p:nvPr userDrawn="1">
            <p:ph type="body" sz="quarter" idx="18" hasCustomPrompt="1"/>
          </p:nvPr>
        </p:nvSpPr>
        <p:spPr>
          <a:xfrm>
            <a:off x="6502149" y="888302"/>
            <a:ext cx="1476400" cy="361950"/>
          </a:xfrm>
        </p:spPr>
        <p:txBody>
          <a:bodyPr>
            <a:normAutofit/>
          </a:bodyPr>
          <a:lstStyle>
            <a:lvl1pPr marL="0" indent="0">
              <a:buNone/>
              <a:defRPr sz="1600" b="1"/>
            </a:lvl1pPr>
          </a:lstStyle>
          <a:p>
            <a:pPr lvl="0"/>
            <a:r>
              <a:rPr lang="fi-FI"/>
              <a:t>Idea</a:t>
            </a:r>
          </a:p>
        </p:txBody>
      </p:sp>
      <p:sp>
        <p:nvSpPr>
          <p:cNvPr id="32" name="Tekstin paikkamerkki 8">
            <a:extLst>
              <a:ext uri="{FF2B5EF4-FFF2-40B4-BE49-F238E27FC236}">
                <a16:creationId xmlns:a16="http://schemas.microsoft.com/office/drawing/2014/main" id="{F20819E3-8B27-4594-BE2F-CB6FD6E111D0}"/>
              </a:ext>
            </a:extLst>
          </p:cNvPr>
          <p:cNvSpPr>
            <a:spLocks noGrp="1"/>
          </p:cNvSpPr>
          <p:nvPr userDrawn="1">
            <p:ph type="body" sz="quarter" idx="19" hasCustomPrompt="1"/>
          </p:nvPr>
        </p:nvSpPr>
        <p:spPr>
          <a:xfrm>
            <a:off x="6502149" y="1267463"/>
            <a:ext cx="1476400" cy="718839"/>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3" name="Tekstin paikkamerkki 8">
            <a:extLst>
              <a:ext uri="{FF2B5EF4-FFF2-40B4-BE49-F238E27FC236}">
                <a16:creationId xmlns:a16="http://schemas.microsoft.com/office/drawing/2014/main" id="{03194535-F571-4E6A-B759-55F7779E5147}"/>
              </a:ext>
            </a:extLst>
          </p:cNvPr>
          <p:cNvSpPr>
            <a:spLocks noGrp="1"/>
          </p:cNvSpPr>
          <p:nvPr userDrawn="1">
            <p:ph type="body" sz="quarter" idx="20" hasCustomPrompt="1"/>
          </p:nvPr>
        </p:nvSpPr>
        <p:spPr>
          <a:xfrm>
            <a:off x="6774324" y="4809132"/>
            <a:ext cx="1476400" cy="499804"/>
          </a:xfrm>
        </p:spPr>
        <p:txBody>
          <a:bodyPr>
            <a:normAutofit/>
          </a:bodyPr>
          <a:lstStyle>
            <a:lvl1pPr marL="0" indent="0">
              <a:buNone/>
              <a:defRPr sz="1600" b="1"/>
            </a:lvl1pPr>
          </a:lstStyle>
          <a:p>
            <a:pPr lvl="0"/>
            <a:r>
              <a:rPr lang="fi-FI"/>
              <a:t>Markkina-ymmärrys</a:t>
            </a:r>
          </a:p>
        </p:txBody>
      </p:sp>
      <p:sp>
        <p:nvSpPr>
          <p:cNvPr id="34" name="Tekstin paikkamerkki 8">
            <a:extLst>
              <a:ext uri="{FF2B5EF4-FFF2-40B4-BE49-F238E27FC236}">
                <a16:creationId xmlns:a16="http://schemas.microsoft.com/office/drawing/2014/main" id="{B67AD745-CFC0-4A54-9008-81F058A2CF13}"/>
              </a:ext>
            </a:extLst>
          </p:cNvPr>
          <p:cNvSpPr>
            <a:spLocks noGrp="1"/>
          </p:cNvSpPr>
          <p:nvPr userDrawn="1">
            <p:ph type="body" sz="quarter" idx="21" hasCustomPrompt="1"/>
          </p:nvPr>
        </p:nvSpPr>
        <p:spPr>
          <a:xfrm>
            <a:off x="6774324" y="5321598"/>
            <a:ext cx="1476400" cy="718839"/>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5" name="Tekstin paikkamerkki 8">
            <a:extLst>
              <a:ext uri="{FF2B5EF4-FFF2-40B4-BE49-F238E27FC236}">
                <a16:creationId xmlns:a16="http://schemas.microsoft.com/office/drawing/2014/main" id="{FAAF514B-2491-4E10-A84C-BA6D28FCC1BA}"/>
              </a:ext>
            </a:extLst>
          </p:cNvPr>
          <p:cNvSpPr>
            <a:spLocks noGrp="1"/>
          </p:cNvSpPr>
          <p:nvPr userDrawn="1">
            <p:ph type="body" sz="quarter" idx="22" hasCustomPrompt="1"/>
          </p:nvPr>
        </p:nvSpPr>
        <p:spPr>
          <a:xfrm>
            <a:off x="8445516" y="1471087"/>
            <a:ext cx="1476400" cy="361950"/>
          </a:xfrm>
        </p:spPr>
        <p:txBody>
          <a:bodyPr>
            <a:normAutofit/>
          </a:bodyPr>
          <a:lstStyle>
            <a:lvl1pPr marL="0" indent="0">
              <a:buNone/>
              <a:defRPr sz="1600" b="1"/>
            </a:lvl1pPr>
          </a:lstStyle>
          <a:p>
            <a:pPr lvl="0"/>
            <a:r>
              <a:rPr lang="fi-FI"/>
              <a:t>Tuotekehitys</a:t>
            </a:r>
          </a:p>
        </p:txBody>
      </p:sp>
      <p:sp>
        <p:nvSpPr>
          <p:cNvPr id="36" name="Tekstin paikkamerkki 8">
            <a:extLst>
              <a:ext uri="{FF2B5EF4-FFF2-40B4-BE49-F238E27FC236}">
                <a16:creationId xmlns:a16="http://schemas.microsoft.com/office/drawing/2014/main" id="{599FF55C-695E-467B-B718-C7E5011C0533}"/>
              </a:ext>
            </a:extLst>
          </p:cNvPr>
          <p:cNvSpPr>
            <a:spLocks noGrp="1"/>
          </p:cNvSpPr>
          <p:nvPr userDrawn="1">
            <p:ph type="body" sz="quarter" idx="23" hasCustomPrompt="1"/>
          </p:nvPr>
        </p:nvSpPr>
        <p:spPr>
          <a:xfrm>
            <a:off x="8445516" y="1850248"/>
            <a:ext cx="1476400" cy="718839"/>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9" name="Tekstin paikkamerkki 8">
            <a:extLst>
              <a:ext uri="{FF2B5EF4-FFF2-40B4-BE49-F238E27FC236}">
                <a16:creationId xmlns:a16="http://schemas.microsoft.com/office/drawing/2014/main" id="{90DF724C-B02E-4491-9C66-2EC38580A188}"/>
              </a:ext>
            </a:extLst>
          </p:cNvPr>
          <p:cNvSpPr>
            <a:spLocks noGrp="1"/>
          </p:cNvSpPr>
          <p:nvPr userDrawn="1">
            <p:ph type="body" sz="quarter" idx="24" hasCustomPrompt="1"/>
          </p:nvPr>
        </p:nvSpPr>
        <p:spPr>
          <a:xfrm>
            <a:off x="10253871" y="571024"/>
            <a:ext cx="1476400" cy="361950"/>
          </a:xfrm>
        </p:spPr>
        <p:txBody>
          <a:bodyPr>
            <a:normAutofit/>
          </a:bodyPr>
          <a:lstStyle>
            <a:lvl1pPr marL="0" indent="0">
              <a:buNone/>
              <a:defRPr sz="1600" b="1"/>
            </a:lvl1pPr>
          </a:lstStyle>
          <a:p>
            <a:pPr lvl="0"/>
            <a:r>
              <a:rPr lang="fi-FI"/>
              <a:t>Tuotanto</a:t>
            </a:r>
          </a:p>
        </p:txBody>
      </p:sp>
      <p:sp>
        <p:nvSpPr>
          <p:cNvPr id="40" name="Tekstin paikkamerkki 8">
            <a:extLst>
              <a:ext uri="{FF2B5EF4-FFF2-40B4-BE49-F238E27FC236}">
                <a16:creationId xmlns:a16="http://schemas.microsoft.com/office/drawing/2014/main" id="{E102C9F7-7E38-4697-8959-B364B368D972}"/>
              </a:ext>
            </a:extLst>
          </p:cNvPr>
          <p:cNvSpPr>
            <a:spLocks noGrp="1"/>
          </p:cNvSpPr>
          <p:nvPr userDrawn="1">
            <p:ph type="body" sz="quarter" idx="25" hasCustomPrompt="1"/>
          </p:nvPr>
        </p:nvSpPr>
        <p:spPr>
          <a:xfrm>
            <a:off x="10253871" y="950185"/>
            <a:ext cx="1476400" cy="718839"/>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41" name="Tekstin paikkamerkki 8">
            <a:extLst>
              <a:ext uri="{FF2B5EF4-FFF2-40B4-BE49-F238E27FC236}">
                <a16:creationId xmlns:a16="http://schemas.microsoft.com/office/drawing/2014/main" id="{3320FA18-D91C-4C24-BB47-A3F666933969}"/>
              </a:ext>
            </a:extLst>
          </p:cNvPr>
          <p:cNvSpPr>
            <a:spLocks noGrp="1"/>
          </p:cNvSpPr>
          <p:nvPr userDrawn="1">
            <p:ph type="body" sz="quarter" idx="26" hasCustomPrompt="1"/>
          </p:nvPr>
        </p:nvSpPr>
        <p:spPr>
          <a:xfrm>
            <a:off x="9053360" y="4189404"/>
            <a:ext cx="1476400" cy="578276"/>
          </a:xfrm>
        </p:spPr>
        <p:txBody>
          <a:bodyPr>
            <a:normAutofit/>
          </a:bodyPr>
          <a:lstStyle>
            <a:lvl1pPr marL="0" indent="0">
              <a:buNone/>
              <a:defRPr sz="1600" b="1"/>
            </a:lvl1pPr>
          </a:lstStyle>
          <a:p>
            <a:pPr lvl="0"/>
            <a:r>
              <a:rPr lang="fi-FI"/>
              <a:t>Lanseeraus</a:t>
            </a:r>
          </a:p>
        </p:txBody>
      </p:sp>
      <p:sp>
        <p:nvSpPr>
          <p:cNvPr id="42" name="Tekstin paikkamerkki 8">
            <a:extLst>
              <a:ext uri="{FF2B5EF4-FFF2-40B4-BE49-F238E27FC236}">
                <a16:creationId xmlns:a16="http://schemas.microsoft.com/office/drawing/2014/main" id="{A322AC42-0943-4AF3-8040-163B2A806E60}"/>
              </a:ext>
            </a:extLst>
          </p:cNvPr>
          <p:cNvSpPr>
            <a:spLocks noGrp="1"/>
          </p:cNvSpPr>
          <p:nvPr userDrawn="1">
            <p:ph type="body" sz="quarter" idx="27" hasCustomPrompt="1"/>
          </p:nvPr>
        </p:nvSpPr>
        <p:spPr>
          <a:xfrm>
            <a:off x="9053360" y="4568565"/>
            <a:ext cx="1476400" cy="1148467"/>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44" name="Sisällön paikkamerkki 2">
            <a:extLst>
              <a:ext uri="{FF2B5EF4-FFF2-40B4-BE49-F238E27FC236}">
                <a16:creationId xmlns:a16="http://schemas.microsoft.com/office/drawing/2014/main" id="{8B0C711F-AB24-42FB-A559-FBD5A3576C42}"/>
              </a:ext>
            </a:extLst>
          </p:cNvPr>
          <p:cNvSpPr>
            <a:spLocks noGrp="1"/>
          </p:cNvSpPr>
          <p:nvPr userDrawn="1">
            <p:ph sz="half" idx="11" hasCustomPrompt="1"/>
          </p:nvPr>
        </p:nvSpPr>
        <p:spPr>
          <a:xfrm>
            <a:off x="481434" y="2205000"/>
            <a:ext cx="4965860" cy="3959811"/>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57" name="Tekstin paikkamerkki 5">
            <a:extLst>
              <a:ext uri="{FF2B5EF4-FFF2-40B4-BE49-F238E27FC236}">
                <a16:creationId xmlns:a16="http://schemas.microsoft.com/office/drawing/2014/main" id="{01035236-892B-4E73-8174-ACC34BE60991}"/>
              </a:ext>
            </a:extLst>
          </p:cNvPr>
          <p:cNvSpPr>
            <a:spLocks noGrp="1"/>
          </p:cNvSpPr>
          <p:nvPr>
            <p:ph type="body" sz="quarter" idx="13" hasCustomPrompt="1"/>
          </p:nvPr>
        </p:nvSpPr>
        <p:spPr>
          <a:xfrm>
            <a:off x="593368" y="400219"/>
            <a:ext cx="5056388" cy="962087"/>
          </a:xfrm>
        </p:spPr>
        <p:txBody>
          <a:bodyPr anchor="t">
            <a:noAutofit/>
          </a:bodyPr>
          <a:lstStyle>
            <a:lvl1pPr marL="0" indent="0">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58" name="Suorakulmio 57">
            <a:extLst>
              <a:ext uri="{FF2B5EF4-FFF2-40B4-BE49-F238E27FC236}">
                <a16:creationId xmlns:a16="http://schemas.microsoft.com/office/drawing/2014/main" id="{3AC12411-AEF5-45C0-ABCA-F42FCA5CD310}"/>
              </a:ext>
            </a:extLst>
          </p:cNvPr>
          <p:cNvSpPr/>
          <p:nvPr userDrawn="1"/>
        </p:nvSpPr>
        <p:spPr>
          <a:xfrm>
            <a:off x="480000" y="477000"/>
            <a:ext cx="110205" cy="262834"/>
          </a:xfrm>
          <a:prstGeom prst="rect">
            <a:avLst/>
          </a:prstGeom>
          <a:solidFill>
            <a:schemeClr val="accent1"/>
          </a:solidFill>
          <a:ln w="9525" cap="flat" cmpd="sng" algn="ctr">
            <a:noFill/>
            <a:prstDash val="solid"/>
          </a:ln>
          <a:effectLst/>
        </p:spPr>
        <p:txBody>
          <a:bodyPr rtlCol="0" anchor="ct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66100965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1_Älä käytä pohjana 9">
    <p:spTree>
      <p:nvGrpSpPr>
        <p:cNvPr id="1" name=""/>
        <p:cNvGrpSpPr/>
        <p:nvPr/>
      </p:nvGrpSpPr>
      <p:grpSpPr>
        <a:xfrm>
          <a:off x="0" y="0"/>
          <a:ext cx="0" cy="0"/>
          <a:chOff x="0" y="0"/>
          <a:chExt cx="0" cy="0"/>
        </a:xfrm>
      </p:grpSpPr>
      <p:sp>
        <p:nvSpPr>
          <p:cNvPr id="24" name="Kuva 1">
            <a:extLst>
              <a:ext uri="{FF2B5EF4-FFF2-40B4-BE49-F238E27FC236}">
                <a16:creationId xmlns:a16="http://schemas.microsoft.com/office/drawing/2014/main" id="{6B6E7E1B-ACC9-48C4-BD82-2720C3681F23}"/>
              </a:ext>
            </a:extLst>
          </p:cNvPr>
          <p:cNvSpPr/>
          <p:nvPr userDrawn="1"/>
        </p:nvSpPr>
        <p:spPr>
          <a:xfrm>
            <a:off x="0" y="293420"/>
            <a:ext cx="12189675" cy="6525187"/>
          </a:xfrm>
          <a:custGeom>
            <a:avLst/>
            <a:gdLst>
              <a:gd name="connsiteX0" fmla="*/ 12189675 w 12189675"/>
              <a:gd name="connsiteY0" fmla="*/ 2131763 h 6525187"/>
              <a:gd name="connsiteX1" fmla="*/ 12051482 w 12189675"/>
              <a:gd name="connsiteY1" fmla="*/ 1941564 h 6525187"/>
              <a:gd name="connsiteX2" fmla="*/ 5474002 w 12189675"/>
              <a:gd name="connsiteY2" fmla="*/ 899648 h 6525187"/>
              <a:gd name="connsiteX3" fmla="*/ 0 w 12189675"/>
              <a:gd name="connsiteY3" fmla="*/ 4876685 h 6525187"/>
              <a:gd name="connsiteX4" fmla="*/ 0 w 12189675"/>
              <a:gd name="connsiteY4" fmla="*/ 6525188 h 6525187"/>
              <a:gd name="connsiteX5" fmla="*/ 12189675 w 12189675"/>
              <a:gd name="connsiteY5" fmla="*/ 6525188 h 6525187"/>
              <a:gd name="connsiteX6" fmla="*/ 12189675 w 12189675"/>
              <a:gd name="connsiteY6" fmla="*/ 2131763 h 652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525187">
                <a:moveTo>
                  <a:pt x="12189675" y="2131763"/>
                </a:moveTo>
                <a:lnTo>
                  <a:pt x="12051482" y="1941564"/>
                </a:lnTo>
                <a:cubicBezTo>
                  <a:pt x="10522660" y="-162675"/>
                  <a:pt x="7577983" y="-628916"/>
                  <a:pt x="5474002" y="899648"/>
                </a:cubicBezTo>
                <a:lnTo>
                  <a:pt x="0" y="4876685"/>
                </a:lnTo>
                <a:lnTo>
                  <a:pt x="0" y="6525188"/>
                </a:lnTo>
                <a:lnTo>
                  <a:pt x="12189675" y="6525188"/>
                </a:lnTo>
                <a:lnTo>
                  <a:pt x="12189675" y="2131763"/>
                </a:lnTo>
                <a:close/>
              </a:path>
            </a:pathLst>
          </a:custGeom>
          <a:gradFill>
            <a:gsLst>
              <a:gs pos="15000">
                <a:schemeClr val="accent1"/>
              </a:gs>
              <a:gs pos="50000">
                <a:schemeClr val="accent4"/>
              </a:gs>
              <a:gs pos="86000">
                <a:schemeClr val="accent1"/>
              </a:gs>
            </a:gsLst>
            <a:lin ang="16200000" scaled="1"/>
          </a:gradFill>
          <a:ln w="8610" cap="flat">
            <a:noFill/>
            <a:prstDash val="solid"/>
            <a:miter/>
          </a:ln>
        </p:spPr>
        <p:txBody>
          <a:bodyPr rtlCol="0" anchor="ctr"/>
          <a:lstStyle/>
          <a:p>
            <a:endParaRPr lang="fi-FI"/>
          </a:p>
        </p:txBody>
      </p:sp>
      <p:sp>
        <p:nvSpPr>
          <p:cNvPr id="4" name="Kuva 1">
            <a:extLst>
              <a:ext uri="{FF2B5EF4-FFF2-40B4-BE49-F238E27FC236}">
                <a16:creationId xmlns:a16="http://schemas.microsoft.com/office/drawing/2014/main" id="{5FF6F94E-BD35-454A-AB70-78905872FE3D}"/>
              </a:ext>
            </a:extLst>
          </p:cNvPr>
          <p:cNvSpPr/>
          <p:nvPr/>
        </p:nvSpPr>
        <p:spPr>
          <a:xfrm>
            <a:off x="0" y="331520"/>
            <a:ext cx="12189675" cy="6525187"/>
          </a:xfrm>
          <a:custGeom>
            <a:avLst/>
            <a:gdLst>
              <a:gd name="connsiteX0" fmla="*/ 12189675 w 12189675"/>
              <a:gd name="connsiteY0" fmla="*/ 2131763 h 6525187"/>
              <a:gd name="connsiteX1" fmla="*/ 12051482 w 12189675"/>
              <a:gd name="connsiteY1" fmla="*/ 1941564 h 6525187"/>
              <a:gd name="connsiteX2" fmla="*/ 5474002 w 12189675"/>
              <a:gd name="connsiteY2" fmla="*/ 899648 h 6525187"/>
              <a:gd name="connsiteX3" fmla="*/ 0 w 12189675"/>
              <a:gd name="connsiteY3" fmla="*/ 4876685 h 6525187"/>
              <a:gd name="connsiteX4" fmla="*/ 0 w 12189675"/>
              <a:gd name="connsiteY4" fmla="*/ 6525188 h 6525187"/>
              <a:gd name="connsiteX5" fmla="*/ 12189675 w 12189675"/>
              <a:gd name="connsiteY5" fmla="*/ 6525188 h 6525187"/>
              <a:gd name="connsiteX6" fmla="*/ 12189675 w 12189675"/>
              <a:gd name="connsiteY6" fmla="*/ 2131763 h 652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525187">
                <a:moveTo>
                  <a:pt x="12189675" y="2131763"/>
                </a:moveTo>
                <a:lnTo>
                  <a:pt x="12051482" y="1941564"/>
                </a:lnTo>
                <a:cubicBezTo>
                  <a:pt x="10522660" y="-162675"/>
                  <a:pt x="7577983" y="-628916"/>
                  <a:pt x="5474002" y="899648"/>
                </a:cubicBezTo>
                <a:lnTo>
                  <a:pt x="0" y="4876685"/>
                </a:lnTo>
                <a:lnTo>
                  <a:pt x="0" y="6525188"/>
                </a:lnTo>
                <a:lnTo>
                  <a:pt x="12189675" y="6525188"/>
                </a:lnTo>
                <a:lnTo>
                  <a:pt x="12189675" y="2131763"/>
                </a:lnTo>
                <a:close/>
              </a:path>
            </a:pathLst>
          </a:custGeom>
          <a:solidFill>
            <a:schemeClr val="tx1"/>
          </a:solidFill>
          <a:ln w="8610" cap="flat">
            <a:noFill/>
            <a:prstDash val="solid"/>
            <a:miter/>
          </a:ln>
        </p:spPr>
        <p:txBody>
          <a:bodyPr rtlCol="0" anchor="ctr"/>
          <a:lstStyle/>
          <a:p>
            <a:endParaRPr lang="fi-FI"/>
          </a:p>
        </p:txBody>
      </p:sp>
      <p:sp>
        <p:nvSpPr>
          <p:cNvPr id="5" name="Vapaamuotoinen: Muoto 4">
            <a:extLst>
              <a:ext uri="{FF2B5EF4-FFF2-40B4-BE49-F238E27FC236}">
                <a16:creationId xmlns:a16="http://schemas.microsoft.com/office/drawing/2014/main" id="{DDF85F34-5511-4D7A-88FF-6B121EC546D0}"/>
              </a:ext>
            </a:extLst>
          </p:cNvPr>
          <p:cNvSpPr/>
          <p:nvPr/>
        </p:nvSpPr>
        <p:spPr>
          <a:xfrm>
            <a:off x="5088000" y="5298655"/>
            <a:ext cx="3064478" cy="1005935"/>
          </a:xfrm>
          <a:custGeom>
            <a:avLst/>
            <a:gdLst>
              <a:gd name="connsiteX0" fmla="*/ 0 w 3064478"/>
              <a:gd name="connsiteY0" fmla="*/ 0 h 1005935"/>
              <a:gd name="connsiteX1" fmla="*/ 3064478 w 3064478"/>
              <a:gd name="connsiteY1" fmla="*/ 0 h 1005935"/>
              <a:gd name="connsiteX2" fmla="*/ 3064478 w 3064478"/>
              <a:gd name="connsiteY2" fmla="*/ 1005935 h 1005935"/>
              <a:gd name="connsiteX3" fmla="*/ 0 w 3064478"/>
              <a:gd name="connsiteY3" fmla="*/ 1005935 h 1005935"/>
            </a:gdLst>
            <a:ahLst/>
            <a:cxnLst>
              <a:cxn ang="0">
                <a:pos x="connsiteX0" y="connsiteY0"/>
              </a:cxn>
              <a:cxn ang="0">
                <a:pos x="connsiteX1" y="connsiteY1"/>
              </a:cxn>
              <a:cxn ang="0">
                <a:pos x="connsiteX2" y="connsiteY2"/>
              </a:cxn>
              <a:cxn ang="0">
                <a:pos x="connsiteX3" y="connsiteY3"/>
              </a:cxn>
            </a:cxnLst>
            <a:rect l="l" t="t" r="r" b="b"/>
            <a:pathLst>
              <a:path w="3064478" h="1005935">
                <a:moveTo>
                  <a:pt x="0" y="0"/>
                </a:moveTo>
                <a:lnTo>
                  <a:pt x="3064478" y="0"/>
                </a:lnTo>
                <a:lnTo>
                  <a:pt x="3064478" y="1005935"/>
                </a:lnTo>
                <a:lnTo>
                  <a:pt x="0" y="1005935"/>
                </a:lnTo>
                <a:close/>
              </a:path>
            </a:pathLst>
          </a:custGeom>
          <a:solidFill>
            <a:srgbClr val="696969"/>
          </a:solidFill>
          <a:ln w="9525" cap="flat">
            <a:noFill/>
            <a:prstDash val="solid"/>
            <a:miter/>
          </a:ln>
        </p:spPr>
        <p:txBody>
          <a:bodyPr rtlCol="0" anchor="ctr"/>
          <a:lstStyle/>
          <a:p>
            <a:endParaRPr lang="fi-FI"/>
          </a:p>
        </p:txBody>
      </p:sp>
      <p:sp>
        <p:nvSpPr>
          <p:cNvPr id="6" name="Vapaamuotoinen: Muoto 5">
            <a:extLst>
              <a:ext uri="{FF2B5EF4-FFF2-40B4-BE49-F238E27FC236}">
                <a16:creationId xmlns:a16="http://schemas.microsoft.com/office/drawing/2014/main" id="{BAADCDC6-C7E5-4352-846B-4D74CE8262B9}"/>
              </a:ext>
            </a:extLst>
          </p:cNvPr>
          <p:cNvSpPr/>
          <p:nvPr/>
        </p:nvSpPr>
        <p:spPr>
          <a:xfrm>
            <a:off x="5088000" y="4290434"/>
            <a:ext cx="3627786" cy="1013079"/>
          </a:xfrm>
          <a:custGeom>
            <a:avLst/>
            <a:gdLst>
              <a:gd name="connsiteX0" fmla="*/ 0 w 3627786"/>
              <a:gd name="connsiteY0" fmla="*/ 0 h 1013079"/>
              <a:gd name="connsiteX1" fmla="*/ 3627787 w 3627786"/>
              <a:gd name="connsiteY1" fmla="*/ 0 h 1013079"/>
              <a:gd name="connsiteX2" fmla="*/ 3627787 w 3627786"/>
              <a:gd name="connsiteY2" fmla="*/ 1013079 h 1013079"/>
              <a:gd name="connsiteX3" fmla="*/ 0 w 3627786"/>
              <a:gd name="connsiteY3" fmla="*/ 1013079 h 1013079"/>
            </a:gdLst>
            <a:ahLst/>
            <a:cxnLst>
              <a:cxn ang="0">
                <a:pos x="connsiteX0" y="connsiteY0"/>
              </a:cxn>
              <a:cxn ang="0">
                <a:pos x="connsiteX1" y="connsiteY1"/>
              </a:cxn>
              <a:cxn ang="0">
                <a:pos x="connsiteX2" y="connsiteY2"/>
              </a:cxn>
              <a:cxn ang="0">
                <a:pos x="connsiteX3" y="connsiteY3"/>
              </a:cxn>
            </a:cxnLst>
            <a:rect l="l" t="t" r="r" b="b"/>
            <a:pathLst>
              <a:path w="3627786" h="1013079">
                <a:moveTo>
                  <a:pt x="0" y="0"/>
                </a:moveTo>
                <a:lnTo>
                  <a:pt x="3627787" y="0"/>
                </a:lnTo>
                <a:lnTo>
                  <a:pt x="3627787" y="1013079"/>
                </a:lnTo>
                <a:lnTo>
                  <a:pt x="0" y="1013079"/>
                </a:lnTo>
                <a:close/>
              </a:path>
            </a:pathLst>
          </a:custGeom>
          <a:solidFill>
            <a:srgbClr val="272727"/>
          </a:solidFill>
          <a:ln w="9525" cap="flat">
            <a:noFill/>
            <a:prstDash val="solid"/>
            <a:miter/>
          </a:ln>
        </p:spPr>
        <p:txBody>
          <a:bodyPr rtlCol="0" anchor="ctr"/>
          <a:lstStyle/>
          <a:p>
            <a:endParaRPr lang="fi-FI"/>
          </a:p>
        </p:txBody>
      </p:sp>
      <p:sp>
        <p:nvSpPr>
          <p:cNvPr id="7" name="Vapaamuotoinen: Muoto 6">
            <a:extLst>
              <a:ext uri="{FF2B5EF4-FFF2-40B4-BE49-F238E27FC236}">
                <a16:creationId xmlns:a16="http://schemas.microsoft.com/office/drawing/2014/main" id="{35E26A31-8372-482F-85C6-77957446CD50}"/>
              </a:ext>
            </a:extLst>
          </p:cNvPr>
          <p:cNvSpPr/>
          <p:nvPr/>
        </p:nvSpPr>
        <p:spPr>
          <a:xfrm>
            <a:off x="5088000" y="3277260"/>
            <a:ext cx="4191285" cy="1013078"/>
          </a:xfrm>
          <a:custGeom>
            <a:avLst/>
            <a:gdLst>
              <a:gd name="connsiteX0" fmla="*/ 0 w 4191285"/>
              <a:gd name="connsiteY0" fmla="*/ 0 h 1013078"/>
              <a:gd name="connsiteX1" fmla="*/ 4191286 w 4191285"/>
              <a:gd name="connsiteY1" fmla="*/ 0 h 1013078"/>
              <a:gd name="connsiteX2" fmla="*/ 4191286 w 4191285"/>
              <a:gd name="connsiteY2" fmla="*/ 1013079 h 1013078"/>
              <a:gd name="connsiteX3" fmla="*/ 0 w 4191285"/>
              <a:gd name="connsiteY3" fmla="*/ 1013079 h 1013078"/>
            </a:gdLst>
            <a:ahLst/>
            <a:cxnLst>
              <a:cxn ang="0">
                <a:pos x="connsiteX0" y="connsiteY0"/>
              </a:cxn>
              <a:cxn ang="0">
                <a:pos x="connsiteX1" y="connsiteY1"/>
              </a:cxn>
              <a:cxn ang="0">
                <a:pos x="connsiteX2" y="connsiteY2"/>
              </a:cxn>
              <a:cxn ang="0">
                <a:pos x="connsiteX3" y="connsiteY3"/>
              </a:cxn>
            </a:cxnLst>
            <a:rect l="l" t="t" r="r" b="b"/>
            <a:pathLst>
              <a:path w="4191285" h="1013078">
                <a:moveTo>
                  <a:pt x="0" y="0"/>
                </a:moveTo>
                <a:lnTo>
                  <a:pt x="4191286" y="0"/>
                </a:lnTo>
                <a:lnTo>
                  <a:pt x="4191286" y="1013079"/>
                </a:lnTo>
                <a:lnTo>
                  <a:pt x="0" y="1013079"/>
                </a:lnTo>
                <a:close/>
              </a:path>
            </a:pathLst>
          </a:custGeom>
          <a:solidFill>
            <a:srgbClr val="4A4A4A"/>
          </a:solidFill>
          <a:ln w="9525" cap="flat">
            <a:noFill/>
            <a:prstDash val="solid"/>
            <a:miter/>
          </a:ln>
        </p:spPr>
        <p:txBody>
          <a:bodyPr rtlCol="0" anchor="ctr"/>
          <a:lstStyle/>
          <a:p>
            <a:endParaRPr lang="fi-FI"/>
          </a:p>
        </p:txBody>
      </p:sp>
      <p:sp>
        <p:nvSpPr>
          <p:cNvPr id="11" name="Vapaamuotoinen: Muoto 10">
            <a:extLst>
              <a:ext uri="{FF2B5EF4-FFF2-40B4-BE49-F238E27FC236}">
                <a16:creationId xmlns:a16="http://schemas.microsoft.com/office/drawing/2014/main" id="{DE67281E-4FB0-462B-A8DC-33CAE2411123}"/>
              </a:ext>
            </a:extLst>
          </p:cNvPr>
          <p:cNvSpPr/>
          <p:nvPr/>
        </p:nvSpPr>
        <p:spPr>
          <a:xfrm>
            <a:off x="9279285" y="3609682"/>
            <a:ext cx="563499" cy="1006030"/>
          </a:xfrm>
          <a:custGeom>
            <a:avLst/>
            <a:gdLst>
              <a:gd name="connsiteX0" fmla="*/ 0 w 563499"/>
              <a:gd name="connsiteY0" fmla="*/ 325279 h 1006030"/>
              <a:gd name="connsiteX1" fmla="*/ 0 w 563499"/>
              <a:gd name="connsiteY1" fmla="*/ 1006031 h 1006030"/>
              <a:gd name="connsiteX2" fmla="*/ 563499 w 563499"/>
              <a:gd name="connsiteY2" fmla="*/ 680752 h 1006030"/>
              <a:gd name="connsiteX3" fmla="*/ 563499 w 563499"/>
              <a:gd name="connsiteY3" fmla="*/ 0 h 1006030"/>
            </a:gdLst>
            <a:ahLst/>
            <a:cxnLst>
              <a:cxn ang="0">
                <a:pos x="connsiteX0" y="connsiteY0"/>
              </a:cxn>
              <a:cxn ang="0">
                <a:pos x="connsiteX1" y="connsiteY1"/>
              </a:cxn>
              <a:cxn ang="0">
                <a:pos x="connsiteX2" y="connsiteY2"/>
              </a:cxn>
              <a:cxn ang="0">
                <a:pos x="connsiteX3" y="connsiteY3"/>
              </a:cxn>
            </a:cxnLst>
            <a:rect l="l" t="t" r="r" b="b"/>
            <a:pathLst>
              <a:path w="563499" h="1006030">
                <a:moveTo>
                  <a:pt x="0" y="325279"/>
                </a:moveTo>
                <a:lnTo>
                  <a:pt x="0" y="1006031"/>
                </a:lnTo>
                <a:lnTo>
                  <a:pt x="563499" y="680752"/>
                </a:lnTo>
                <a:lnTo>
                  <a:pt x="563499" y="0"/>
                </a:lnTo>
                <a:close/>
              </a:path>
            </a:pathLst>
          </a:custGeom>
          <a:solidFill>
            <a:srgbClr val="4A4A4A"/>
          </a:solidFill>
          <a:ln w="9525" cap="flat">
            <a:noFill/>
            <a:prstDash val="solid"/>
            <a:miter/>
          </a:ln>
        </p:spPr>
        <p:txBody>
          <a:bodyPr rtlCol="0" anchor="ctr"/>
          <a:lstStyle/>
          <a:p>
            <a:endParaRPr lang="fi-FI"/>
          </a:p>
        </p:txBody>
      </p:sp>
      <p:sp>
        <p:nvSpPr>
          <p:cNvPr id="12" name="Vapaamuotoinen: Muoto 11">
            <a:extLst>
              <a:ext uri="{FF2B5EF4-FFF2-40B4-BE49-F238E27FC236}">
                <a16:creationId xmlns:a16="http://schemas.microsoft.com/office/drawing/2014/main" id="{B4F7B659-0BAE-43A5-938B-6FB7BCD321C6}"/>
              </a:ext>
            </a:extLst>
          </p:cNvPr>
          <p:cNvSpPr/>
          <p:nvPr/>
        </p:nvSpPr>
        <p:spPr>
          <a:xfrm>
            <a:off x="8715882" y="3284403"/>
            <a:ext cx="1126902" cy="650557"/>
          </a:xfrm>
          <a:custGeom>
            <a:avLst/>
            <a:gdLst>
              <a:gd name="connsiteX0" fmla="*/ 563404 w 1126902"/>
              <a:gd name="connsiteY0" fmla="*/ 650558 h 650557"/>
              <a:gd name="connsiteX1" fmla="*/ 0 w 1126902"/>
              <a:gd name="connsiteY1" fmla="*/ 325279 h 650557"/>
              <a:gd name="connsiteX2" fmla="*/ 563404 w 1126902"/>
              <a:gd name="connsiteY2" fmla="*/ 0 h 650557"/>
              <a:gd name="connsiteX3" fmla="*/ 1126903 w 1126902"/>
              <a:gd name="connsiteY3" fmla="*/ 325279 h 650557"/>
            </a:gdLst>
            <a:ahLst/>
            <a:cxnLst>
              <a:cxn ang="0">
                <a:pos x="connsiteX0" y="connsiteY0"/>
              </a:cxn>
              <a:cxn ang="0">
                <a:pos x="connsiteX1" y="connsiteY1"/>
              </a:cxn>
              <a:cxn ang="0">
                <a:pos x="connsiteX2" y="connsiteY2"/>
              </a:cxn>
              <a:cxn ang="0">
                <a:pos x="connsiteX3" y="connsiteY3"/>
              </a:cxn>
            </a:cxnLst>
            <a:rect l="l" t="t" r="r" b="b"/>
            <a:pathLst>
              <a:path w="1126902" h="650557">
                <a:moveTo>
                  <a:pt x="563404" y="650558"/>
                </a:moveTo>
                <a:lnTo>
                  <a:pt x="0" y="325279"/>
                </a:lnTo>
                <a:lnTo>
                  <a:pt x="563404" y="0"/>
                </a:lnTo>
                <a:lnTo>
                  <a:pt x="1126903" y="325279"/>
                </a:lnTo>
                <a:close/>
              </a:path>
            </a:pathLst>
          </a:custGeom>
          <a:solidFill>
            <a:srgbClr val="787878"/>
          </a:solidFill>
          <a:ln w="9525" cap="flat">
            <a:noFill/>
            <a:prstDash val="solid"/>
            <a:miter/>
          </a:ln>
        </p:spPr>
        <p:txBody>
          <a:bodyPr rtlCol="0" anchor="ctr"/>
          <a:lstStyle/>
          <a:p>
            <a:endParaRPr lang="fi-FI"/>
          </a:p>
        </p:txBody>
      </p:sp>
      <p:sp>
        <p:nvSpPr>
          <p:cNvPr id="13" name="Vapaamuotoinen: Muoto 12">
            <a:extLst>
              <a:ext uri="{FF2B5EF4-FFF2-40B4-BE49-F238E27FC236}">
                <a16:creationId xmlns:a16="http://schemas.microsoft.com/office/drawing/2014/main" id="{FE123AD2-D993-4AEE-91C5-35AB3BC5676F}"/>
              </a:ext>
            </a:extLst>
          </p:cNvPr>
          <p:cNvSpPr/>
          <p:nvPr/>
        </p:nvSpPr>
        <p:spPr>
          <a:xfrm>
            <a:off x="8715882" y="3609682"/>
            <a:ext cx="563403" cy="1006030"/>
          </a:xfrm>
          <a:custGeom>
            <a:avLst/>
            <a:gdLst>
              <a:gd name="connsiteX0" fmla="*/ 563404 w 563403"/>
              <a:gd name="connsiteY0" fmla="*/ 325279 h 1006030"/>
              <a:gd name="connsiteX1" fmla="*/ 563404 w 563403"/>
              <a:gd name="connsiteY1" fmla="*/ 1006031 h 1006030"/>
              <a:gd name="connsiteX2" fmla="*/ 0 w 563403"/>
              <a:gd name="connsiteY2" fmla="*/ 680752 h 1006030"/>
              <a:gd name="connsiteX3" fmla="*/ 0 w 563403"/>
              <a:gd name="connsiteY3" fmla="*/ 0 h 1006030"/>
            </a:gdLst>
            <a:ahLst/>
            <a:cxnLst>
              <a:cxn ang="0">
                <a:pos x="connsiteX0" y="connsiteY0"/>
              </a:cxn>
              <a:cxn ang="0">
                <a:pos x="connsiteX1" y="connsiteY1"/>
              </a:cxn>
              <a:cxn ang="0">
                <a:pos x="connsiteX2" y="connsiteY2"/>
              </a:cxn>
              <a:cxn ang="0">
                <a:pos x="connsiteX3" y="connsiteY3"/>
              </a:cxn>
            </a:cxnLst>
            <a:rect l="l" t="t" r="r" b="b"/>
            <a:pathLst>
              <a:path w="563403" h="1006030">
                <a:moveTo>
                  <a:pt x="563404" y="325279"/>
                </a:moveTo>
                <a:lnTo>
                  <a:pt x="563404" y="1006031"/>
                </a:lnTo>
                <a:lnTo>
                  <a:pt x="0" y="680752"/>
                </a:lnTo>
                <a:lnTo>
                  <a:pt x="0" y="0"/>
                </a:lnTo>
                <a:close/>
              </a:path>
            </a:pathLst>
          </a:custGeom>
          <a:solidFill>
            <a:srgbClr val="999999"/>
          </a:solidFill>
          <a:ln w="9525" cap="flat">
            <a:noFill/>
            <a:prstDash val="solid"/>
            <a:miter/>
          </a:ln>
        </p:spPr>
        <p:txBody>
          <a:bodyPr rtlCol="0" anchor="ctr"/>
          <a:lstStyle/>
          <a:p>
            <a:endParaRPr lang="fi-FI"/>
          </a:p>
        </p:txBody>
      </p:sp>
      <p:sp>
        <p:nvSpPr>
          <p:cNvPr id="14" name="Vapaamuotoinen: Muoto 13">
            <a:extLst>
              <a:ext uri="{FF2B5EF4-FFF2-40B4-BE49-F238E27FC236}">
                <a16:creationId xmlns:a16="http://schemas.microsoft.com/office/drawing/2014/main" id="{A7A032BB-5257-406D-9E70-C66C758DF06B}"/>
              </a:ext>
            </a:extLst>
          </p:cNvPr>
          <p:cNvSpPr/>
          <p:nvPr/>
        </p:nvSpPr>
        <p:spPr>
          <a:xfrm>
            <a:off x="8715882" y="4622666"/>
            <a:ext cx="563403" cy="1006030"/>
          </a:xfrm>
          <a:custGeom>
            <a:avLst/>
            <a:gdLst>
              <a:gd name="connsiteX0" fmla="*/ 0 w 563403"/>
              <a:gd name="connsiteY0" fmla="*/ 325279 h 1006030"/>
              <a:gd name="connsiteX1" fmla="*/ 0 w 563403"/>
              <a:gd name="connsiteY1" fmla="*/ 1006030 h 1006030"/>
              <a:gd name="connsiteX2" fmla="*/ 563404 w 563403"/>
              <a:gd name="connsiteY2" fmla="*/ 680752 h 1006030"/>
              <a:gd name="connsiteX3" fmla="*/ 563404 w 563403"/>
              <a:gd name="connsiteY3" fmla="*/ 0 h 1006030"/>
            </a:gdLst>
            <a:ahLst/>
            <a:cxnLst>
              <a:cxn ang="0">
                <a:pos x="connsiteX0" y="connsiteY0"/>
              </a:cxn>
              <a:cxn ang="0">
                <a:pos x="connsiteX1" y="connsiteY1"/>
              </a:cxn>
              <a:cxn ang="0">
                <a:pos x="connsiteX2" y="connsiteY2"/>
              </a:cxn>
              <a:cxn ang="0">
                <a:pos x="connsiteX3" y="connsiteY3"/>
              </a:cxn>
            </a:cxnLst>
            <a:rect l="l" t="t" r="r" b="b"/>
            <a:pathLst>
              <a:path w="563403" h="1006030">
                <a:moveTo>
                  <a:pt x="0" y="325279"/>
                </a:moveTo>
                <a:lnTo>
                  <a:pt x="0" y="1006030"/>
                </a:lnTo>
                <a:lnTo>
                  <a:pt x="563404" y="680752"/>
                </a:lnTo>
                <a:lnTo>
                  <a:pt x="563404" y="0"/>
                </a:lnTo>
                <a:close/>
              </a:path>
            </a:pathLst>
          </a:custGeom>
          <a:solidFill>
            <a:srgbClr val="272727"/>
          </a:solidFill>
          <a:ln w="9525" cap="flat">
            <a:noFill/>
            <a:prstDash val="solid"/>
            <a:miter/>
          </a:ln>
        </p:spPr>
        <p:txBody>
          <a:bodyPr rtlCol="0" anchor="ctr"/>
          <a:lstStyle/>
          <a:p>
            <a:endParaRPr lang="fi-FI"/>
          </a:p>
        </p:txBody>
      </p:sp>
      <p:sp>
        <p:nvSpPr>
          <p:cNvPr id="15" name="Vapaamuotoinen: Muoto 14">
            <a:extLst>
              <a:ext uri="{FF2B5EF4-FFF2-40B4-BE49-F238E27FC236}">
                <a16:creationId xmlns:a16="http://schemas.microsoft.com/office/drawing/2014/main" id="{CDCA7CAA-F5EF-4283-AD4A-67B9D269D712}"/>
              </a:ext>
            </a:extLst>
          </p:cNvPr>
          <p:cNvSpPr/>
          <p:nvPr/>
        </p:nvSpPr>
        <p:spPr>
          <a:xfrm>
            <a:off x="8152478" y="4297482"/>
            <a:ext cx="1126807" cy="650462"/>
          </a:xfrm>
          <a:custGeom>
            <a:avLst/>
            <a:gdLst>
              <a:gd name="connsiteX0" fmla="*/ 563404 w 1126807"/>
              <a:gd name="connsiteY0" fmla="*/ 650462 h 650462"/>
              <a:gd name="connsiteX1" fmla="*/ 0 w 1126807"/>
              <a:gd name="connsiteY1" fmla="*/ 325183 h 650462"/>
              <a:gd name="connsiteX2" fmla="*/ 563404 w 1126807"/>
              <a:gd name="connsiteY2" fmla="*/ 0 h 650462"/>
              <a:gd name="connsiteX3" fmla="*/ 1126807 w 1126807"/>
              <a:gd name="connsiteY3" fmla="*/ 325183 h 650462"/>
            </a:gdLst>
            <a:ahLst/>
            <a:cxnLst>
              <a:cxn ang="0">
                <a:pos x="connsiteX0" y="connsiteY0"/>
              </a:cxn>
              <a:cxn ang="0">
                <a:pos x="connsiteX1" y="connsiteY1"/>
              </a:cxn>
              <a:cxn ang="0">
                <a:pos x="connsiteX2" y="connsiteY2"/>
              </a:cxn>
              <a:cxn ang="0">
                <a:pos x="connsiteX3" y="connsiteY3"/>
              </a:cxn>
            </a:cxnLst>
            <a:rect l="l" t="t" r="r" b="b"/>
            <a:pathLst>
              <a:path w="1126807" h="650462">
                <a:moveTo>
                  <a:pt x="563404" y="650462"/>
                </a:moveTo>
                <a:lnTo>
                  <a:pt x="0" y="325183"/>
                </a:lnTo>
                <a:lnTo>
                  <a:pt x="563404" y="0"/>
                </a:lnTo>
                <a:lnTo>
                  <a:pt x="1126807" y="325183"/>
                </a:lnTo>
                <a:close/>
              </a:path>
            </a:pathLst>
          </a:custGeom>
          <a:solidFill>
            <a:srgbClr val="545454"/>
          </a:solidFill>
          <a:ln w="9525" cap="flat">
            <a:noFill/>
            <a:prstDash val="solid"/>
            <a:miter/>
          </a:ln>
        </p:spPr>
        <p:txBody>
          <a:bodyPr rtlCol="0" anchor="ctr"/>
          <a:lstStyle/>
          <a:p>
            <a:endParaRPr lang="fi-FI"/>
          </a:p>
        </p:txBody>
      </p:sp>
      <p:sp>
        <p:nvSpPr>
          <p:cNvPr id="16" name="Vapaamuotoinen: Muoto 15">
            <a:extLst>
              <a:ext uri="{FF2B5EF4-FFF2-40B4-BE49-F238E27FC236}">
                <a16:creationId xmlns:a16="http://schemas.microsoft.com/office/drawing/2014/main" id="{50DE8A5C-1182-4C24-8918-50B9A192F08F}"/>
              </a:ext>
            </a:extLst>
          </p:cNvPr>
          <p:cNvSpPr/>
          <p:nvPr/>
        </p:nvSpPr>
        <p:spPr>
          <a:xfrm>
            <a:off x="8152478" y="4622666"/>
            <a:ext cx="563403" cy="1006030"/>
          </a:xfrm>
          <a:custGeom>
            <a:avLst/>
            <a:gdLst>
              <a:gd name="connsiteX0" fmla="*/ 563404 w 563403"/>
              <a:gd name="connsiteY0" fmla="*/ 325279 h 1006030"/>
              <a:gd name="connsiteX1" fmla="*/ 563404 w 563403"/>
              <a:gd name="connsiteY1" fmla="*/ 1006030 h 1006030"/>
              <a:gd name="connsiteX2" fmla="*/ 0 w 563403"/>
              <a:gd name="connsiteY2" fmla="*/ 680752 h 1006030"/>
              <a:gd name="connsiteX3" fmla="*/ 0 w 563403"/>
              <a:gd name="connsiteY3" fmla="*/ 0 h 1006030"/>
            </a:gdLst>
            <a:ahLst/>
            <a:cxnLst>
              <a:cxn ang="0">
                <a:pos x="connsiteX0" y="connsiteY0"/>
              </a:cxn>
              <a:cxn ang="0">
                <a:pos x="connsiteX1" y="connsiteY1"/>
              </a:cxn>
              <a:cxn ang="0">
                <a:pos x="connsiteX2" y="connsiteY2"/>
              </a:cxn>
              <a:cxn ang="0">
                <a:pos x="connsiteX3" y="connsiteY3"/>
              </a:cxn>
            </a:cxnLst>
            <a:rect l="l" t="t" r="r" b="b"/>
            <a:pathLst>
              <a:path w="563403" h="1006030">
                <a:moveTo>
                  <a:pt x="563404" y="325279"/>
                </a:moveTo>
                <a:lnTo>
                  <a:pt x="563404" y="1006030"/>
                </a:lnTo>
                <a:lnTo>
                  <a:pt x="0" y="680752"/>
                </a:lnTo>
                <a:lnTo>
                  <a:pt x="0" y="0"/>
                </a:lnTo>
                <a:close/>
              </a:path>
            </a:pathLst>
          </a:custGeom>
          <a:solidFill>
            <a:srgbClr val="6F6F6F"/>
          </a:solidFill>
          <a:ln w="9525"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EC95E2F5-1D7D-41F2-8077-7D0B5FD11122}"/>
              </a:ext>
            </a:extLst>
          </p:cNvPr>
          <p:cNvSpPr/>
          <p:nvPr/>
        </p:nvSpPr>
        <p:spPr>
          <a:xfrm>
            <a:off x="8152478" y="5623934"/>
            <a:ext cx="563403" cy="1006030"/>
          </a:xfrm>
          <a:custGeom>
            <a:avLst/>
            <a:gdLst>
              <a:gd name="connsiteX0" fmla="*/ 0 w 563403"/>
              <a:gd name="connsiteY0" fmla="*/ 325279 h 1006030"/>
              <a:gd name="connsiteX1" fmla="*/ 0 w 563403"/>
              <a:gd name="connsiteY1" fmla="*/ 1006031 h 1006030"/>
              <a:gd name="connsiteX2" fmla="*/ 563404 w 563403"/>
              <a:gd name="connsiteY2" fmla="*/ 680752 h 1006030"/>
              <a:gd name="connsiteX3" fmla="*/ 563404 w 563403"/>
              <a:gd name="connsiteY3" fmla="*/ 0 h 1006030"/>
            </a:gdLst>
            <a:ahLst/>
            <a:cxnLst>
              <a:cxn ang="0">
                <a:pos x="connsiteX0" y="connsiteY0"/>
              </a:cxn>
              <a:cxn ang="0">
                <a:pos x="connsiteX1" y="connsiteY1"/>
              </a:cxn>
              <a:cxn ang="0">
                <a:pos x="connsiteX2" y="connsiteY2"/>
              </a:cxn>
              <a:cxn ang="0">
                <a:pos x="connsiteX3" y="connsiteY3"/>
              </a:cxn>
            </a:cxnLst>
            <a:rect l="l" t="t" r="r" b="b"/>
            <a:pathLst>
              <a:path w="563403" h="1006030">
                <a:moveTo>
                  <a:pt x="0" y="325279"/>
                </a:moveTo>
                <a:lnTo>
                  <a:pt x="0" y="1006031"/>
                </a:lnTo>
                <a:lnTo>
                  <a:pt x="563404" y="680752"/>
                </a:lnTo>
                <a:lnTo>
                  <a:pt x="563404" y="0"/>
                </a:lnTo>
                <a:close/>
              </a:path>
            </a:pathLst>
          </a:custGeom>
          <a:solidFill>
            <a:srgbClr val="696969"/>
          </a:solidFill>
          <a:ln w="9525"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0C0758DD-F629-40E4-A72A-41F0FA62C524}"/>
              </a:ext>
            </a:extLst>
          </p:cNvPr>
          <p:cNvSpPr/>
          <p:nvPr/>
        </p:nvSpPr>
        <p:spPr>
          <a:xfrm>
            <a:off x="7588979" y="5298655"/>
            <a:ext cx="1126902" cy="650557"/>
          </a:xfrm>
          <a:custGeom>
            <a:avLst/>
            <a:gdLst>
              <a:gd name="connsiteX0" fmla="*/ 563499 w 1126902"/>
              <a:gd name="connsiteY0" fmla="*/ 650558 h 650557"/>
              <a:gd name="connsiteX1" fmla="*/ 0 w 1126902"/>
              <a:gd name="connsiteY1" fmla="*/ 325279 h 650557"/>
              <a:gd name="connsiteX2" fmla="*/ 563499 w 1126902"/>
              <a:gd name="connsiteY2" fmla="*/ 0 h 650557"/>
              <a:gd name="connsiteX3" fmla="*/ 1126903 w 1126902"/>
              <a:gd name="connsiteY3" fmla="*/ 325279 h 650557"/>
            </a:gdLst>
            <a:ahLst/>
            <a:cxnLst>
              <a:cxn ang="0">
                <a:pos x="connsiteX0" y="connsiteY0"/>
              </a:cxn>
              <a:cxn ang="0">
                <a:pos x="connsiteX1" y="connsiteY1"/>
              </a:cxn>
              <a:cxn ang="0">
                <a:pos x="connsiteX2" y="connsiteY2"/>
              </a:cxn>
              <a:cxn ang="0">
                <a:pos x="connsiteX3" y="connsiteY3"/>
              </a:cxn>
            </a:cxnLst>
            <a:rect l="l" t="t" r="r" b="b"/>
            <a:pathLst>
              <a:path w="1126902" h="650557">
                <a:moveTo>
                  <a:pt x="563499" y="650558"/>
                </a:moveTo>
                <a:lnTo>
                  <a:pt x="0" y="325279"/>
                </a:lnTo>
                <a:lnTo>
                  <a:pt x="563499" y="0"/>
                </a:lnTo>
                <a:lnTo>
                  <a:pt x="1126903" y="325279"/>
                </a:lnTo>
                <a:close/>
              </a:path>
            </a:pathLst>
          </a:custGeom>
          <a:solidFill>
            <a:srgbClr val="8F8F8F"/>
          </a:solidFill>
          <a:ln w="9525"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D2DF592E-8F2E-4C51-B25F-CF26C91ADF0D}"/>
              </a:ext>
            </a:extLst>
          </p:cNvPr>
          <p:cNvSpPr/>
          <p:nvPr/>
        </p:nvSpPr>
        <p:spPr>
          <a:xfrm>
            <a:off x="7588979" y="5623934"/>
            <a:ext cx="563499" cy="1006030"/>
          </a:xfrm>
          <a:custGeom>
            <a:avLst/>
            <a:gdLst>
              <a:gd name="connsiteX0" fmla="*/ 563499 w 563499"/>
              <a:gd name="connsiteY0" fmla="*/ 325279 h 1006030"/>
              <a:gd name="connsiteX1" fmla="*/ 563499 w 563499"/>
              <a:gd name="connsiteY1" fmla="*/ 1006031 h 1006030"/>
              <a:gd name="connsiteX2" fmla="*/ 0 w 563499"/>
              <a:gd name="connsiteY2" fmla="*/ 680752 h 1006030"/>
              <a:gd name="connsiteX3" fmla="*/ 0 w 563499"/>
              <a:gd name="connsiteY3" fmla="*/ 0 h 1006030"/>
            </a:gdLst>
            <a:ahLst/>
            <a:cxnLst>
              <a:cxn ang="0">
                <a:pos x="connsiteX0" y="connsiteY0"/>
              </a:cxn>
              <a:cxn ang="0">
                <a:pos x="connsiteX1" y="connsiteY1"/>
              </a:cxn>
              <a:cxn ang="0">
                <a:pos x="connsiteX2" y="connsiteY2"/>
              </a:cxn>
              <a:cxn ang="0">
                <a:pos x="connsiteX3" y="connsiteY3"/>
              </a:cxn>
            </a:cxnLst>
            <a:rect l="l" t="t" r="r" b="b"/>
            <a:pathLst>
              <a:path w="563499" h="1006030">
                <a:moveTo>
                  <a:pt x="563499" y="325279"/>
                </a:moveTo>
                <a:lnTo>
                  <a:pt x="563499" y="1006031"/>
                </a:lnTo>
                <a:lnTo>
                  <a:pt x="0" y="680752"/>
                </a:lnTo>
                <a:lnTo>
                  <a:pt x="0" y="0"/>
                </a:lnTo>
                <a:close/>
              </a:path>
            </a:pathLst>
          </a:custGeom>
          <a:solidFill>
            <a:srgbClr val="A7A7A7"/>
          </a:solidFill>
          <a:ln w="9525" cap="flat">
            <a:noFill/>
            <a:prstDash val="solid"/>
            <a:miter/>
          </a:ln>
        </p:spPr>
        <p:txBody>
          <a:bodyPr rtlCol="0" anchor="ctr"/>
          <a:lstStyle/>
          <a:p>
            <a:endParaRPr lang="fi-FI"/>
          </a:p>
        </p:txBody>
      </p:sp>
      <p:sp>
        <p:nvSpPr>
          <p:cNvPr id="8" name="Vapaamuotoinen: Muoto 7">
            <a:extLst>
              <a:ext uri="{FF2B5EF4-FFF2-40B4-BE49-F238E27FC236}">
                <a16:creationId xmlns:a16="http://schemas.microsoft.com/office/drawing/2014/main" id="{37ABEFA7-D7FE-46A5-9122-F9DEAA1C0D3C}"/>
              </a:ext>
            </a:extLst>
          </p:cNvPr>
          <p:cNvSpPr/>
          <p:nvPr/>
        </p:nvSpPr>
        <p:spPr>
          <a:xfrm>
            <a:off x="5088000" y="2267324"/>
            <a:ext cx="4191285" cy="1013079"/>
          </a:xfrm>
          <a:custGeom>
            <a:avLst/>
            <a:gdLst>
              <a:gd name="connsiteX0" fmla="*/ 0 w 4191285"/>
              <a:gd name="connsiteY0" fmla="*/ 0 h 1013079"/>
              <a:gd name="connsiteX1" fmla="*/ 4191286 w 4191285"/>
              <a:gd name="connsiteY1" fmla="*/ 0 h 1013079"/>
              <a:gd name="connsiteX2" fmla="*/ 4191286 w 4191285"/>
              <a:gd name="connsiteY2" fmla="*/ 1013079 h 1013079"/>
              <a:gd name="connsiteX3" fmla="*/ 0 w 4191285"/>
              <a:gd name="connsiteY3" fmla="*/ 1013079 h 1013079"/>
            </a:gdLst>
            <a:ahLst/>
            <a:cxnLst>
              <a:cxn ang="0">
                <a:pos x="connsiteX0" y="connsiteY0"/>
              </a:cxn>
              <a:cxn ang="0">
                <a:pos x="connsiteX1" y="connsiteY1"/>
              </a:cxn>
              <a:cxn ang="0">
                <a:pos x="connsiteX2" y="connsiteY2"/>
              </a:cxn>
              <a:cxn ang="0">
                <a:pos x="connsiteX3" y="connsiteY3"/>
              </a:cxn>
            </a:cxnLst>
            <a:rect l="l" t="t" r="r" b="b"/>
            <a:pathLst>
              <a:path w="4191285" h="1013079">
                <a:moveTo>
                  <a:pt x="0" y="0"/>
                </a:moveTo>
                <a:lnTo>
                  <a:pt x="4191286" y="0"/>
                </a:lnTo>
                <a:lnTo>
                  <a:pt x="4191286" y="1013079"/>
                </a:lnTo>
                <a:lnTo>
                  <a:pt x="0" y="1013079"/>
                </a:lnTo>
                <a:close/>
              </a:path>
            </a:pathLst>
          </a:custGeom>
          <a:solidFill>
            <a:srgbClr val="0074A2"/>
          </a:solidFill>
          <a:ln w="9525" cap="flat">
            <a:noFill/>
            <a:prstDash val="solid"/>
            <a:miter/>
          </a:ln>
        </p:spPr>
        <p:txBody>
          <a:bodyPr rtlCol="0" anchor="ctr"/>
          <a:lstStyle/>
          <a:p>
            <a:endParaRPr lang="fi-FI"/>
          </a:p>
        </p:txBody>
      </p:sp>
      <p:sp>
        <p:nvSpPr>
          <p:cNvPr id="9" name="Vapaamuotoinen: Muoto 8">
            <a:extLst>
              <a:ext uri="{FF2B5EF4-FFF2-40B4-BE49-F238E27FC236}">
                <a16:creationId xmlns:a16="http://schemas.microsoft.com/office/drawing/2014/main" id="{543439A9-AF86-46E7-A678-385186C73CFA}"/>
              </a:ext>
            </a:extLst>
          </p:cNvPr>
          <p:cNvSpPr/>
          <p:nvPr/>
        </p:nvSpPr>
        <p:spPr>
          <a:xfrm>
            <a:off x="9842784" y="1895372"/>
            <a:ext cx="563308" cy="1707165"/>
          </a:xfrm>
          <a:custGeom>
            <a:avLst/>
            <a:gdLst>
              <a:gd name="connsiteX0" fmla="*/ 0 w 563308"/>
              <a:gd name="connsiteY0" fmla="*/ 325279 h 1707165"/>
              <a:gd name="connsiteX1" fmla="*/ 0 w 563308"/>
              <a:gd name="connsiteY1" fmla="*/ 1707166 h 1707165"/>
              <a:gd name="connsiteX2" fmla="*/ 563309 w 563308"/>
              <a:gd name="connsiteY2" fmla="*/ 1381887 h 1707165"/>
              <a:gd name="connsiteX3" fmla="*/ 563309 w 563308"/>
              <a:gd name="connsiteY3" fmla="*/ 0 h 1707165"/>
            </a:gdLst>
            <a:ahLst/>
            <a:cxnLst>
              <a:cxn ang="0">
                <a:pos x="connsiteX0" y="connsiteY0"/>
              </a:cxn>
              <a:cxn ang="0">
                <a:pos x="connsiteX1" y="connsiteY1"/>
              </a:cxn>
              <a:cxn ang="0">
                <a:pos x="connsiteX2" y="connsiteY2"/>
              </a:cxn>
              <a:cxn ang="0">
                <a:pos x="connsiteX3" y="connsiteY3"/>
              </a:cxn>
            </a:cxnLst>
            <a:rect l="l" t="t" r="r" b="b"/>
            <a:pathLst>
              <a:path w="563308" h="1707165">
                <a:moveTo>
                  <a:pt x="0" y="325279"/>
                </a:moveTo>
                <a:lnTo>
                  <a:pt x="0" y="1707166"/>
                </a:lnTo>
                <a:lnTo>
                  <a:pt x="563309" y="1381887"/>
                </a:lnTo>
                <a:lnTo>
                  <a:pt x="563309" y="0"/>
                </a:lnTo>
                <a:close/>
              </a:path>
            </a:pathLst>
          </a:custGeom>
          <a:solidFill>
            <a:srgbClr val="00638A"/>
          </a:solidFill>
          <a:ln w="9525" cap="flat">
            <a:noFill/>
            <a:prstDash val="solid"/>
            <a:miter/>
          </a:ln>
        </p:spPr>
        <p:txBody>
          <a:bodyPr rtlCol="0" anchor="ctr"/>
          <a:lstStyle/>
          <a:p>
            <a:endParaRPr lang="fi-FI"/>
          </a:p>
        </p:txBody>
      </p:sp>
      <p:sp>
        <p:nvSpPr>
          <p:cNvPr id="10" name="Vapaamuotoinen: Muoto 9">
            <a:extLst>
              <a:ext uri="{FF2B5EF4-FFF2-40B4-BE49-F238E27FC236}">
                <a16:creationId xmlns:a16="http://schemas.microsoft.com/office/drawing/2014/main" id="{7ED19725-6FFA-4A86-A068-E45E593FAAA2}"/>
              </a:ext>
            </a:extLst>
          </p:cNvPr>
          <p:cNvSpPr/>
          <p:nvPr/>
        </p:nvSpPr>
        <p:spPr>
          <a:xfrm>
            <a:off x="9279285" y="1895372"/>
            <a:ext cx="563499" cy="1707165"/>
          </a:xfrm>
          <a:custGeom>
            <a:avLst/>
            <a:gdLst>
              <a:gd name="connsiteX0" fmla="*/ 563499 w 563499"/>
              <a:gd name="connsiteY0" fmla="*/ 325279 h 1707165"/>
              <a:gd name="connsiteX1" fmla="*/ 563499 w 563499"/>
              <a:gd name="connsiteY1" fmla="*/ 1707166 h 1707165"/>
              <a:gd name="connsiteX2" fmla="*/ 0 w 563499"/>
              <a:gd name="connsiteY2" fmla="*/ 1381887 h 1707165"/>
              <a:gd name="connsiteX3" fmla="*/ 0 w 563499"/>
              <a:gd name="connsiteY3" fmla="*/ 0 h 1707165"/>
            </a:gdLst>
            <a:ahLst/>
            <a:cxnLst>
              <a:cxn ang="0">
                <a:pos x="connsiteX0" y="connsiteY0"/>
              </a:cxn>
              <a:cxn ang="0">
                <a:pos x="connsiteX1" y="connsiteY1"/>
              </a:cxn>
              <a:cxn ang="0">
                <a:pos x="connsiteX2" y="connsiteY2"/>
              </a:cxn>
              <a:cxn ang="0">
                <a:pos x="connsiteX3" y="connsiteY3"/>
              </a:cxn>
            </a:cxnLst>
            <a:rect l="l" t="t" r="r" b="b"/>
            <a:pathLst>
              <a:path w="563499" h="1707165">
                <a:moveTo>
                  <a:pt x="563499" y="325279"/>
                </a:moveTo>
                <a:lnTo>
                  <a:pt x="563499" y="1707166"/>
                </a:lnTo>
                <a:lnTo>
                  <a:pt x="0" y="1381887"/>
                </a:lnTo>
                <a:lnTo>
                  <a:pt x="0" y="0"/>
                </a:lnTo>
                <a:close/>
              </a:path>
            </a:pathLst>
          </a:custGeom>
          <a:solidFill>
            <a:schemeClr val="accent3"/>
          </a:solidFill>
          <a:ln w="9525"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42E2D496-BF25-48E4-9CFD-B7ECA5A347CA}"/>
              </a:ext>
            </a:extLst>
          </p:cNvPr>
          <p:cNvSpPr/>
          <p:nvPr/>
        </p:nvSpPr>
        <p:spPr>
          <a:xfrm>
            <a:off x="9047733" y="1522278"/>
            <a:ext cx="1026509" cy="832008"/>
          </a:xfrm>
          <a:custGeom>
            <a:avLst/>
            <a:gdLst>
              <a:gd name="connsiteX0" fmla="*/ 0 w 1026509"/>
              <a:gd name="connsiteY0" fmla="*/ 239459 h 832008"/>
              <a:gd name="connsiteX1" fmla="*/ 513302 w 1026509"/>
              <a:gd name="connsiteY1" fmla="*/ 0 h 832008"/>
              <a:gd name="connsiteX2" fmla="*/ 1026509 w 1026509"/>
              <a:gd name="connsiteY2" fmla="*/ 832009 h 832008"/>
            </a:gdLst>
            <a:ahLst/>
            <a:cxnLst>
              <a:cxn ang="0">
                <a:pos x="connsiteX0" y="connsiteY0"/>
              </a:cxn>
              <a:cxn ang="0">
                <a:pos x="connsiteX1" y="connsiteY1"/>
              </a:cxn>
              <a:cxn ang="0">
                <a:pos x="connsiteX2" y="connsiteY2"/>
              </a:cxn>
            </a:cxnLst>
            <a:rect l="l" t="t" r="r" b="b"/>
            <a:pathLst>
              <a:path w="1026509" h="832008">
                <a:moveTo>
                  <a:pt x="0" y="239459"/>
                </a:moveTo>
                <a:lnTo>
                  <a:pt x="513302" y="0"/>
                </a:lnTo>
                <a:lnTo>
                  <a:pt x="1026509" y="832009"/>
                </a:lnTo>
                <a:close/>
              </a:path>
            </a:pathLst>
          </a:custGeom>
          <a:solidFill>
            <a:schemeClr val="accent3"/>
          </a:solidFill>
          <a:ln w="9525" cap="flat">
            <a:noFill/>
            <a:prstDash val="solid"/>
            <a:miter/>
          </a:ln>
        </p:spPr>
        <p:txBody>
          <a:bodyPr rtlCol="0" anchor="ctr"/>
          <a:lstStyle/>
          <a:p>
            <a:endParaRPr lang="fi-FI"/>
          </a:p>
        </p:txBody>
      </p:sp>
      <p:sp>
        <p:nvSpPr>
          <p:cNvPr id="21" name="Vapaamuotoinen: Muoto 20">
            <a:extLst>
              <a:ext uri="{FF2B5EF4-FFF2-40B4-BE49-F238E27FC236}">
                <a16:creationId xmlns:a16="http://schemas.microsoft.com/office/drawing/2014/main" id="{299F201A-A6BE-49EF-B773-DA60CFF9C3FD}"/>
              </a:ext>
            </a:extLst>
          </p:cNvPr>
          <p:cNvSpPr/>
          <p:nvPr/>
        </p:nvSpPr>
        <p:spPr>
          <a:xfrm>
            <a:off x="9561035" y="1197000"/>
            <a:ext cx="1076611" cy="1157287"/>
          </a:xfrm>
          <a:custGeom>
            <a:avLst/>
            <a:gdLst>
              <a:gd name="connsiteX0" fmla="*/ 0 w 1076611"/>
              <a:gd name="connsiteY0" fmla="*/ 325279 h 1157287"/>
              <a:gd name="connsiteX1" fmla="*/ 563404 w 1076611"/>
              <a:gd name="connsiteY1" fmla="*/ 0 h 1157287"/>
              <a:gd name="connsiteX2" fmla="*/ 1076611 w 1076611"/>
              <a:gd name="connsiteY2" fmla="*/ 832104 h 1157287"/>
              <a:gd name="connsiteX3" fmla="*/ 513207 w 1076611"/>
              <a:gd name="connsiteY3" fmla="*/ 1157288 h 1157287"/>
            </a:gdLst>
            <a:ahLst/>
            <a:cxnLst>
              <a:cxn ang="0">
                <a:pos x="connsiteX0" y="connsiteY0"/>
              </a:cxn>
              <a:cxn ang="0">
                <a:pos x="connsiteX1" y="connsiteY1"/>
              </a:cxn>
              <a:cxn ang="0">
                <a:pos x="connsiteX2" y="connsiteY2"/>
              </a:cxn>
              <a:cxn ang="0">
                <a:pos x="connsiteX3" y="connsiteY3"/>
              </a:cxn>
            </a:cxnLst>
            <a:rect l="l" t="t" r="r" b="b"/>
            <a:pathLst>
              <a:path w="1076611" h="1157287">
                <a:moveTo>
                  <a:pt x="0" y="325279"/>
                </a:moveTo>
                <a:lnTo>
                  <a:pt x="563404" y="0"/>
                </a:lnTo>
                <a:lnTo>
                  <a:pt x="1076611" y="832104"/>
                </a:lnTo>
                <a:lnTo>
                  <a:pt x="513207" y="1157288"/>
                </a:lnTo>
                <a:close/>
              </a:path>
            </a:pathLst>
          </a:custGeom>
          <a:solidFill>
            <a:srgbClr val="0074A2"/>
          </a:solidFill>
          <a:ln w="9525" cap="flat">
            <a:noFill/>
            <a:prstDash val="solid"/>
            <a:miter/>
          </a:ln>
        </p:spPr>
        <p:txBody>
          <a:bodyPr rtlCol="0" anchor="ctr"/>
          <a:lstStyle/>
          <a:p>
            <a:endParaRPr lang="fi-FI"/>
          </a:p>
        </p:txBody>
      </p:sp>
      <p:sp>
        <p:nvSpPr>
          <p:cNvPr id="22" name="Vapaamuotoinen: Muoto 21">
            <a:extLst>
              <a:ext uri="{FF2B5EF4-FFF2-40B4-BE49-F238E27FC236}">
                <a16:creationId xmlns:a16="http://schemas.microsoft.com/office/drawing/2014/main" id="{62C07FD0-7B71-4381-878D-AA5FCCD2F099}"/>
              </a:ext>
            </a:extLst>
          </p:cNvPr>
          <p:cNvSpPr/>
          <p:nvPr/>
        </p:nvSpPr>
        <p:spPr>
          <a:xfrm>
            <a:off x="9047733" y="1197000"/>
            <a:ext cx="1076706" cy="564737"/>
          </a:xfrm>
          <a:custGeom>
            <a:avLst/>
            <a:gdLst>
              <a:gd name="connsiteX0" fmla="*/ 0 w 1076706"/>
              <a:gd name="connsiteY0" fmla="*/ 564737 h 564737"/>
              <a:gd name="connsiteX1" fmla="*/ 513302 w 1076706"/>
              <a:gd name="connsiteY1" fmla="*/ 325279 h 564737"/>
              <a:gd name="connsiteX2" fmla="*/ 1076706 w 1076706"/>
              <a:gd name="connsiteY2" fmla="*/ 0 h 564737"/>
              <a:gd name="connsiteX3" fmla="*/ 563404 w 1076706"/>
              <a:gd name="connsiteY3" fmla="*/ 239459 h 564737"/>
            </a:gdLst>
            <a:ahLst/>
            <a:cxnLst>
              <a:cxn ang="0">
                <a:pos x="connsiteX0" y="connsiteY0"/>
              </a:cxn>
              <a:cxn ang="0">
                <a:pos x="connsiteX1" y="connsiteY1"/>
              </a:cxn>
              <a:cxn ang="0">
                <a:pos x="connsiteX2" y="connsiteY2"/>
              </a:cxn>
              <a:cxn ang="0">
                <a:pos x="connsiteX3" y="connsiteY3"/>
              </a:cxn>
            </a:cxnLst>
            <a:rect l="l" t="t" r="r" b="b"/>
            <a:pathLst>
              <a:path w="1076706" h="564737">
                <a:moveTo>
                  <a:pt x="0" y="564737"/>
                </a:moveTo>
                <a:lnTo>
                  <a:pt x="513302" y="325279"/>
                </a:lnTo>
                <a:lnTo>
                  <a:pt x="1076706" y="0"/>
                </a:lnTo>
                <a:lnTo>
                  <a:pt x="563404" y="239459"/>
                </a:lnTo>
                <a:close/>
              </a:path>
            </a:pathLst>
          </a:custGeom>
          <a:solidFill>
            <a:schemeClr val="accent3"/>
          </a:solidFill>
          <a:ln w="9525" cap="flat">
            <a:noFill/>
            <a:prstDash val="solid"/>
            <a:miter/>
          </a:ln>
        </p:spPr>
        <p:txBody>
          <a:bodyPr rtlCol="0" anchor="ctr"/>
          <a:lstStyle/>
          <a:p>
            <a:endParaRPr lang="fi-FI"/>
          </a:p>
        </p:txBody>
      </p:sp>
      <p:sp>
        <p:nvSpPr>
          <p:cNvPr id="25" name="Tekstin paikkamerkki 5">
            <a:extLst>
              <a:ext uri="{FF2B5EF4-FFF2-40B4-BE49-F238E27FC236}">
                <a16:creationId xmlns:a16="http://schemas.microsoft.com/office/drawing/2014/main" id="{867FB450-73D8-4730-942A-5F9CD913210D}"/>
              </a:ext>
            </a:extLst>
          </p:cNvPr>
          <p:cNvSpPr>
            <a:spLocks noGrp="1"/>
          </p:cNvSpPr>
          <p:nvPr>
            <p:ph type="body" sz="quarter" idx="14" hasCustomPrompt="1"/>
          </p:nvPr>
        </p:nvSpPr>
        <p:spPr>
          <a:xfrm>
            <a:off x="5160000" y="2497904"/>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1</a:t>
            </a:r>
          </a:p>
        </p:txBody>
      </p:sp>
      <p:sp>
        <p:nvSpPr>
          <p:cNvPr id="28" name="Tekstin paikkamerkki 5">
            <a:extLst>
              <a:ext uri="{FF2B5EF4-FFF2-40B4-BE49-F238E27FC236}">
                <a16:creationId xmlns:a16="http://schemas.microsoft.com/office/drawing/2014/main" id="{BD61551C-5111-45FE-BC7C-F5F733D5D311}"/>
              </a:ext>
            </a:extLst>
          </p:cNvPr>
          <p:cNvSpPr>
            <a:spLocks noGrp="1"/>
          </p:cNvSpPr>
          <p:nvPr>
            <p:ph type="body" sz="quarter" idx="20" hasCustomPrompt="1"/>
          </p:nvPr>
        </p:nvSpPr>
        <p:spPr>
          <a:xfrm>
            <a:off x="5160000" y="3507840"/>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2</a:t>
            </a:r>
          </a:p>
        </p:txBody>
      </p:sp>
      <p:sp>
        <p:nvSpPr>
          <p:cNvPr id="29" name="Tekstin paikkamerkki 5">
            <a:extLst>
              <a:ext uri="{FF2B5EF4-FFF2-40B4-BE49-F238E27FC236}">
                <a16:creationId xmlns:a16="http://schemas.microsoft.com/office/drawing/2014/main" id="{0EF3F93E-76F2-4FDC-A548-4CAEBF3B02FE}"/>
              </a:ext>
            </a:extLst>
          </p:cNvPr>
          <p:cNvSpPr>
            <a:spLocks noGrp="1"/>
          </p:cNvSpPr>
          <p:nvPr>
            <p:ph type="body" sz="quarter" idx="21" hasCustomPrompt="1"/>
          </p:nvPr>
        </p:nvSpPr>
        <p:spPr>
          <a:xfrm>
            <a:off x="5160000" y="4521014"/>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3</a:t>
            </a:r>
          </a:p>
        </p:txBody>
      </p:sp>
      <p:sp>
        <p:nvSpPr>
          <p:cNvPr id="30" name="Tekstin paikkamerkki 5">
            <a:extLst>
              <a:ext uri="{FF2B5EF4-FFF2-40B4-BE49-F238E27FC236}">
                <a16:creationId xmlns:a16="http://schemas.microsoft.com/office/drawing/2014/main" id="{75D4F463-3FB0-40AA-80EB-11428D43EB9D}"/>
              </a:ext>
            </a:extLst>
          </p:cNvPr>
          <p:cNvSpPr>
            <a:spLocks noGrp="1"/>
          </p:cNvSpPr>
          <p:nvPr>
            <p:ph type="body" sz="quarter" idx="22" hasCustomPrompt="1"/>
          </p:nvPr>
        </p:nvSpPr>
        <p:spPr>
          <a:xfrm>
            <a:off x="5160000" y="5525663"/>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4</a:t>
            </a:r>
          </a:p>
        </p:txBody>
      </p:sp>
      <p:sp>
        <p:nvSpPr>
          <p:cNvPr id="31" name="Tekstin paikkamerkki 8">
            <a:extLst>
              <a:ext uri="{FF2B5EF4-FFF2-40B4-BE49-F238E27FC236}">
                <a16:creationId xmlns:a16="http://schemas.microsoft.com/office/drawing/2014/main" id="{761B57B1-E001-48EC-B253-C153A64416DB}"/>
              </a:ext>
            </a:extLst>
          </p:cNvPr>
          <p:cNvSpPr>
            <a:spLocks noGrp="1"/>
          </p:cNvSpPr>
          <p:nvPr>
            <p:ph type="body" sz="quarter" idx="23" hasCustomPrompt="1"/>
          </p:nvPr>
        </p:nvSpPr>
        <p:spPr>
          <a:xfrm>
            <a:off x="5882039" y="5591914"/>
            <a:ext cx="1476400" cy="581158"/>
          </a:xfrm>
        </p:spPr>
        <p:txBody>
          <a:bodyPr>
            <a:normAutofit/>
          </a:bodyPr>
          <a:lstStyle>
            <a:lvl1pPr marL="0" indent="0">
              <a:buNone/>
              <a:defRPr sz="1600" b="1">
                <a:solidFill>
                  <a:schemeClr val="bg1"/>
                </a:solidFill>
              </a:defRPr>
            </a:lvl1pPr>
          </a:lstStyle>
          <a:p>
            <a:pPr lvl="0"/>
            <a:r>
              <a:rPr lang="fi-FI"/>
              <a:t>Markkina-ymmärrys</a:t>
            </a:r>
          </a:p>
        </p:txBody>
      </p:sp>
      <p:sp>
        <p:nvSpPr>
          <p:cNvPr id="32" name="Tekstin paikkamerkki 8">
            <a:extLst>
              <a:ext uri="{FF2B5EF4-FFF2-40B4-BE49-F238E27FC236}">
                <a16:creationId xmlns:a16="http://schemas.microsoft.com/office/drawing/2014/main" id="{39B52A5E-BC02-4058-ACD4-FD35C161912C}"/>
              </a:ext>
            </a:extLst>
          </p:cNvPr>
          <p:cNvSpPr>
            <a:spLocks noGrp="1"/>
          </p:cNvSpPr>
          <p:nvPr>
            <p:ph type="body" sz="quarter" idx="24" hasCustomPrompt="1"/>
          </p:nvPr>
        </p:nvSpPr>
        <p:spPr>
          <a:xfrm>
            <a:off x="5882039" y="4669333"/>
            <a:ext cx="1476400" cy="303948"/>
          </a:xfrm>
        </p:spPr>
        <p:txBody>
          <a:bodyPr>
            <a:normAutofit/>
          </a:bodyPr>
          <a:lstStyle>
            <a:lvl1pPr marL="0" indent="0">
              <a:buNone/>
              <a:defRPr sz="1800" b="1">
                <a:solidFill>
                  <a:schemeClr val="bg1"/>
                </a:solidFill>
              </a:defRPr>
            </a:lvl1pPr>
          </a:lstStyle>
          <a:p>
            <a:pPr lvl="0"/>
            <a:r>
              <a:rPr lang="fi-FI"/>
              <a:t>Tuote</a:t>
            </a:r>
          </a:p>
        </p:txBody>
      </p:sp>
      <p:sp>
        <p:nvSpPr>
          <p:cNvPr id="33" name="Tekstin paikkamerkki 8">
            <a:extLst>
              <a:ext uri="{FF2B5EF4-FFF2-40B4-BE49-F238E27FC236}">
                <a16:creationId xmlns:a16="http://schemas.microsoft.com/office/drawing/2014/main" id="{382DA687-4A42-4D1A-8346-F3A4C95D1D4A}"/>
              </a:ext>
            </a:extLst>
          </p:cNvPr>
          <p:cNvSpPr>
            <a:spLocks noGrp="1"/>
          </p:cNvSpPr>
          <p:nvPr>
            <p:ph type="body" sz="quarter" idx="25" hasCustomPrompt="1"/>
          </p:nvPr>
        </p:nvSpPr>
        <p:spPr>
          <a:xfrm>
            <a:off x="5882039" y="3659302"/>
            <a:ext cx="1476400" cy="303948"/>
          </a:xfrm>
        </p:spPr>
        <p:txBody>
          <a:bodyPr>
            <a:normAutofit/>
          </a:bodyPr>
          <a:lstStyle>
            <a:lvl1pPr marL="0" indent="0">
              <a:buNone/>
              <a:defRPr sz="1800" b="1">
                <a:solidFill>
                  <a:schemeClr val="bg1"/>
                </a:solidFill>
              </a:defRPr>
            </a:lvl1pPr>
          </a:lstStyle>
          <a:p>
            <a:pPr lvl="0"/>
            <a:r>
              <a:rPr lang="fi-FI"/>
              <a:t>Tarina</a:t>
            </a:r>
          </a:p>
        </p:txBody>
      </p:sp>
      <p:sp>
        <p:nvSpPr>
          <p:cNvPr id="34" name="Tekstin paikkamerkki 8">
            <a:extLst>
              <a:ext uri="{FF2B5EF4-FFF2-40B4-BE49-F238E27FC236}">
                <a16:creationId xmlns:a16="http://schemas.microsoft.com/office/drawing/2014/main" id="{98510178-6482-4708-A57B-A4EA8F8989B8}"/>
              </a:ext>
            </a:extLst>
          </p:cNvPr>
          <p:cNvSpPr>
            <a:spLocks noGrp="1"/>
          </p:cNvSpPr>
          <p:nvPr>
            <p:ph type="body" sz="quarter" idx="26" hasCustomPrompt="1"/>
          </p:nvPr>
        </p:nvSpPr>
        <p:spPr>
          <a:xfrm>
            <a:off x="5882039" y="2620318"/>
            <a:ext cx="1476400" cy="303948"/>
          </a:xfrm>
        </p:spPr>
        <p:txBody>
          <a:bodyPr>
            <a:normAutofit/>
          </a:bodyPr>
          <a:lstStyle>
            <a:lvl1pPr marL="0" indent="0">
              <a:buNone/>
              <a:defRPr sz="1800" b="1">
                <a:solidFill>
                  <a:schemeClr val="bg1"/>
                </a:solidFill>
              </a:defRPr>
            </a:lvl1pPr>
          </a:lstStyle>
          <a:p>
            <a:pPr lvl="0"/>
            <a:r>
              <a:rPr lang="fi-FI"/>
              <a:t>Tuotanto</a:t>
            </a:r>
          </a:p>
        </p:txBody>
      </p:sp>
      <p:pic>
        <p:nvPicPr>
          <p:cNvPr id="36" name="Kuva 35" descr="Kuva, joka sisältää kohteen piirtäminen&#10;&#10;Kuvaus luotu automaattisesti">
            <a:extLst>
              <a:ext uri="{FF2B5EF4-FFF2-40B4-BE49-F238E27FC236}">
                <a16:creationId xmlns:a16="http://schemas.microsoft.com/office/drawing/2014/main" id="{ED813880-5922-4617-B664-EDD5514DEC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35" name="Tekstin paikkamerkki 5">
            <a:extLst>
              <a:ext uri="{FF2B5EF4-FFF2-40B4-BE49-F238E27FC236}">
                <a16:creationId xmlns:a16="http://schemas.microsoft.com/office/drawing/2014/main" id="{61A99B38-2E07-4236-BEE9-D9CFDC732123}"/>
              </a:ext>
            </a:extLst>
          </p:cNvPr>
          <p:cNvSpPr>
            <a:spLocks noGrp="1"/>
          </p:cNvSpPr>
          <p:nvPr>
            <p:ph type="body" sz="quarter" idx="13" hasCustomPrompt="1"/>
          </p:nvPr>
        </p:nvSpPr>
        <p:spPr>
          <a:xfrm>
            <a:off x="593368" y="400219"/>
            <a:ext cx="5056388" cy="962087"/>
          </a:xfrm>
        </p:spPr>
        <p:txBody>
          <a:bodyPr anchor="t">
            <a:noAutofit/>
          </a:bodyPr>
          <a:lstStyle>
            <a:lvl1pPr marL="0" indent="0">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7" name="Suorakulmio 36">
            <a:extLst>
              <a:ext uri="{FF2B5EF4-FFF2-40B4-BE49-F238E27FC236}">
                <a16:creationId xmlns:a16="http://schemas.microsoft.com/office/drawing/2014/main" id="{4217A757-7DA2-4954-9A54-24359AD736D0}"/>
              </a:ext>
            </a:extLst>
          </p:cNvPr>
          <p:cNvSpPr/>
          <p:nvPr userDrawn="1"/>
        </p:nvSpPr>
        <p:spPr>
          <a:xfrm>
            <a:off x="480000" y="477000"/>
            <a:ext cx="110205" cy="262834"/>
          </a:xfrm>
          <a:prstGeom prst="rect">
            <a:avLst/>
          </a:prstGeom>
          <a:solidFill>
            <a:schemeClr val="accent1"/>
          </a:solidFill>
          <a:ln w="9525" cap="flat" cmpd="sng" algn="ctr">
            <a:noFill/>
            <a:prstDash val="solid"/>
          </a:ln>
          <a:effectLst/>
        </p:spPr>
        <p:txBody>
          <a:bodyPr rtlCol="0" anchor="ct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03014329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1_Älä käytä pohjana 10">
    <p:spTree>
      <p:nvGrpSpPr>
        <p:cNvPr id="1" name=""/>
        <p:cNvGrpSpPr/>
        <p:nvPr/>
      </p:nvGrpSpPr>
      <p:grpSpPr>
        <a:xfrm>
          <a:off x="0" y="0"/>
          <a:ext cx="0" cy="0"/>
          <a:chOff x="0" y="0"/>
          <a:chExt cx="0" cy="0"/>
        </a:xfrm>
      </p:grpSpPr>
      <p:grpSp>
        <p:nvGrpSpPr>
          <p:cNvPr id="3" name="Ryhmä 2">
            <a:extLst>
              <a:ext uri="{FF2B5EF4-FFF2-40B4-BE49-F238E27FC236}">
                <a16:creationId xmlns:a16="http://schemas.microsoft.com/office/drawing/2014/main" id="{7DEC73CB-5B0F-4B49-B711-F2AF3537AA07}"/>
              </a:ext>
            </a:extLst>
          </p:cNvPr>
          <p:cNvGrpSpPr/>
          <p:nvPr userDrawn="1"/>
        </p:nvGrpSpPr>
        <p:grpSpPr>
          <a:xfrm>
            <a:off x="6022906" y="0"/>
            <a:ext cx="6169094" cy="6861015"/>
            <a:chOff x="6022906" y="0"/>
            <a:chExt cx="6169094" cy="6861015"/>
          </a:xfrm>
        </p:grpSpPr>
        <p:sp>
          <p:nvSpPr>
            <p:cNvPr id="52" name="Kuva 1">
              <a:extLst>
                <a:ext uri="{FF2B5EF4-FFF2-40B4-BE49-F238E27FC236}">
                  <a16:creationId xmlns:a16="http://schemas.microsoft.com/office/drawing/2014/main" id="{CDEA46B1-77B5-41ED-AB17-BD1AC72B7D32}"/>
                </a:ext>
              </a:extLst>
            </p:cNvPr>
            <p:cNvSpPr/>
            <p:nvPr userDrawn="1"/>
          </p:nvSpPr>
          <p:spPr>
            <a:xfrm>
              <a:off x="6022906" y="0"/>
              <a:ext cx="6135843" cy="6861015"/>
            </a:xfrm>
            <a:custGeom>
              <a:avLst/>
              <a:gdLst>
                <a:gd name="connsiteX0" fmla="*/ 899640 w 6135843"/>
                <a:gd name="connsiteY0" fmla="*/ 5513711 h 6861015"/>
                <a:gd name="connsiteX1" fmla="*/ 1878542 w 6135843"/>
                <a:gd name="connsiteY1" fmla="*/ 6861015 h 6861015"/>
                <a:gd name="connsiteX2" fmla="*/ 6135844 w 6135843"/>
                <a:gd name="connsiteY2" fmla="*/ 6861015 h 6861015"/>
                <a:gd name="connsiteX3" fmla="*/ 6135844 w 6135843"/>
                <a:gd name="connsiteY3" fmla="*/ 0 h 6861015"/>
                <a:gd name="connsiteX4" fmla="*/ 881375 w 6135843"/>
                <a:gd name="connsiteY4" fmla="*/ 0 h 6861015"/>
                <a:gd name="connsiteX5" fmla="*/ 899640 w 6135843"/>
                <a:gd name="connsiteY5" fmla="*/ 5513711 h 686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5843" h="6861015">
                  <a:moveTo>
                    <a:pt x="899640" y="5513711"/>
                  </a:moveTo>
                  <a:lnTo>
                    <a:pt x="1878542" y="6861015"/>
                  </a:lnTo>
                  <a:lnTo>
                    <a:pt x="6135844" y="6861015"/>
                  </a:lnTo>
                  <a:lnTo>
                    <a:pt x="6135844" y="0"/>
                  </a:lnTo>
                  <a:lnTo>
                    <a:pt x="881375" y="0"/>
                  </a:lnTo>
                  <a:cubicBezTo>
                    <a:pt x="-268891" y="1605082"/>
                    <a:pt x="-324633" y="3828591"/>
                    <a:pt x="899640" y="5513711"/>
                  </a:cubicBezTo>
                  <a:close/>
                </a:path>
              </a:pathLst>
            </a:custGeom>
            <a:gradFill>
              <a:gsLst>
                <a:gs pos="0">
                  <a:schemeClr val="accent2"/>
                </a:gs>
                <a:gs pos="46000">
                  <a:schemeClr val="accent4"/>
                </a:gs>
                <a:gs pos="100000">
                  <a:schemeClr val="accent2"/>
                </a:gs>
              </a:gsLst>
              <a:lin ang="0" scaled="0"/>
            </a:gradFill>
            <a:ln w="8615" cap="flat">
              <a:noFill/>
              <a:prstDash val="solid"/>
              <a:miter/>
            </a:ln>
          </p:spPr>
          <p:txBody>
            <a:bodyPr rtlCol="0" anchor="ctr"/>
            <a:lstStyle/>
            <a:p>
              <a:endParaRPr lang="fi-FI"/>
            </a:p>
          </p:txBody>
        </p:sp>
        <p:sp>
          <p:nvSpPr>
            <p:cNvPr id="11" name="Kuva 1">
              <a:extLst>
                <a:ext uri="{FF2B5EF4-FFF2-40B4-BE49-F238E27FC236}">
                  <a16:creationId xmlns:a16="http://schemas.microsoft.com/office/drawing/2014/main" id="{663FCDAE-2CD4-4F50-9C34-046450A4AD53}"/>
                </a:ext>
              </a:extLst>
            </p:cNvPr>
            <p:cNvSpPr/>
            <p:nvPr userDrawn="1"/>
          </p:nvSpPr>
          <p:spPr>
            <a:xfrm>
              <a:off x="6056157" y="0"/>
              <a:ext cx="6135843" cy="6861015"/>
            </a:xfrm>
            <a:custGeom>
              <a:avLst/>
              <a:gdLst>
                <a:gd name="connsiteX0" fmla="*/ 899640 w 6135843"/>
                <a:gd name="connsiteY0" fmla="*/ 5513711 h 6861015"/>
                <a:gd name="connsiteX1" fmla="*/ 1878542 w 6135843"/>
                <a:gd name="connsiteY1" fmla="*/ 6861015 h 6861015"/>
                <a:gd name="connsiteX2" fmla="*/ 6135844 w 6135843"/>
                <a:gd name="connsiteY2" fmla="*/ 6861015 h 6861015"/>
                <a:gd name="connsiteX3" fmla="*/ 6135844 w 6135843"/>
                <a:gd name="connsiteY3" fmla="*/ 0 h 6861015"/>
                <a:gd name="connsiteX4" fmla="*/ 881375 w 6135843"/>
                <a:gd name="connsiteY4" fmla="*/ 0 h 6861015"/>
                <a:gd name="connsiteX5" fmla="*/ 899640 w 6135843"/>
                <a:gd name="connsiteY5" fmla="*/ 5513711 h 686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5843" h="6861015">
                  <a:moveTo>
                    <a:pt x="899640" y="5513711"/>
                  </a:moveTo>
                  <a:lnTo>
                    <a:pt x="1878542" y="6861015"/>
                  </a:lnTo>
                  <a:lnTo>
                    <a:pt x="6135844" y="6861015"/>
                  </a:lnTo>
                  <a:lnTo>
                    <a:pt x="6135844" y="0"/>
                  </a:lnTo>
                  <a:lnTo>
                    <a:pt x="881375" y="0"/>
                  </a:lnTo>
                  <a:cubicBezTo>
                    <a:pt x="-268891" y="1605082"/>
                    <a:pt x="-324633" y="3828591"/>
                    <a:pt x="899640" y="5513711"/>
                  </a:cubicBezTo>
                  <a:close/>
                </a:path>
              </a:pathLst>
            </a:custGeom>
            <a:solidFill>
              <a:schemeClr val="tx1"/>
            </a:solidFill>
            <a:ln w="8615" cap="flat">
              <a:noFill/>
              <a:prstDash val="solid"/>
              <a:miter/>
            </a:ln>
          </p:spPr>
          <p:txBody>
            <a:bodyPr rtlCol="0" anchor="ctr"/>
            <a:lstStyle/>
            <a:p>
              <a:endParaRPr lang="fi-FI"/>
            </a:p>
          </p:txBody>
        </p:sp>
      </p:grpSp>
      <p:pic>
        <p:nvPicPr>
          <p:cNvPr id="14" name="Kuva 13" descr="Kuva, joka sisältää kohteen piirtäminen&#10;&#10;Kuvaus luotu automaattisesti">
            <a:extLst>
              <a:ext uri="{FF2B5EF4-FFF2-40B4-BE49-F238E27FC236}">
                <a16:creationId xmlns:a16="http://schemas.microsoft.com/office/drawing/2014/main" id="{78FC2F2C-DAEA-4222-ADC3-ACF504B200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64143" y="6113004"/>
            <a:ext cx="1627857" cy="820768"/>
          </a:xfrm>
          <a:prstGeom prst="rect">
            <a:avLst/>
          </a:prstGeom>
        </p:spPr>
      </p:pic>
      <p:grpSp>
        <p:nvGrpSpPr>
          <p:cNvPr id="10" name="Kuva 21">
            <a:extLst>
              <a:ext uri="{FF2B5EF4-FFF2-40B4-BE49-F238E27FC236}">
                <a16:creationId xmlns:a16="http://schemas.microsoft.com/office/drawing/2014/main" id="{B66A77CB-A273-46F0-81CB-35C5842574DC}"/>
              </a:ext>
            </a:extLst>
          </p:cNvPr>
          <p:cNvGrpSpPr/>
          <p:nvPr userDrawn="1"/>
        </p:nvGrpSpPr>
        <p:grpSpPr>
          <a:xfrm>
            <a:off x="6562464" y="2212762"/>
            <a:ext cx="941799" cy="1964918"/>
            <a:chOff x="6294496" y="2425879"/>
            <a:chExt cx="941799" cy="1964918"/>
          </a:xfrm>
          <a:solidFill>
            <a:schemeClr val="accent2"/>
          </a:solidFill>
        </p:grpSpPr>
        <p:sp>
          <p:nvSpPr>
            <p:cNvPr id="12" name="Vapaamuotoinen: Muoto 11">
              <a:extLst>
                <a:ext uri="{FF2B5EF4-FFF2-40B4-BE49-F238E27FC236}">
                  <a16:creationId xmlns:a16="http://schemas.microsoft.com/office/drawing/2014/main" id="{66760FB4-6773-407D-B1A5-4272F1C15B91}"/>
                </a:ext>
              </a:extLst>
            </p:cNvPr>
            <p:cNvSpPr/>
            <p:nvPr/>
          </p:nvSpPr>
          <p:spPr>
            <a:xfrm>
              <a:off x="6294496" y="2425879"/>
              <a:ext cx="941799" cy="1852276"/>
            </a:xfrm>
            <a:custGeom>
              <a:avLst/>
              <a:gdLst>
                <a:gd name="connsiteX0" fmla="*/ 813556 w 941799"/>
                <a:gd name="connsiteY0" fmla="*/ 1852276 h 1852276"/>
                <a:gd name="connsiteX1" fmla="*/ 0 w 941799"/>
                <a:gd name="connsiteY1" fmla="*/ 1852276 h 1852276"/>
                <a:gd name="connsiteX2" fmla="*/ 0 w 941799"/>
                <a:gd name="connsiteY2" fmla="*/ 0 h 1852276"/>
                <a:gd name="connsiteX3" fmla="*/ 941799 w 941799"/>
                <a:gd name="connsiteY3" fmla="*/ 0 h 1852276"/>
                <a:gd name="connsiteX4" fmla="*/ 941799 w 941799"/>
                <a:gd name="connsiteY4" fmla="*/ 31324 h 1852276"/>
                <a:gd name="connsiteX5" fmla="*/ 31324 w 941799"/>
                <a:gd name="connsiteY5" fmla="*/ 31324 h 1852276"/>
                <a:gd name="connsiteX6" fmla="*/ 31324 w 941799"/>
                <a:gd name="connsiteY6" fmla="*/ 1820830 h 1852276"/>
                <a:gd name="connsiteX7" fmla="*/ 813556 w 941799"/>
                <a:gd name="connsiteY7" fmla="*/ 1820830 h 185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1799" h="1852276">
                  <a:moveTo>
                    <a:pt x="813556" y="1852276"/>
                  </a:moveTo>
                  <a:lnTo>
                    <a:pt x="0" y="1852276"/>
                  </a:lnTo>
                  <a:lnTo>
                    <a:pt x="0" y="0"/>
                  </a:lnTo>
                  <a:lnTo>
                    <a:pt x="941799" y="0"/>
                  </a:lnTo>
                  <a:lnTo>
                    <a:pt x="941799" y="31324"/>
                  </a:lnTo>
                  <a:lnTo>
                    <a:pt x="31324" y="31324"/>
                  </a:lnTo>
                  <a:lnTo>
                    <a:pt x="31324" y="1820830"/>
                  </a:lnTo>
                  <a:lnTo>
                    <a:pt x="813556" y="1820830"/>
                  </a:lnTo>
                  <a:close/>
                </a:path>
              </a:pathLst>
            </a:custGeom>
            <a:grpFill/>
            <a:ln w="12246" cap="flat">
              <a:noFill/>
              <a:prstDash val="solid"/>
              <a:miter/>
            </a:ln>
          </p:spPr>
          <p:txBody>
            <a:bodyPr rtlCol="0" anchor="ctr"/>
            <a:lstStyle/>
            <a:p>
              <a:endParaRPr lang="fi-FI"/>
            </a:p>
          </p:txBody>
        </p:sp>
        <p:sp>
          <p:nvSpPr>
            <p:cNvPr id="13" name="Vapaamuotoinen: Muoto 12">
              <a:extLst>
                <a:ext uri="{FF2B5EF4-FFF2-40B4-BE49-F238E27FC236}">
                  <a16:creationId xmlns:a16="http://schemas.microsoft.com/office/drawing/2014/main" id="{36205A2C-DD61-4B85-B79D-98595E8925C3}"/>
                </a:ext>
              </a:extLst>
            </p:cNvPr>
            <p:cNvSpPr/>
            <p:nvPr/>
          </p:nvSpPr>
          <p:spPr>
            <a:xfrm>
              <a:off x="6982634" y="4133943"/>
              <a:ext cx="159566" cy="256854"/>
            </a:xfrm>
            <a:custGeom>
              <a:avLst/>
              <a:gdLst>
                <a:gd name="connsiteX0" fmla="*/ 21374 w 159566"/>
                <a:gd name="connsiteY0" fmla="*/ 256855 h 256854"/>
                <a:gd name="connsiteX1" fmla="*/ 0 w 159566"/>
                <a:gd name="connsiteY1" fmla="*/ 233884 h 256854"/>
                <a:gd name="connsiteX2" fmla="*/ 113380 w 159566"/>
                <a:gd name="connsiteY2" fmla="*/ 128366 h 256854"/>
                <a:gd name="connsiteX3" fmla="*/ 0 w 159566"/>
                <a:gd name="connsiteY3" fmla="*/ 23093 h 256854"/>
                <a:gd name="connsiteX4" fmla="*/ 21374 w 159566"/>
                <a:gd name="connsiteY4" fmla="*/ 0 h 256854"/>
                <a:gd name="connsiteX5" fmla="*/ 159567 w 159566"/>
                <a:gd name="connsiteY5" fmla="*/ 128366 h 25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66" h="256854">
                  <a:moveTo>
                    <a:pt x="21374" y="256855"/>
                  </a:moveTo>
                  <a:lnTo>
                    <a:pt x="0" y="233884"/>
                  </a:lnTo>
                  <a:lnTo>
                    <a:pt x="113380" y="128366"/>
                  </a:lnTo>
                  <a:lnTo>
                    <a:pt x="0" y="23093"/>
                  </a:lnTo>
                  <a:lnTo>
                    <a:pt x="21374" y="0"/>
                  </a:lnTo>
                  <a:lnTo>
                    <a:pt x="159567" y="128366"/>
                  </a:lnTo>
                  <a:close/>
                </a:path>
              </a:pathLst>
            </a:custGeom>
            <a:grpFill/>
            <a:ln w="12246" cap="flat">
              <a:noFill/>
              <a:prstDash val="solid"/>
              <a:miter/>
            </a:ln>
          </p:spPr>
          <p:txBody>
            <a:bodyPr rtlCol="0" anchor="ctr"/>
            <a:lstStyle/>
            <a:p>
              <a:endParaRPr lang="fi-FI"/>
            </a:p>
          </p:txBody>
        </p:sp>
      </p:grpSp>
      <p:grpSp>
        <p:nvGrpSpPr>
          <p:cNvPr id="15" name="Kuva 22">
            <a:extLst>
              <a:ext uri="{FF2B5EF4-FFF2-40B4-BE49-F238E27FC236}">
                <a16:creationId xmlns:a16="http://schemas.microsoft.com/office/drawing/2014/main" id="{3C52C5AC-6440-4521-8B07-7B251F7B3098}"/>
              </a:ext>
            </a:extLst>
          </p:cNvPr>
          <p:cNvGrpSpPr/>
          <p:nvPr userDrawn="1"/>
        </p:nvGrpSpPr>
        <p:grpSpPr>
          <a:xfrm>
            <a:off x="8002969" y="2736965"/>
            <a:ext cx="1067340" cy="1337092"/>
            <a:chOff x="7735001" y="2950082"/>
            <a:chExt cx="1067340" cy="1337092"/>
          </a:xfrm>
          <a:solidFill>
            <a:schemeClr val="accent2"/>
          </a:solidFill>
        </p:grpSpPr>
        <p:sp>
          <p:nvSpPr>
            <p:cNvPr id="16" name="Vapaamuotoinen: Muoto 15">
              <a:extLst>
                <a:ext uri="{FF2B5EF4-FFF2-40B4-BE49-F238E27FC236}">
                  <a16:creationId xmlns:a16="http://schemas.microsoft.com/office/drawing/2014/main" id="{C68F0EA4-6886-4EAA-BD6F-358E31B5B05E}"/>
                </a:ext>
              </a:extLst>
            </p:cNvPr>
            <p:cNvSpPr/>
            <p:nvPr/>
          </p:nvSpPr>
          <p:spPr>
            <a:xfrm>
              <a:off x="7735001" y="3062724"/>
              <a:ext cx="1033437" cy="1224449"/>
            </a:xfrm>
            <a:custGeom>
              <a:avLst/>
              <a:gdLst>
                <a:gd name="connsiteX0" fmla="*/ 722043 w 1033437"/>
                <a:gd name="connsiteY0" fmla="*/ 1224450 h 1224449"/>
                <a:gd name="connsiteX1" fmla="*/ 0 w 1033437"/>
                <a:gd name="connsiteY1" fmla="*/ 1224450 h 1224449"/>
                <a:gd name="connsiteX2" fmla="*/ 0 w 1033437"/>
                <a:gd name="connsiteY2" fmla="*/ 1193003 h 1224449"/>
                <a:gd name="connsiteX3" fmla="*/ 690719 w 1033437"/>
                <a:gd name="connsiteY3" fmla="*/ 1193003 h 1224449"/>
                <a:gd name="connsiteX4" fmla="*/ 690719 w 1033437"/>
                <a:gd name="connsiteY4" fmla="*/ 0 h 1224449"/>
                <a:gd name="connsiteX5" fmla="*/ 1033437 w 1033437"/>
                <a:gd name="connsiteY5" fmla="*/ 0 h 1224449"/>
                <a:gd name="connsiteX6" fmla="*/ 1033437 w 1033437"/>
                <a:gd name="connsiteY6" fmla="*/ 31569 h 1224449"/>
                <a:gd name="connsiteX7" fmla="*/ 722043 w 1033437"/>
                <a:gd name="connsiteY7" fmla="*/ 31569 h 122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37" h="1224449">
                  <a:moveTo>
                    <a:pt x="722043" y="1224450"/>
                  </a:moveTo>
                  <a:lnTo>
                    <a:pt x="0" y="1224450"/>
                  </a:lnTo>
                  <a:lnTo>
                    <a:pt x="0" y="1193003"/>
                  </a:lnTo>
                  <a:lnTo>
                    <a:pt x="690719" y="1193003"/>
                  </a:lnTo>
                  <a:lnTo>
                    <a:pt x="690719" y="0"/>
                  </a:lnTo>
                  <a:lnTo>
                    <a:pt x="1033437" y="0"/>
                  </a:lnTo>
                  <a:lnTo>
                    <a:pt x="1033437" y="31569"/>
                  </a:lnTo>
                  <a:lnTo>
                    <a:pt x="722043" y="31569"/>
                  </a:lnTo>
                  <a:close/>
                </a:path>
              </a:pathLst>
            </a:custGeom>
            <a:grpFill/>
            <a:ln w="12262"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99B7604B-FDD6-4633-82B1-9652B8E6951C}"/>
                </a:ext>
              </a:extLst>
            </p:cNvPr>
            <p:cNvSpPr/>
            <p:nvPr/>
          </p:nvSpPr>
          <p:spPr>
            <a:xfrm>
              <a:off x="8642897" y="2950082"/>
              <a:ext cx="159443" cy="256854"/>
            </a:xfrm>
            <a:custGeom>
              <a:avLst/>
              <a:gdLst>
                <a:gd name="connsiteX0" fmla="*/ 21497 w 159443"/>
                <a:gd name="connsiteY0" fmla="*/ 256854 h 256854"/>
                <a:gd name="connsiteX1" fmla="*/ 0 w 159443"/>
                <a:gd name="connsiteY1" fmla="*/ 233761 h 256854"/>
                <a:gd name="connsiteX2" fmla="*/ 113380 w 159443"/>
                <a:gd name="connsiteY2" fmla="*/ 128366 h 256854"/>
                <a:gd name="connsiteX3" fmla="*/ 0 w 159443"/>
                <a:gd name="connsiteY3" fmla="*/ 23094 h 256854"/>
                <a:gd name="connsiteX4" fmla="*/ 21497 w 159443"/>
                <a:gd name="connsiteY4" fmla="*/ 0 h 256854"/>
                <a:gd name="connsiteX5" fmla="*/ 159444 w 159443"/>
                <a:gd name="connsiteY5" fmla="*/ 128366 h 25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443" h="256854">
                  <a:moveTo>
                    <a:pt x="21497" y="256854"/>
                  </a:moveTo>
                  <a:lnTo>
                    <a:pt x="0" y="233761"/>
                  </a:lnTo>
                  <a:lnTo>
                    <a:pt x="113380" y="128366"/>
                  </a:lnTo>
                  <a:lnTo>
                    <a:pt x="0" y="23094"/>
                  </a:lnTo>
                  <a:lnTo>
                    <a:pt x="21497" y="0"/>
                  </a:lnTo>
                  <a:lnTo>
                    <a:pt x="159444" y="128366"/>
                  </a:lnTo>
                  <a:close/>
                </a:path>
              </a:pathLst>
            </a:custGeom>
            <a:grpFill/>
            <a:ln w="12262" cap="flat">
              <a:noFill/>
              <a:prstDash val="solid"/>
              <a:miter/>
            </a:ln>
          </p:spPr>
          <p:txBody>
            <a:bodyPr rtlCol="0" anchor="ctr"/>
            <a:lstStyle/>
            <a:p>
              <a:endParaRPr lang="fi-FI"/>
            </a:p>
          </p:txBody>
        </p:sp>
      </p:grpSp>
      <p:grpSp>
        <p:nvGrpSpPr>
          <p:cNvPr id="20" name="Kuva 23">
            <a:extLst>
              <a:ext uri="{FF2B5EF4-FFF2-40B4-BE49-F238E27FC236}">
                <a16:creationId xmlns:a16="http://schemas.microsoft.com/office/drawing/2014/main" id="{5AE5702E-7D4C-4218-B226-A6ADECE2861B}"/>
              </a:ext>
            </a:extLst>
          </p:cNvPr>
          <p:cNvGrpSpPr/>
          <p:nvPr userDrawn="1"/>
        </p:nvGrpSpPr>
        <p:grpSpPr>
          <a:xfrm>
            <a:off x="9716560" y="1794919"/>
            <a:ext cx="847583" cy="1085888"/>
            <a:chOff x="9448592" y="2008036"/>
            <a:chExt cx="847583" cy="1085888"/>
          </a:xfrm>
          <a:solidFill>
            <a:schemeClr val="accent2"/>
          </a:solidFill>
        </p:grpSpPr>
        <p:sp>
          <p:nvSpPr>
            <p:cNvPr id="22" name="Vapaamuotoinen: Muoto 21">
              <a:extLst>
                <a:ext uri="{FF2B5EF4-FFF2-40B4-BE49-F238E27FC236}">
                  <a16:creationId xmlns:a16="http://schemas.microsoft.com/office/drawing/2014/main" id="{2DB7CE95-7E37-43A4-B7B6-4A3D38D07ACA}"/>
                </a:ext>
              </a:extLst>
            </p:cNvPr>
            <p:cNvSpPr/>
            <p:nvPr/>
          </p:nvSpPr>
          <p:spPr>
            <a:xfrm>
              <a:off x="9448592" y="2120678"/>
              <a:ext cx="813556" cy="973246"/>
            </a:xfrm>
            <a:custGeom>
              <a:avLst/>
              <a:gdLst>
                <a:gd name="connsiteX0" fmla="*/ 533732 w 813556"/>
                <a:gd name="connsiteY0" fmla="*/ 973246 h 973246"/>
                <a:gd name="connsiteX1" fmla="*/ 0 w 813556"/>
                <a:gd name="connsiteY1" fmla="*/ 973246 h 973246"/>
                <a:gd name="connsiteX2" fmla="*/ 0 w 813556"/>
                <a:gd name="connsiteY2" fmla="*/ 941799 h 973246"/>
                <a:gd name="connsiteX3" fmla="*/ 502285 w 813556"/>
                <a:gd name="connsiteY3" fmla="*/ 941799 h 973246"/>
                <a:gd name="connsiteX4" fmla="*/ 502285 w 813556"/>
                <a:gd name="connsiteY4" fmla="*/ 0 h 973246"/>
                <a:gd name="connsiteX5" fmla="*/ 813557 w 813556"/>
                <a:gd name="connsiteY5" fmla="*/ 0 h 973246"/>
                <a:gd name="connsiteX6" fmla="*/ 813557 w 813556"/>
                <a:gd name="connsiteY6" fmla="*/ 31447 h 973246"/>
                <a:gd name="connsiteX7" fmla="*/ 533732 w 813556"/>
                <a:gd name="connsiteY7" fmla="*/ 31447 h 97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3556" h="973246">
                  <a:moveTo>
                    <a:pt x="533732" y="973246"/>
                  </a:moveTo>
                  <a:lnTo>
                    <a:pt x="0" y="973246"/>
                  </a:lnTo>
                  <a:lnTo>
                    <a:pt x="0" y="941799"/>
                  </a:lnTo>
                  <a:lnTo>
                    <a:pt x="502285" y="941799"/>
                  </a:lnTo>
                  <a:lnTo>
                    <a:pt x="502285" y="0"/>
                  </a:lnTo>
                  <a:lnTo>
                    <a:pt x="813557" y="0"/>
                  </a:lnTo>
                  <a:lnTo>
                    <a:pt x="813557" y="31447"/>
                  </a:lnTo>
                  <a:lnTo>
                    <a:pt x="533732" y="31447"/>
                  </a:lnTo>
                  <a:close/>
                </a:path>
              </a:pathLst>
            </a:custGeom>
            <a:grpFill/>
            <a:ln w="12148" cap="flat">
              <a:noFill/>
              <a:prstDash val="solid"/>
              <a:miter/>
            </a:ln>
          </p:spPr>
          <p:txBody>
            <a:bodyPr rtlCol="0" anchor="ctr"/>
            <a:lstStyle/>
            <a:p>
              <a:endParaRPr lang="fi-FI"/>
            </a:p>
          </p:txBody>
        </p:sp>
        <p:sp>
          <p:nvSpPr>
            <p:cNvPr id="23" name="Vapaamuotoinen: Muoto 22">
              <a:extLst>
                <a:ext uri="{FF2B5EF4-FFF2-40B4-BE49-F238E27FC236}">
                  <a16:creationId xmlns:a16="http://schemas.microsoft.com/office/drawing/2014/main" id="{194AA8F0-9EFF-45B7-A1D0-958B80FB6D92}"/>
                </a:ext>
              </a:extLst>
            </p:cNvPr>
            <p:cNvSpPr/>
            <p:nvPr/>
          </p:nvSpPr>
          <p:spPr>
            <a:xfrm>
              <a:off x="10136731" y="2008036"/>
              <a:ext cx="159443" cy="256731"/>
            </a:xfrm>
            <a:custGeom>
              <a:avLst/>
              <a:gdLst>
                <a:gd name="connsiteX0" fmla="*/ 21374 w 159443"/>
                <a:gd name="connsiteY0" fmla="*/ 256732 h 256731"/>
                <a:gd name="connsiteX1" fmla="*/ 0 w 159443"/>
                <a:gd name="connsiteY1" fmla="*/ 233761 h 256731"/>
                <a:gd name="connsiteX2" fmla="*/ 113380 w 159443"/>
                <a:gd name="connsiteY2" fmla="*/ 128366 h 256731"/>
                <a:gd name="connsiteX3" fmla="*/ 0 w 159443"/>
                <a:gd name="connsiteY3" fmla="*/ 22971 h 256731"/>
                <a:gd name="connsiteX4" fmla="*/ 21374 w 159443"/>
                <a:gd name="connsiteY4" fmla="*/ 0 h 256731"/>
                <a:gd name="connsiteX5" fmla="*/ 159444 w 159443"/>
                <a:gd name="connsiteY5" fmla="*/ 128366 h 25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443" h="256731">
                  <a:moveTo>
                    <a:pt x="21374" y="256732"/>
                  </a:moveTo>
                  <a:lnTo>
                    <a:pt x="0" y="233761"/>
                  </a:lnTo>
                  <a:lnTo>
                    <a:pt x="113380" y="128366"/>
                  </a:lnTo>
                  <a:lnTo>
                    <a:pt x="0" y="22971"/>
                  </a:lnTo>
                  <a:lnTo>
                    <a:pt x="21374" y="0"/>
                  </a:lnTo>
                  <a:lnTo>
                    <a:pt x="159444" y="128366"/>
                  </a:lnTo>
                  <a:close/>
                </a:path>
              </a:pathLst>
            </a:custGeom>
            <a:grpFill/>
            <a:ln w="12148" cap="flat">
              <a:noFill/>
              <a:prstDash val="solid"/>
              <a:miter/>
            </a:ln>
          </p:spPr>
          <p:txBody>
            <a:bodyPr rtlCol="0" anchor="ctr"/>
            <a:lstStyle/>
            <a:p>
              <a:endParaRPr lang="fi-FI"/>
            </a:p>
          </p:txBody>
        </p:sp>
      </p:grpSp>
      <p:grpSp>
        <p:nvGrpSpPr>
          <p:cNvPr id="24" name="Kuva 24">
            <a:extLst>
              <a:ext uri="{FF2B5EF4-FFF2-40B4-BE49-F238E27FC236}">
                <a16:creationId xmlns:a16="http://schemas.microsoft.com/office/drawing/2014/main" id="{181F7ED0-0A03-4601-840A-B0EC6CB6A7F7}"/>
              </a:ext>
            </a:extLst>
          </p:cNvPr>
          <p:cNvGrpSpPr/>
          <p:nvPr userDrawn="1"/>
        </p:nvGrpSpPr>
        <p:grpSpPr>
          <a:xfrm>
            <a:off x="11092545" y="1902843"/>
            <a:ext cx="973246" cy="2373109"/>
            <a:chOff x="10824577" y="2115960"/>
            <a:chExt cx="973246" cy="2373109"/>
          </a:xfrm>
          <a:solidFill>
            <a:schemeClr val="accent2"/>
          </a:solidFill>
        </p:grpSpPr>
        <p:sp>
          <p:nvSpPr>
            <p:cNvPr id="25" name="Vapaamuotoinen: Muoto 24">
              <a:extLst>
                <a:ext uri="{FF2B5EF4-FFF2-40B4-BE49-F238E27FC236}">
                  <a16:creationId xmlns:a16="http://schemas.microsoft.com/office/drawing/2014/main" id="{EB092188-2886-4EE6-B589-E87123591A68}"/>
                </a:ext>
              </a:extLst>
            </p:cNvPr>
            <p:cNvSpPr/>
            <p:nvPr/>
          </p:nvSpPr>
          <p:spPr>
            <a:xfrm>
              <a:off x="10824577" y="2115960"/>
              <a:ext cx="973246" cy="2260344"/>
            </a:xfrm>
            <a:custGeom>
              <a:avLst/>
              <a:gdLst>
                <a:gd name="connsiteX0" fmla="*/ 973246 w 973246"/>
                <a:gd name="connsiteY0" fmla="*/ 2260345 h 2260344"/>
                <a:gd name="connsiteX1" fmla="*/ 599204 w 973246"/>
                <a:gd name="connsiteY1" fmla="*/ 2260345 h 2260344"/>
                <a:gd name="connsiteX2" fmla="*/ 599204 w 973246"/>
                <a:gd name="connsiteY2" fmla="*/ 2229021 h 2260344"/>
                <a:gd name="connsiteX3" fmla="*/ 941923 w 973246"/>
                <a:gd name="connsiteY3" fmla="*/ 2229021 h 2260344"/>
                <a:gd name="connsiteX4" fmla="*/ 941923 w 973246"/>
                <a:gd name="connsiteY4" fmla="*/ 31324 h 2260344"/>
                <a:gd name="connsiteX5" fmla="*/ 0 w 973246"/>
                <a:gd name="connsiteY5" fmla="*/ 31324 h 2260344"/>
                <a:gd name="connsiteX6" fmla="*/ 0 w 973246"/>
                <a:gd name="connsiteY6" fmla="*/ 0 h 2260344"/>
                <a:gd name="connsiteX7" fmla="*/ 973246 w 973246"/>
                <a:gd name="connsiteY7" fmla="*/ 0 h 226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3246" h="2260344">
                  <a:moveTo>
                    <a:pt x="973246" y="2260345"/>
                  </a:moveTo>
                  <a:lnTo>
                    <a:pt x="599204" y="2260345"/>
                  </a:lnTo>
                  <a:lnTo>
                    <a:pt x="599204" y="2229021"/>
                  </a:lnTo>
                  <a:lnTo>
                    <a:pt x="941923" y="2229021"/>
                  </a:lnTo>
                  <a:lnTo>
                    <a:pt x="941923" y="31324"/>
                  </a:lnTo>
                  <a:lnTo>
                    <a:pt x="0" y="31324"/>
                  </a:lnTo>
                  <a:lnTo>
                    <a:pt x="0" y="0"/>
                  </a:lnTo>
                  <a:lnTo>
                    <a:pt x="973246" y="0"/>
                  </a:lnTo>
                  <a:close/>
                </a:path>
              </a:pathLst>
            </a:custGeom>
            <a:grpFill/>
            <a:ln w="12178" cap="flat">
              <a:noFill/>
              <a:prstDash val="solid"/>
              <a:miter/>
            </a:ln>
          </p:spPr>
          <p:txBody>
            <a:bodyPr rtlCol="0" anchor="ctr"/>
            <a:lstStyle/>
            <a:p>
              <a:endParaRPr lang="fi-FI"/>
            </a:p>
          </p:txBody>
        </p:sp>
        <p:sp>
          <p:nvSpPr>
            <p:cNvPr id="26" name="Vapaamuotoinen: Muoto 25">
              <a:extLst>
                <a:ext uri="{FF2B5EF4-FFF2-40B4-BE49-F238E27FC236}">
                  <a16:creationId xmlns:a16="http://schemas.microsoft.com/office/drawing/2014/main" id="{37B9E393-EC0B-408D-845C-603049E3587C}"/>
                </a:ext>
              </a:extLst>
            </p:cNvPr>
            <p:cNvSpPr/>
            <p:nvPr/>
          </p:nvSpPr>
          <p:spPr>
            <a:xfrm>
              <a:off x="11389755" y="4232215"/>
              <a:ext cx="159443" cy="256854"/>
            </a:xfrm>
            <a:custGeom>
              <a:avLst/>
              <a:gdLst>
                <a:gd name="connsiteX0" fmla="*/ 137947 w 159443"/>
                <a:gd name="connsiteY0" fmla="*/ 0 h 256854"/>
                <a:gd name="connsiteX1" fmla="*/ 159444 w 159443"/>
                <a:gd name="connsiteY1" fmla="*/ 22971 h 256854"/>
                <a:gd name="connsiteX2" fmla="*/ 46064 w 159443"/>
                <a:gd name="connsiteY2" fmla="*/ 128366 h 256854"/>
                <a:gd name="connsiteX3" fmla="*/ 159444 w 159443"/>
                <a:gd name="connsiteY3" fmla="*/ 233761 h 256854"/>
                <a:gd name="connsiteX4" fmla="*/ 137947 w 159443"/>
                <a:gd name="connsiteY4" fmla="*/ 256855 h 256854"/>
                <a:gd name="connsiteX5" fmla="*/ 0 w 159443"/>
                <a:gd name="connsiteY5" fmla="*/ 128366 h 25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443" h="256854">
                  <a:moveTo>
                    <a:pt x="137947" y="0"/>
                  </a:moveTo>
                  <a:lnTo>
                    <a:pt x="159444" y="22971"/>
                  </a:lnTo>
                  <a:lnTo>
                    <a:pt x="46064" y="128366"/>
                  </a:lnTo>
                  <a:lnTo>
                    <a:pt x="159444" y="233761"/>
                  </a:lnTo>
                  <a:lnTo>
                    <a:pt x="137947" y="256855"/>
                  </a:lnTo>
                  <a:lnTo>
                    <a:pt x="0" y="128366"/>
                  </a:lnTo>
                  <a:close/>
                </a:path>
              </a:pathLst>
            </a:custGeom>
            <a:grpFill/>
            <a:ln w="12178" cap="flat">
              <a:noFill/>
              <a:prstDash val="solid"/>
              <a:miter/>
            </a:ln>
          </p:spPr>
          <p:txBody>
            <a:bodyPr rtlCol="0" anchor="ctr"/>
            <a:lstStyle/>
            <a:p>
              <a:endParaRPr lang="fi-FI"/>
            </a:p>
          </p:txBody>
        </p:sp>
      </p:grpSp>
      <p:sp>
        <p:nvSpPr>
          <p:cNvPr id="28" name="Ellipsi 27">
            <a:extLst>
              <a:ext uri="{FF2B5EF4-FFF2-40B4-BE49-F238E27FC236}">
                <a16:creationId xmlns:a16="http://schemas.microsoft.com/office/drawing/2014/main" id="{FD0DE1CD-18A3-4C1D-B675-976AF4F32AC6}"/>
              </a:ext>
            </a:extLst>
          </p:cNvPr>
          <p:cNvSpPr/>
          <p:nvPr userDrawn="1"/>
        </p:nvSpPr>
        <p:spPr>
          <a:xfrm>
            <a:off x="7152431" y="1794919"/>
            <a:ext cx="835686" cy="83568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9" name="Kuva 28">
            <a:extLst>
              <a:ext uri="{FF2B5EF4-FFF2-40B4-BE49-F238E27FC236}">
                <a16:creationId xmlns:a16="http://schemas.microsoft.com/office/drawing/2014/main" id="{D0D2EF24-18D9-4314-9646-371097C9EED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41295" y="2025568"/>
            <a:ext cx="262939" cy="389876"/>
          </a:xfrm>
          <a:prstGeom prst="rect">
            <a:avLst/>
          </a:prstGeom>
        </p:spPr>
      </p:pic>
      <p:sp>
        <p:nvSpPr>
          <p:cNvPr id="32" name="Ellipsi 31">
            <a:extLst>
              <a:ext uri="{FF2B5EF4-FFF2-40B4-BE49-F238E27FC236}">
                <a16:creationId xmlns:a16="http://schemas.microsoft.com/office/drawing/2014/main" id="{2E9EF430-4D38-441F-A5E5-5B607C52AAA0}"/>
              </a:ext>
            </a:extLst>
          </p:cNvPr>
          <p:cNvSpPr/>
          <p:nvPr userDrawn="1"/>
        </p:nvSpPr>
        <p:spPr>
          <a:xfrm>
            <a:off x="7392807" y="3618093"/>
            <a:ext cx="835686" cy="83568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3" name="Kuva 32">
            <a:extLst>
              <a:ext uri="{FF2B5EF4-FFF2-40B4-BE49-F238E27FC236}">
                <a16:creationId xmlns:a16="http://schemas.microsoft.com/office/drawing/2014/main" id="{1EF4091F-AC30-4A5A-AA72-9CD2B5547AA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667669" y="3868387"/>
            <a:ext cx="310528" cy="310528"/>
          </a:xfrm>
          <a:prstGeom prst="rect">
            <a:avLst/>
          </a:prstGeom>
        </p:spPr>
      </p:pic>
      <p:sp>
        <p:nvSpPr>
          <p:cNvPr id="35" name="Ellipsi 34">
            <a:extLst>
              <a:ext uri="{FF2B5EF4-FFF2-40B4-BE49-F238E27FC236}">
                <a16:creationId xmlns:a16="http://schemas.microsoft.com/office/drawing/2014/main" id="{A4F7093D-B816-4D1F-84FA-30C1AFD88D45}"/>
              </a:ext>
            </a:extLst>
          </p:cNvPr>
          <p:cNvSpPr/>
          <p:nvPr userDrawn="1"/>
        </p:nvSpPr>
        <p:spPr>
          <a:xfrm>
            <a:off x="9071660" y="2415444"/>
            <a:ext cx="835686" cy="83568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6" name="Kuva 35">
            <a:extLst>
              <a:ext uri="{FF2B5EF4-FFF2-40B4-BE49-F238E27FC236}">
                <a16:creationId xmlns:a16="http://schemas.microsoft.com/office/drawing/2014/main" id="{C36D35F5-26EB-4F0F-9F35-DC44A4BF960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286821" y="2623878"/>
            <a:ext cx="405546" cy="387522"/>
          </a:xfrm>
          <a:prstGeom prst="rect">
            <a:avLst/>
          </a:prstGeom>
        </p:spPr>
      </p:pic>
      <p:sp>
        <p:nvSpPr>
          <p:cNvPr id="38" name="Ellipsi 37">
            <a:extLst>
              <a:ext uri="{FF2B5EF4-FFF2-40B4-BE49-F238E27FC236}">
                <a16:creationId xmlns:a16="http://schemas.microsoft.com/office/drawing/2014/main" id="{12A1DFED-683B-4C78-8F04-D02BA7403B86}"/>
              </a:ext>
            </a:extLst>
          </p:cNvPr>
          <p:cNvSpPr/>
          <p:nvPr userDrawn="1"/>
        </p:nvSpPr>
        <p:spPr>
          <a:xfrm>
            <a:off x="10564143" y="1485000"/>
            <a:ext cx="835686" cy="83568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9" name="Kuva 38">
            <a:extLst>
              <a:ext uri="{FF2B5EF4-FFF2-40B4-BE49-F238E27FC236}">
                <a16:creationId xmlns:a16="http://schemas.microsoft.com/office/drawing/2014/main" id="{F75B9F82-5F4C-4CE6-8F0F-B01A7517B84F}"/>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79302" y="1699820"/>
            <a:ext cx="393421" cy="393421"/>
          </a:xfrm>
          <a:prstGeom prst="rect">
            <a:avLst/>
          </a:prstGeom>
        </p:spPr>
      </p:pic>
      <p:sp>
        <p:nvSpPr>
          <p:cNvPr id="40" name="Ellipsi 39">
            <a:extLst>
              <a:ext uri="{FF2B5EF4-FFF2-40B4-BE49-F238E27FC236}">
                <a16:creationId xmlns:a16="http://schemas.microsoft.com/office/drawing/2014/main" id="{709F69A8-AD91-485A-A40B-3D687B70617A}"/>
              </a:ext>
            </a:extLst>
          </p:cNvPr>
          <p:cNvSpPr/>
          <p:nvPr userDrawn="1"/>
        </p:nvSpPr>
        <p:spPr>
          <a:xfrm>
            <a:off x="10814728" y="3708587"/>
            <a:ext cx="835686" cy="83568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1" name="Kuva 40">
            <a:extLst>
              <a:ext uri="{FF2B5EF4-FFF2-40B4-BE49-F238E27FC236}">
                <a16:creationId xmlns:a16="http://schemas.microsoft.com/office/drawing/2014/main" id="{68F341C3-0FB1-40CF-B5F4-8AF75BDDB975}"/>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091308" y="3916708"/>
            <a:ext cx="295895" cy="438740"/>
          </a:xfrm>
          <a:prstGeom prst="rect">
            <a:avLst/>
          </a:prstGeom>
        </p:spPr>
      </p:pic>
      <p:sp>
        <p:nvSpPr>
          <p:cNvPr id="42" name="Tekstin paikkamerkki 8">
            <a:extLst>
              <a:ext uri="{FF2B5EF4-FFF2-40B4-BE49-F238E27FC236}">
                <a16:creationId xmlns:a16="http://schemas.microsoft.com/office/drawing/2014/main" id="{68146E9D-8B9E-42DF-A8C4-6B89E248D569}"/>
              </a:ext>
            </a:extLst>
          </p:cNvPr>
          <p:cNvSpPr>
            <a:spLocks noGrp="1"/>
          </p:cNvSpPr>
          <p:nvPr userDrawn="1">
            <p:ph type="body" sz="quarter" idx="18" hasCustomPrompt="1"/>
          </p:nvPr>
        </p:nvSpPr>
        <p:spPr>
          <a:xfrm>
            <a:off x="6770117" y="675185"/>
            <a:ext cx="1476400" cy="361950"/>
          </a:xfrm>
        </p:spPr>
        <p:txBody>
          <a:bodyPr>
            <a:normAutofit/>
          </a:bodyPr>
          <a:lstStyle>
            <a:lvl1pPr marL="0" indent="0">
              <a:buNone/>
              <a:defRPr sz="1600" b="1">
                <a:solidFill>
                  <a:schemeClr val="bg1"/>
                </a:solidFill>
              </a:defRPr>
            </a:lvl1pPr>
          </a:lstStyle>
          <a:p>
            <a:pPr lvl="0"/>
            <a:r>
              <a:rPr lang="fi-FI"/>
              <a:t>Idea</a:t>
            </a:r>
          </a:p>
        </p:txBody>
      </p:sp>
      <p:sp>
        <p:nvSpPr>
          <p:cNvPr id="43" name="Tekstin paikkamerkki 8">
            <a:extLst>
              <a:ext uri="{FF2B5EF4-FFF2-40B4-BE49-F238E27FC236}">
                <a16:creationId xmlns:a16="http://schemas.microsoft.com/office/drawing/2014/main" id="{7CDFDC0D-700E-4011-ACE7-EE1AC4288BAA}"/>
              </a:ext>
            </a:extLst>
          </p:cNvPr>
          <p:cNvSpPr>
            <a:spLocks noGrp="1"/>
          </p:cNvSpPr>
          <p:nvPr userDrawn="1">
            <p:ph type="body" sz="quarter" idx="19" hasCustomPrompt="1"/>
          </p:nvPr>
        </p:nvSpPr>
        <p:spPr>
          <a:xfrm>
            <a:off x="6770117" y="1054346"/>
            <a:ext cx="1476400" cy="718839"/>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44" name="Tekstin paikkamerkki 8">
            <a:extLst>
              <a:ext uri="{FF2B5EF4-FFF2-40B4-BE49-F238E27FC236}">
                <a16:creationId xmlns:a16="http://schemas.microsoft.com/office/drawing/2014/main" id="{09BB072D-62AC-49A6-9F68-7D3F583798A5}"/>
              </a:ext>
            </a:extLst>
          </p:cNvPr>
          <p:cNvSpPr>
            <a:spLocks noGrp="1"/>
          </p:cNvSpPr>
          <p:nvPr userDrawn="1">
            <p:ph type="body" sz="quarter" idx="20" hasCustomPrompt="1"/>
          </p:nvPr>
        </p:nvSpPr>
        <p:spPr>
          <a:xfrm>
            <a:off x="7042292" y="4596014"/>
            <a:ext cx="1476400" cy="503083"/>
          </a:xfrm>
        </p:spPr>
        <p:txBody>
          <a:bodyPr>
            <a:normAutofit/>
          </a:bodyPr>
          <a:lstStyle>
            <a:lvl1pPr marL="0" indent="0">
              <a:buNone/>
              <a:defRPr sz="1600" b="1">
                <a:solidFill>
                  <a:schemeClr val="bg1"/>
                </a:solidFill>
              </a:defRPr>
            </a:lvl1pPr>
          </a:lstStyle>
          <a:p>
            <a:pPr lvl="0"/>
            <a:r>
              <a:rPr lang="fi-FI"/>
              <a:t>Markkina-ymmärrys</a:t>
            </a:r>
          </a:p>
        </p:txBody>
      </p:sp>
      <p:sp>
        <p:nvSpPr>
          <p:cNvPr id="45" name="Tekstin paikkamerkki 8">
            <a:extLst>
              <a:ext uri="{FF2B5EF4-FFF2-40B4-BE49-F238E27FC236}">
                <a16:creationId xmlns:a16="http://schemas.microsoft.com/office/drawing/2014/main" id="{81D4A277-6AB4-4FEC-A2F2-53CAF06DC47E}"/>
              </a:ext>
            </a:extLst>
          </p:cNvPr>
          <p:cNvSpPr>
            <a:spLocks noGrp="1"/>
          </p:cNvSpPr>
          <p:nvPr userDrawn="1">
            <p:ph type="body" sz="quarter" idx="21" hasCustomPrompt="1"/>
          </p:nvPr>
        </p:nvSpPr>
        <p:spPr>
          <a:xfrm>
            <a:off x="7042292" y="5099098"/>
            <a:ext cx="1476400" cy="718839"/>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46" name="Tekstin paikkamerkki 8">
            <a:extLst>
              <a:ext uri="{FF2B5EF4-FFF2-40B4-BE49-F238E27FC236}">
                <a16:creationId xmlns:a16="http://schemas.microsoft.com/office/drawing/2014/main" id="{7B52513B-44E4-4C19-9E11-A8ED68E9A230}"/>
              </a:ext>
            </a:extLst>
          </p:cNvPr>
          <p:cNvSpPr>
            <a:spLocks noGrp="1"/>
          </p:cNvSpPr>
          <p:nvPr userDrawn="1">
            <p:ph type="body" sz="quarter" idx="22" hasCustomPrompt="1"/>
          </p:nvPr>
        </p:nvSpPr>
        <p:spPr>
          <a:xfrm>
            <a:off x="8713484" y="1257970"/>
            <a:ext cx="1476400" cy="361950"/>
          </a:xfrm>
        </p:spPr>
        <p:txBody>
          <a:bodyPr>
            <a:normAutofit/>
          </a:bodyPr>
          <a:lstStyle>
            <a:lvl1pPr marL="0" indent="0">
              <a:buNone/>
              <a:defRPr sz="1600" b="1">
                <a:solidFill>
                  <a:schemeClr val="bg1"/>
                </a:solidFill>
              </a:defRPr>
            </a:lvl1pPr>
          </a:lstStyle>
          <a:p>
            <a:pPr lvl="0"/>
            <a:r>
              <a:rPr lang="fi-FI"/>
              <a:t>Tuotekehitys</a:t>
            </a:r>
          </a:p>
        </p:txBody>
      </p:sp>
      <p:sp>
        <p:nvSpPr>
          <p:cNvPr id="47" name="Tekstin paikkamerkki 8">
            <a:extLst>
              <a:ext uri="{FF2B5EF4-FFF2-40B4-BE49-F238E27FC236}">
                <a16:creationId xmlns:a16="http://schemas.microsoft.com/office/drawing/2014/main" id="{F9AB7090-F39C-4172-A53C-996F4CDA60C2}"/>
              </a:ext>
            </a:extLst>
          </p:cNvPr>
          <p:cNvSpPr>
            <a:spLocks noGrp="1"/>
          </p:cNvSpPr>
          <p:nvPr userDrawn="1">
            <p:ph type="body" sz="quarter" idx="23" hasCustomPrompt="1"/>
          </p:nvPr>
        </p:nvSpPr>
        <p:spPr>
          <a:xfrm>
            <a:off x="8713484" y="1637131"/>
            <a:ext cx="1476400" cy="718839"/>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48" name="Tekstin paikkamerkki 8">
            <a:extLst>
              <a:ext uri="{FF2B5EF4-FFF2-40B4-BE49-F238E27FC236}">
                <a16:creationId xmlns:a16="http://schemas.microsoft.com/office/drawing/2014/main" id="{843661C0-0422-4A00-ABD4-53DD75581FE8}"/>
              </a:ext>
            </a:extLst>
          </p:cNvPr>
          <p:cNvSpPr>
            <a:spLocks noGrp="1"/>
          </p:cNvSpPr>
          <p:nvPr userDrawn="1">
            <p:ph type="body" sz="quarter" idx="24" hasCustomPrompt="1"/>
          </p:nvPr>
        </p:nvSpPr>
        <p:spPr>
          <a:xfrm>
            <a:off x="10521839" y="357907"/>
            <a:ext cx="1476400" cy="361950"/>
          </a:xfrm>
        </p:spPr>
        <p:txBody>
          <a:bodyPr>
            <a:normAutofit/>
          </a:bodyPr>
          <a:lstStyle>
            <a:lvl1pPr marL="0" indent="0">
              <a:buNone/>
              <a:defRPr sz="1600" b="1">
                <a:solidFill>
                  <a:schemeClr val="bg1"/>
                </a:solidFill>
              </a:defRPr>
            </a:lvl1pPr>
          </a:lstStyle>
          <a:p>
            <a:pPr lvl="0"/>
            <a:r>
              <a:rPr lang="fi-FI"/>
              <a:t>Tuotanto</a:t>
            </a:r>
          </a:p>
        </p:txBody>
      </p:sp>
      <p:sp>
        <p:nvSpPr>
          <p:cNvPr id="49" name="Tekstin paikkamerkki 8">
            <a:extLst>
              <a:ext uri="{FF2B5EF4-FFF2-40B4-BE49-F238E27FC236}">
                <a16:creationId xmlns:a16="http://schemas.microsoft.com/office/drawing/2014/main" id="{E15ED3B8-9A41-4BA5-8378-868EEC747C58}"/>
              </a:ext>
            </a:extLst>
          </p:cNvPr>
          <p:cNvSpPr>
            <a:spLocks noGrp="1"/>
          </p:cNvSpPr>
          <p:nvPr userDrawn="1">
            <p:ph type="body" sz="quarter" idx="25" hasCustomPrompt="1"/>
          </p:nvPr>
        </p:nvSpPr>
        <p:spPr>
          <a:xfrm>
            <a:off x="10521839" y="737068"/>
            <a:ext cx="1476400" cy="718839"/>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50" name="Tekstin paikkamerkki 8">
            <a:extLst>
              <a:ext uri="{FF2B5EF4-FFF2-40B4-BE49-F238E27FC236}">
                <a16:creationId xmlns:a16="http://schemas.microsoft.com/office/drawing/2014/main" id="{E8C78DEC-1B91-45BF-A050-0C410366386C}"/>
              </a:ext>
            </a:extLst>
          </p:cNvPr>
          <p:cNvSpPr>
            <a:spLocks noGrp="1"/>
          </p:cNvSpPr>
          <p:nvPr userDrawn="1">
            <p:ph type="body" sz="quarter" idx="26" hasCustomPrompt="1"/>
          </p:nvPr>
        </p:nvSpPr>
        <p:spPr>
          <a:xfrm>
            <a:off x="9321328" y="3976287"/>
            <a:ext cx="1476400" cy="578276"/>
          </a:xfrm>
        </p:spPr>
        <p:txBody>
          <a:bodyPr>
            <a:normAutofit/>
          </a:bodyPr>
          <a:lstStyle>
            <a:lvl1pPr marL="0" indent="0">
              <a:buNone/>
              <a:defRPr sz="1600" b="1">
                <a:solidFill>
                  <a:schemeClr val="bg1"/>
                </a:solidFill>
              </a:defRPr>
            </a:lvl1pPr>
          </a:lstStyle>
          <a:p>
            <a:pPr lvl="0"/>
            <a:r>
              <a:rPr lang="fi-FI"/>
              <a:t>Lanseeraus</a:t>
            </a:r>
          </a:p>
        </p:txBody>
      </p:sp>
      <p:sp>
        <p:nvSpPr>
          <p:cNvPr id="51" name="Tekstin paikkamerkki 8">
            <a:extLst>
              <a:ext uri="{FF2B5EF4-FFF2-40B4-BE49-F238E27FC236}">
                <a16:creationId xmlns:a16="http://schemas.microsoft.com/office/drawing/2014/main" id="{9EA7A960-8220-4542-9274-230AE42D2BAD}"/>
              </a:ext>
            </a:extLst>
          </p:cNvPr>
          <p:cNvSpPr>
            <a:spLocks noGrp="1"/>
          </p:cNvSpPr>
          <p:nvPr userDrawn="1">
            <p:ph type="body" sz="quarter" idx="27" hasCustomPrompt="1"/>
          </p:nvPr>
        </p:nvSpPr>
        <p:spPr>
          <a:xfrm>
            <a:off x="9321328" y="4355448"/>
            <a:ext cx="1476400" cy="1148467"/>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53" name="Tekstin paikkamerkki 5">
            <a:extLst>
              <a:ext uri="{FF2B5EF4-FFF2-40B4-BE49-F238E27FC236}">
                <a16:creationId xmlns:a16="http://schemas.microsoft.com/office/drawing/2014/main" id="{1818F311-36EB-41DA-BF29-1C8AFF7BD44C}"/>
              </a:ext>
            </a:extLst>
          </p:cNvPr>
          <p:cNvSpPr>
            <a:spLocks noGrp="1"/>
          </p:cNvSpPr>
          <p:nvPr>
            <p:ph type="body" sz="quarter" idx="13" hasCustomPrompt="1"/>
          </p:nvPr>
        </p:nvSpPr>
        <p:spPr>
          <a:xfrm>
            <a:off x="593368" y="400219"/>
            <a:ext cx="5056388" cy="962087"/>
          </a:xfrm>
        </p:spPr>
        <p:txBody>
          <a:bodyPr anchor="t">
            <a:noAutofit/>
          </a:bodyPr>
          <a:lstStyle>
            <a:lvl1pPr marL="0" indent="0">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56" name="Suorakulmio 55">
            <a:extLst>
              <a:ext uri="{FF2B5EF4-FFF2-40B4-BE49-F238E27FC236}">
                <a16:creationId xmlns:a16="http://schemas.microsoft.com/office/drawing/2014/main" id="{E3B160AF-DCBA-4A92-BA76-D16BB9FD0B9A}"/>
              </a:ext>
            </a:extLst>
          </p:cNvPr>
          <p:cNvSpPr/>
          <p:nvPr userDrawn="1"/>
        </p:nvSpPr>
        <p:spPr>
          <a:xfrm>
            <a:off x="480000" y="477000"/>
            <a:ext cx="110205" cy="262834"/>
          </a:xfrm>
          <a:prstGeom prst="rect">
            <a:avLst/>
          </a:prstGeom>
          <a:solidFill>
            <a:schemeClr val="accent1"/>
          </a:solidFill>
          <a:ln w="9525" cap="flat" cmpd="sng" algn="ctr">
            <a:noFill/>
            <a:prstDash val="solid"/>
          </a:ln>
          <a:effectLst/>
        </p:spPr>
        <p:txBody>
          <a:bodyPr rtlCol="0" anchor="ct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302659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770642" y="1512204"/>
            <a:ext cx="6497441" cy="1470025"/>
          </a:xfrm>
        </p:spPr>
        <p:txBody>
          <a:bodyPr>
            <a:noAutofit/>
          </a:bodyPr>
          <a:lstStyle>
            <a:lvl1pPr>
              <a:defRPr sz="6400">
                <a:solidFill>
                  <a:schemeClr val="tx2"/>
                </a:solidFill>
              </a:defRPr>
            </a:lvl1pPr>
          </a:lstStyle>
          <a:p>
            <a:r>
              <a:rPr lang="fi-FI"/>
              <a:t>Muokkaa ots. perustyyl. napsautt.</a:t>
            </a:r>
            <a:endParaRPr lang="fi-FI" dirty="0"/>
          </a:p>
        </p:txBody>
      </p:sp>
      <p:sp>
        <p:nvSpPr>
          <p:cNvPr id="3" name="Alaotsikko 2"/>
          <p:cNvSpPr>
            <a:spLocks noGrp="1"/>
          </p:cNvSpPr>
          <p:nvPr>
            <p:ph type="subTitle" idx="1"/>
          </p:nvPr>
        </p:nvSpPr>
        <p:spPr>
          <a:xfrm>
            <a:off x="770638" y="3799930"/>
            <a:ext cx="4804816" cy="1752600"/>
          </a:xfrm>
        </p:spPr>
        <p:txBody>
          <a:bodyPr>
            <a:normAutofit/>
          </a:bodyPr>
          <a:lstStyle>
            <a:lvl1pPr marL="0" indent="0" algn="l">
              <a:buNone/>
              <a:defRPr sz="2666" b="0" i="0">
                <a:solidFill>
                  <a:schemeClr val="tx1">
                    <a:tint val="75000"/>
                  </a:schemeClr>
                </a:solidFill>
                <a:latin typeface="HurmeGeometricSans2 Light"/>
                <a:cs typeface="HurmeGeometricSans2 Light"/>
              </a:defRPr>
            </a:lvl1pPr>
            <a:lvl2pPr marL="609594" indent="0" algn="ctr">
              <a:buNone/>
              <a:defRPr>
                <a:solidFill>
                  <a:schemeClr val="tx1">
                    <a:tint val="75000"/>
                  </a:schemeClr>
                </a:solidFill>
              </a:defRPr>
            </a:lvl2pPr>
            <a:lvl3pPr marL="1219188" indent="0" algn="ctr">
              <a:buNone/>
              <a:defRPr>
                <a:solidFill>
                  <a:schemeClr val="tx1">
                    <a:tint val="75000"/>
                  </a:schemeClr>
                </a:solidFill>
              </a:defRPr>
            </a:lvl3pPr>
            <a:lvl4pPr marL="1828782" indent="0" algn="ctr">
              <a:buNone/>
              <a:defRPr>
                <a:solidFill>
                  <a:schemeClr val="tx1">
                    <a:tint val="75000"/>
                  </a:schemeClr>
                </a:solidFill>
              </a:defRPr>
            </a:lvl4pPr>
            <a:lvl5pPr marL="2438376" indent="0" algn="ctr">
              <a:buNone/>
              <a:defRPr>
                <a:solidFill>
                  <a:schemeClr val="tx1">
                    <a:tint val="75000"/>
                  </a:schemeClr>
                </a:solidFill>
              </a:defRPr>
            </a:lvl5pPr>
            <a:lvl6pPr marL="3047970" indent="0" algn="ctr">
              <a:buNone/>
              <a:defRPr>
                <a:solidFill>
                  <a:schemeClr val="tx1">
                    <a:tint val="75000"/>
                  </a:schemeClr>
                </a:solidFill>
              </a:defRPr>
            </a:lvl6pPr>
            <a:lvl7pPr marL="3657564" indent="0" algn="ctr">
              <a:buNone/>
              <a:defRPr>
                <a:solidFill>
                  <a:schemeClr val="tx1">
                    <a:tint val="75000"/>
                  </a:schemeClr>
                </a:solidFill>
              </a:defRPr>
            </a:lvl7pPr>
            <a:lvl8pPr marL="4267157" indent="0" algn="ctr">
              <a:buNone/>
              <a:defRPr>
                <a:solidFill>
                  <a:schemeClr val="tx1">
                    <a:tint val="75000"/>
                  </a:schemeClr>
                </a:solidFill>
              </a:defRPr>
            </a:lvl8pPr>
            <a:lvl9pPr marL="4876751"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C21B57B0-27D9-4EAC-A1AF-563B3D6BE144}" type="datetimeFigureOut">
              <a:rPr lang="fi-FI" smtClean="0"/>
              <a:t>20.4.2026</a:t>
            </a:fld>
            <a:endParaRPr lang="fi-FI"/>
          </a:p>
        </p:txBody>
      </p:sp>
      <p:sp>
        <p:nvSpPr>
          <p:cNvPr id="6" name="Dian numeron paikkamerkki 5"/>
          <p:cNvSpPr>
            <a:spLocks noGrp="1"/>
          </p:cNvSpPr>
          <p:nvPr>
            <p:ph type="sldNum" sz="quarter" idx="12"/>
          </p:nvPr>
        </p:nvSpPr>
        <p:spPr>
          <a:xfrm>
            <a:off x="8737600" y="6356354"/>
            <a:ext cx="2844800" cy="365125"/>
          </a:xfrm>
          <a:prstGeom prst="rect">
            <a:avLst/>
          </a:prstGeom>
        </p:spPr>
        <p:txBody>
          <a:bodyPr/>
          <a:lstStyle/>
          <a:p>
            <a:fld id="{749CD86A-94D1-43B3-8510-EBCF458CE88B}" type="slidenum">
              <a:rPr lang="fi-FI" smtClean="0"/>
              <a:t>‹#›</a:t>
            </a:fld>
            <a:endParaRPr lang="fi-FI"/>
          </a:p>
        </p:txBody>
      </p:sp>
      <p:sp>
        <p:nvSpPr>
          <p:cNvPr id="8" name="Kuvan paikkamerkki 7"/>
          <p:cNvSpPr>
            <a:spLocks noGrp="1"/>
          </p:cNvSpPr>
          <p:nvPr>
            <p:ph type="pic" sz="quarter" idx="13"/>
          </p:nvPr>
        </p:nvSpPr>
        <p:spPr>
          <a:xfrm>
            <a:off x="6086023" y="0"/>
            <a:ext cx="6105983" cy="6858000"/>
          </a:xfrm>
        </p:spPr>
        <p:txBody>
          <a:bodyPr/>
          <a:lstStyle/>
          <a:p>
            <a:r>
              <a:rPr lang="fi-FI"/>
              <a:t>Lisää kuva napsauttamalla kuvaketta</a:t>
            </a:r>
          </a:p>
        </p:txBody>
      </p:sp>
    </p:spTree>
    <p:extLst>
      <p:ext uri="{BB962C8B-B14F-4D97-AF65-F5344CB8AC3E}">
        <p14:creationId xmlns:p14="http://schemas.microsoft.com/office/powerpoint/2010/main" val="18683926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Kolme sisältökohdetta">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F60DF165-2527-4E38-9E73-841B01877316}"/>
              </a:ext>
            </a:extLst>
          </p:cNvPr>
          <p:cNvSpPr/>
          <p:nvPr userDrawn="1"/>
        </p:nvSpPr>
        <p:spPr>
          <a:xfrm>
            <a:off x="5088000" y="0"/>
            <a:ext cx="710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Kuva 2">
            <a:extLst>
              <a:ext uri="{FF2B5EF4-FFF2-40B4-BE49-F238E27FC236}">
                <a16:creationId xmlns:a16="http://schemas.microsoft.com/office/drawing/2014/main" id="{1A7FFA74-8050-43B2-9F76-3067F810CCE1}"/>
              </a:ext>
            </a:extLst>
          </p:cNvPr>
          <p:cNvSpPr/>
          <p:nvPr userDrawn="1"/>
        </p:nvSpPr>
        <p:spPr>
          <a:xfrm>
            <a:off x="0" y="0"/>
            <a:ext cx="7471350" cy="6858000"/>
          </a:xfrm>
          <a:custGeom>
            <a:avLst/>
            <a:gdLst>
              <a:gd name="connsiteX0" fmla="*/ 6991350 w 6991350"/>
              <a:gd name="connsiteY0" fmla="*/ 6858000 h 6858000"/>
              <a:gd name="connsiteX1" fmla="*/ 0 w 6991350"/>
              <a:gd name="connsiteY1" fmla="*/ 6858000 h 6858000"/>
              <a:gd name="connsiteX2" fmla="*/ 0 w 6991350"/>
              <a:gd name="connsiteY2" fmla="*/ 0 h 6858000"/>
              <a:gd name="connsiteX3" fmla="*/ 4869180 w 6991350"/>
              <a:gd name="connsiteY3" fmla="*/ 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6991350" y="6858000"/>
                </a:moveTo>
                <a:lnTo>
                  <a:pt x="0" y="6858000"/>
                </a:lnTo>
                <a:lnTo>
                  <a:pt x="0" y="0"/>
                </a:lnTo>
                <a:lnTo>
                  <a:pt x="4869180" y="0"/>
                </a:lnTo>
                <a:close/>
              </a:path>
            </a:pathLst>
          </a:custGeom>
          <a:solidFill>
            <a:schemeClr val="bg1"/>
          </a:solidFill>
          <a:ln w="9525" cap="flat">
            <a:noFill/>
            <a:prstDash val="solid"/>
            <a:miter/>
          </a:ln>
        </p:spPr>
        <p:txBody>
          <a:bodyPr rtlCol="0" anchor="ctr"/>
          <a:lstStyle/>
          <a:p>
            <a:endParaRPr lang="fi-FI"/>
          </a:p>
        </p:txBody>
      </p:sp>
      <p:sp>
        <p:nvSpPr>
          <p:cNvPr id="11" name="Sisällön paikkamerkki 2">
            <a:extLst>
              <a:ext uri="{FF2B5EF4-FFF2-40B4-BE49-F238E27FC236}">
                <a16:creationId xmlns:a16="http://schemas.microsoft.com/office/drawing/2014/main" id="{A13BFFB1-AA1B-42E8-A84B-5C7B60A750FB}"/>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12" name="Sisällön paikkamerkki 2">
            <a:extLst>
              <a:ext uri="{FF2B5EF4-FFF2-40B4-BE49-F238E27FC236}">
                <a16:creationId xmlns:a16="http://schemas.microsoft.com/office/drawing/2014/main" id="{621FA032-2E74-42EB-B027-CF9EF5222F38}"/>
              </a:ext>
            </a:extLst>
          </p:cNvPr>
          <p:cNvSpPr>
            <a:spLocks noGrp="1"/>
          </p:cNvSpPr>
          <p:nvPr>
            <p:ph sz="half" idx="14" hasCustomPrompt="1"/>
          </p:nvPr>
        </p:nvSpPr>
        <p:spPr>
          <a:xfrm>
            <a:off x="742581" y="1858475"/>
            <a:ext cx="4633420"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3" name="Tekstin paikkamerkki 5">
            <a:extLst>
              <a:ext uri="{FF2B5EF4-FFF2-40B4-BE49-F238E27FC236}">
                <a16:creationId xmlns:a16="http://schemas.microsoft.com/office/drawing/2014/main" id="{527D541C-B620-4064-89CA-E47D2108D69C}"/>
              </a:ext>
            </a:extLst>
          </p:cNvPr>
          <p:cNvSpPr>
            <a:spLocks noGrp="1"/>
          </p:cNvSpPr>
          <p:nvPr>
            <p:ph type="body" sz="quarter" idx="22" hasCustomPrompt="1"/>
          </p:nvPr>
        </p:nvSpPr>
        <p:spPr>
          <a:xfrm>
            <a:off x="742581" y="646811"/>
            <a:ext cx="3841419"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8" name="Sisällön paikkamerkki 2">
            <a:extLst>
              <a:ext uri="{FF2B5EF4-FFF2-40B4-BE49-F238E27FC236}">
                <a16:creationId xmlns:a16="http://schemas.microsoft.com/office/drawing/2014/main" id="{43E63CC7-0A7C-41A4-B615-75A491B9FF51}"/>
              </a:ext>
            </a:extLst>
          </p:cNvPr>
          <p:cNvSpPr>
            <a:spLocks noGrp="1"/>
          </p:cNvSpPr>
          <p:nvPr>
            <p:ph sz="half" idx="23" hasCustomPrompt="1"/>
          </p:nvPr>
        </p:nvSpPr>
        <p:spPr>
          <a:xfrm>
            <a:off x="7104000" y="1490399"/>
            <a:ext cx="4633420" cy="327819"/>
          </a:xfrm>
        </p:spPr>
        <p:txBody>
          <a:bodyPr>
            <a:noAutofit/>
          </a:bodyPr>
          <a:lstStyle>
            <a:lvl1pPr marL="0" indent="0" algn="l">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9" name="Sisällön paikkamerkki 2">
            <a:extLst>
              <a:ext uri="{FF2B5EF4-FFF2-40B4-BE49-F238E27FC236}">
                <a16:creationId xmlns:a16="http://schemas.microsoft.com/office/drawing/2014/main" id="{F5DBBE21-5C09-423B-9B74-3C54BF1EDE4B}"/>
              </a:ext>
            </a:extLst>
          </p:cNvPr>
          <p:cNvSpPr>
            <a:spLocks noGrp="1"/>
          </p:cNvSpPr>
          <p:nvPr>
            <p:ph sz="half" idx="24" hasCustomPrompt="1"/>
          </p:nvPr>
        </p:nvSpPr>
        <p:spPr>
          <a:xfrm>
            <a:off x="7104000" y="1858474"/>
            <a:ext cx="4633420" cy="4652647"/>
          </a:xfrm>
        </p:spPr>
        <p:txBody>
          <a:bodyPr>
            <a:noAutofit/>
          </a:bodyPr>
          <a:lstStyle>
            <a:lvl1pPr marL="0" indent="0" algn="l">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0" name="Tekstin paikkamerkki 5">
            <a:extLst>
              <a:ext uri="{FF2B5EF4-FFF2-40B4-BE49-F238E27FC236}">
                <a16:creationId xmlns:a16="http://schemas.microsoft.com/office/drawing/2014/main" id="{2D17B3B6-C9DF-4102-8FDD-F49A134A69FF}"/>
              </a:ext>
            </a:extLst>
          </p:cNvPr>
          <p:cNvSpPr>
            <a:spLocks noGrp="1"/>
          </p:cNvSpPr>
          <p:nvPr>
            <p:ph type="body" sz="quarter" idx="25" hasCustomPrompt="1"/>
          </p:nvPr>
        </p:nvSpPr>
        <p:spPr>
          <a:xfrm>
            <a:off x="7104000" y="646811"/>
            <a:ext cx="3841419" cy="838189"/>
          </a:xfrm>
        </p:spPr>
        <p:txBody>
          <a:bodyPr anchor="t">
            <a:noAutofit/>
          </a:bodyPr>
          <a:lstStyle>
            <a:lvl1pPr marL="0" indent="0" algn="l">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pic>
        <p:nvPicPr>
          <p:cNvPr id="15" name="Kuva 14" descr="Kuva, joka sisältää kohteen piirtäminen&#10;&#10;Kuvaus luotu automaattisesti">
            <a:extLst>
              <a:ext uri="{FF2B5EF4-FFF2-40B4-BE49-F238E27FC236}">
                <a16:creationId xmlns:a16="http://schemas.microsoft.com/office/drawing/2014/main" id="{9F5F20D1-1921-4175-AE17-B2881CA4D9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Tree>
    <p:extLst>
      <p:ext uri="{BB962C8B-B14F-4D97-AF65-F5344CB8AC3E}">
        <p14:creationId xmlns:p14="http://schemas.microsoft.com/office/powerpoint/2010/main" val="3387462555"/>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Otsikko ja sisältö">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022D68A4-D1DE-2945-A591-EA80792158B7}" type="datetimeFigureOut">
              <a:rPr lang="fi-FI" smtClean="0"/>
              <a:t>20.4.2026</a:t>
            </a:fld>
            <a:endParaRPr lang="fi-FI"/>
          </a:p>
        </p:txBody>
      </p:sp>
      <p:sp>
        <p:nvSpPr>
          <p:cNvPr id="5" name="Alatunnisteen paikkamerkki 4"/>
          <p:cNvSpPr>
            <a:spLocks noGrp="1"/>
          </p:cNvSpPr>
          <p:nvPr>
            <p:ph type="ftr" sz="quarter" idx="11"/>
          </p:nvPr>
        </p:nvSpPr>
        <p:spPr>
          <a:xfrm>
            <a:off x="4165601" y="6356354"/>
            <a:ext cx="3860800" cy="365125"/>
          </a:xfrm>
          <a:prstGeom prst="rect">
            <a:avLst/>
          </a:prstGeom>
        </p:spPr>
        <p:txBody>
          <a:bodyPr/>
          <a:lstStyle/>
          <a:p>
            <a:endParaRPr lang="fi-FI"/>
          </a:p>
        </p:txBody>
      </p:sp>
      <p:sp>
        <p:nvSpPr>
          <p:cNvPr id="6" name="Dian numeron paikkamerkki 5"/>
          <p:cNvSpPr>
            <a:spLocks noGrp="1"/>
          </p:cNvSpPr>
          <p:nvPr>
            <p:ph type="sldNum" sz="quarter" idx="12"/>
          </p:nvPr>
        </p:nvSpPr>
        <p:spPr>
          <a:xfrm>
            <a:off x="8737600" y="6356354"/>
            <a:ext cx="2844800" cy="365125"/>
          </a:xfrm>
          <a:prstGeom prst="rect">
            <a:avLst/>
          </a:prstGeom>
        </p:spPr>
        <p:txBody>
          <a:bodyPr/>
          <a:lstStyle/>
          <a:p>
            <a:fld id="{C91800FB-2782-5949-9D50-A7E878530889}" type="slidenum">
              <a:rPr lang="fi-FI" smtClean="0"/>
              <a:t>‹#›</a:t>
            </a:fld>
            <a:endParaRPr lang="fi-FI"/>
          </a:p>
        </p:txBody>
      </p:sp>
      <p:sp>
        <p:nvSpPr>
          <p:cNvPr id="8" name="Kuvan paikkamerkki 7"/>
          <p:cNvSpPr>
            <a:spLocks noGrp="1"/>
          </p:cNvSpPr>
          <p:nvPr>
            <p:ph type="pic" sz="quarter" idx="13"/>
          </p:nvPr>
        </p:nvSpPr>
        <p:spPr>
          <a:xfrm>
            <a:off x="0" y="0"/>
            <a:ext cx="12192000" cy="6858000"/>
          </a:xfrm>
        </p:spPr>
        <p:txBody>
          <a:bodyPr/>
          <a:lstStyle/>
          <a:p>
            <a:r>
              <a:rPr lang="fi-FI"/>
              <a:t>Lisää kuva napsauttamalla kuvaketta</a:t>
            </a:r>
          </a:p>
        </p:txBody>
      </p:sp>
    </p:spTree>
    <p:extLst>
      <p:ext uri="{BB962C8B-B14F-4D97-AF65-F5344CB8AC3E}">
        <p14:creationId xmlns:p14="http://schemas.microsoft.com/office/powerpoint/2010/main" val="58375377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cSld name="Otsikkodia_Iso kuva taustalle">
    <p:spTree>
      <p:nvGrpSpPr>
        <p:cNvPr id="1" name=""/>
        <p:cNvGrpSpPr/>
        <p:nvPr/>
      </p:nvGrpSpPr>
      <p:grpSpPr>
        <a:xfrm>
          <a:off x="0" y="0"/>
          <a:ext cx="0" cy="0"/>
          <a:chOff x="0" y="0"/>
          <a:chExt cx="0" cy="0"/>
        </a:xfrm>
      </p:grpSpPr>
      <p:sp>
        <p:nvSpPr>
          <p:cNvPr id="8" name="Kuvan paikkamerkki 7"/>
          <p:cNvSpPr>
            <a:spLocks noGrp="1"/>
          </p:cNvSpPr>
          <p:nvPr>
            <p:ph type="pic" sz="quarter" idx="13"/>
          </p:nvPr>
        </p:nvSpPr>
        <p:spPr>
          <a:xfrm>
            <a:off x="3" y="0"/>
            <a:ext cx="12192004" cy="6858000"/>
          </a:xfrm>
        </p:spPr>
        <p:txBody>
          <a:bodyPr/>
          <a:lstStyle/>
          <a:p>
            <a:r>
              <a:rPr lang="fi-FI"/>
              <a:t>Vedä kuva paikkamerkkiin tai lisää napsauttamalla kuvaketta</a:t>
            </a:r>
          </a:p>
        </p:txBody>
      </p:sp>
      <p:sp>
        <p:nvSpPr>
          <p:cNvPr id="2" name="Otsikko 1"/>
          <p:cNvSpPr>
            <a:spLocks noGrp="1"/>
          </p:cNvSpPr>
          <p:nvPr>
            <p:ph type="ctrTitle" hasCustomPrompt="1"/>
          </p:nvPr>
        </p:nvSpPr>
        <p:spPr>
          <a:xfrm>
            <a:off x="3359698" y="1392736"/>
            <a:ext cx="5192480" cy="1690975"/>
          </a:xfrm>
        </p:spPr>
        <p:txBody>
          <a:bodyPr anchor="t">
            <a:noAutofit/>
          </a:bodyPr>
          <a:lstStyle>
            <a:lvl1pPr algn="ctr">
              <a:defRPr sz="4320" b="1" i="0">
                <a:solidFill>
                  <a:schemeClr val="tx2"/>
                </a:solidFill>
                <a:latin typeface="Arial Black" charset="0"/>
                <a:ea typeface="Arial Black" charset="0"/>
                <a:cs typeface="Arial Black" charset="0"/>
              </a:defRPr>
            </a:lvl1pPr>
          </a:lstStyle>
          <a:p>
            <a:r>
              <a:rPr lang="fi-FI"/>
              <a:t>MUOKKAA PERUSTYYLEJÄ NAPS.</a:t>
            </a:r>
          </a:p>
        </p:txBody>
      </p:sp>
      <p:sp>
        <p:nvSpPr>
          <p:cNvPr id="3" name="Alaotsikko 2"/>
          <p:cNvSpPr>
            <a:spLocks noGrp="1"/>
          </p:cNvSpPr>
          <p:nvPr>
            <p:ph type="subTitle" idx="1"/>
          </p:nvPr>
        </p:nvSpPr>
        <p:spPr>
          <a:xfrm>
            <a:off x="3359697" y="3696540"/>
            <a:ext cx="5143024" cy="2659814"/>
          </a:xfrm>
        </p:spPr>
        <p:txBody>
          <a:bodyPr>
            <a:normAutofit/>
          </a:bodyPr>
          <a:lstStyle>
            <a:lvl1pPr marL="0" indent="0" algn="ctr">
              <a:buNone/>
              <a:defRPr sz="1680" b="0" i="0">
                <a:solidFill>
                  <a:srgbClr val="000000"/>
                </a:solidFill>
                <a:latin typeface="+mn-lt"/>
                <a:ea typeface="Trebuchet MS" charset="0"/>
                <a:cs typeface="Trebuchet MS" charset="0"/>
              </a:defRPr>
            </a:lvl1pPr>
            <a:lvl2pPr marL="548634" indent="0" algn="ctr">
              <a:buNone/>
              <a:defRPr>
                <a:solidFill>
                  <a:schemeClr val="tx1">
                    <a:tint val="75000"/>
                  </a:schemeClr>
                </a:solidFill>
              </a:defRPr>
            </a:lvl2pPr>
            <a:lvl3pPr marL="1097269" indent="0" algn="ctr">
              <a:buNone/>
              <a:defRPr>
                <a:solidFill>
                  <a:schemeClr val="tx1">
                    <a:tint val="75000"/>
                  </a:schemeClr>
                </a:solidFill>
              </a:defRPr>
            </a:lvl3pPr>
            <a:lvl4pPr marL="1645903" indent="0" algn="ctr">
              <a:buNone/>
              <a:defRPr>
                <a:solidFill>
                  <a:schemeClr val="tx1">
                    <a:tint val="75000"/>
                  </a:schemeClr>
                </a:solidFill>
              </a:defRPr>
            </a:lvl4pPr>
            <a:lvl5pPr marL="2194538" indent="0" algn="ctr">
              <a:buNone/>
              <a:defRPr>
                <a:solidFill>
                  <a:schemeClr val="tx1">
                    <a:tint val="75000"/>
                  </a:schemeClr>
                </a:solidFill>
              </a:defRPr>
            </a:lvl5pPr>
            <a:lvl6pPr marL="2743172" indent="0" algn="ctr">
              <a:buNone/>
              <a:defRPr>
                <a:solidFill>
                  <a:schemeClr val="tx1">
                    <a:tint val="75000"/>
                  </a:schemeClr>
                </a:solidFill>
              </a:defRPr>
            </a:lvl6pPr>
            <a:lvl7pPr marL="3291808" indent="0" algn="ctr">
              <a:buNone/>
              <a:defRPr>
                <a:solidFill>
                  <a:schemeClr val="tx1">
                    <a:tint val="75000"/>
                  </a:schemeClr>
                </a:solidFill>
              </a:defRPr>
            </a:lvl7pPr>
            <a:lvl8pPr marL="3840442" indent="0" algn="ctr">
              <a:buNone/>
              <a:defRPr>
                <a:solidFill>
                  <a:schemeClr val="tx1">
                    <a:tint val="75000"/>
                  </a:schemeClr>
                </a:solidFill>
              </a:defRPr>
            </a:lvl8pPr>
            <a:lvl9pPr marL="4389076" indent="0" algn="ctr">
              <a:buNone/>
              <a:defRPr>
                <a:solidFill>
                  <a:schemeClr val="tx1">
                    <a:tint val="75000"/>
                  </a:schemeClr>
                </a:solidFill>
              </a:defRPr>
            </a:lvl9pPr>
          </a:lstStyle>
          <a:p>
            <a:r>
              <a:rPr lang="fi-FI"/>
              <a:t>Muokkaa alaotsikon perustyyliä naps.</a:t>
            </a:r>
          </a:p>
        </p:txBody>
      </p:sp>
    </p:spTree>
    <p:extLst>
      <p:ext uri="{BB962C8B-B14F-4D97-AF65-F5344CB8AC3E}">
        <p14:creationId xmlns:p14="http://schemas.microsoft.com/office/powerpoint/2010/main" val="350794736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26877" y="1540959"/>
            <a:ext cx="6864839" cy="1470025"/>
          </a:xfrm>
        </p:spPr>
        <p:txBody>
          <a:bodyPr anchor="t">
            <a:noAutofit/>
          </a:bodyPr>
          <a:lstStyle>
            <a:lvl1pPr>
              <a:defRPr sz="6400">
                <a:solidFill>
                  <a:schemeClr val="tx2"/>
                </a:solidFill>
              </a:defRPr>
            </a:lvl1pPr>
          </a:lstStyle>
          <a:p>
            <a:r>
              <a:rPr lang="fi-FI"/>
              <a:t>Muokkaa ots. perustyyl. napsautt.</a:t>
            </a:r>
          </a:p>
        </p:txBody>
      </p:sp>
      <p:sp>
        <p:nvSpPr>
          <p:cNvPr id="3" name="Alaotsikko 2"/>
          <p:cNvSpPr>
            <a:spLocks noGrp="1"/>
          </p:cNvSpPr>
          <p:nvPr>
            <p:ph type="subTitle" idx="1"/>
          </p:nvPr>
        </p:nvSpPr>
        <p:spPr>
          <a:xfrm>
            <a:off x="626878" y="4461281"/>
            <a:ext cx="3925658" cy="1752600"/>
          </a:xfrm>
        </p:spPr>
        <p:txBody>
          <a:bodyPr>
            <a:normAutofit/>
          </a:bodyPr>
          <a:lstStyle>
            <a:lvl1pPr marL="0" indent="0" algn="l">
              <a:buNone/>
              <a:defRPr sz="2134" b="0" i="0">
                <a:solidFill>
                  <a:schemeClr val="tx1">
                    <a:tint val="75000"/>
                  </a:schemeClr>
                </a:solidFill>
                <a:latin typeface="HurmeGeometricSans2 Light"/>
                <a:cs typeface="HurmeGeometricSans2 Light"/>
              </a:defRPr>
            </a:lvl1pPr>
            <a:lvl2pPr marL="609594" indent="0" algn="ctr">
              <a:buNone/>
              <a:defRPr>
                <a:solidFill>
                  <a:schemeClr val="tx1">
                    <a:tint val="75000"/>
                  </a:schemeClr>
                </a:solidFill>
              </a:defRPr>
            </a:lvl2pPr>
            <a:lvl3pPr marL="1219188" indent="0" algn="ctr">
              <a:buNone/>
              <a:defRPr>
                <a:solidFill>
                  <a:schemeClr val="tx1">
                    <a:tint val="75000"/>
                  </a:schemeClr>
                </a:solidFill>
              </a:defRPr>
            </a:lvl3pPr>
            <a:lvl4pPr marL="1828782" indent="0" algn="ctr">
              <a:buNone/>
              <a:defRPr>
                <a:solidFill>
                  <a:schemeClr val="tx1">
                    <a:tint val="75000"/>
                  </a:schemeClr>
                </a:solidFill>
              </a:defRPr>
            </a:lvl4pPr>
            <a:lvl5pPr marL="2438376" indent="0" algn="ctr">
              <a:buNone/>
              <a:defRPr>
                <a:solidFill>
                  <a:schemeClr val="tx1">
                    <a:tint val="75000"/>
                  </a:schemeClr>
                </a:solidFill>
              </a:defRPr>
            </a:lvl5pPr>
            <a:lvl6pPr marL="3047970" indent="0" algn="ctr">
              <a:buNone/>
              <a:defRPr>
                <a:solidFill>
                  <a:schemeClr val="tx1">
                    <a:tint val="75000"/>
                  </a:schemeClr>
                </a:solidFill>
              </a:defRPr>
            </a:lvl6pPr>
            <a:lvl7pPr marL="3657564" indent="0" algn="ctr">
              <a:buNone/>
              <a:defRPr>
                <a:solidFill>
                  <a:schemeClr val="tx1">
                    <a:tint val="75000"/>
                  </a:schemeClr>
                </a:solidFill>
              </a:defRPr>
            </a:lvl7pPr>
            <a:lvl8pPr marL="4267157" indent="0" algn="ctr">
              <a:buNone/>
              <a:defRPr>
                <a:solidFill>
                  <a:schemeClr val="tx1">
                    <a:tint val="75000"/>
                  </a:schemeClr>
                </a:solidFill>
              </a:defRPr>
            </a:lvl8pPr>
            <a:lvl9pPr marL="4876751"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C21B57B0-27D9-4EAC-A1AF-563B3D6BE144}" type="datetimeFigureOut">
              <a:rPr lang="fi-FI" smtClean="0"/>
              <a:t>20.4.2026</a:t>
            </a:fld>
            <a:endParaRPr lang="fi-FI"/>
          </a:p>
        </p:txBody>
      </p:sp>
      <p:sp>
        <p:nvSpPr>
          <p:cNvPr id="5" name="Alatunnisteen paikkamerkki 4"/>
          <p:cNvSpPr>
            <a:spLocks noGrp="1"/>
          </p:cNvSpPr>
          <p:nvPr>
            <p:ph type="ftr" sz="quarter" idx="11"/>
          </p:nvPr>
        </p:nvSpPr>
        <p:spPr>
          <a:xfrm>
            <a:off x="4165601" y="6356354"/>
            <a:ext cx="3860800" cy="365125"/>
          </a:xfrm>
          <a:prstGeom prst="rect">
            <a:avLst/>
          </a:prstGeom>
        </p:spPr>
        <p:txBody>
          <a:bodyPr/>
          <a:lstStyle/>
          <a:p>
            <a:endParaRPr lang="fi-FI"/>
          </a:p>
        </p:txBody>
      </p:sp>
      <p:sp>
        <p:nvSpPr>
          <p:cNvPr id="6" name="Dian numeron paikkamerkki 5"/>
          <p:cNvSpPr>
            <a:spLocks noGrp="1"/>
          </p:cNvSpPr>
          <p:nvPr>
            <p:ph type="sldNum" sz="quarter" idx="12"/>
          </p:nvPr>
        </p:nvSpPr>
        <p:spPr>
          <a:xfrm>
            <a:off x="8737600" y="6356354"/>
            <a:ext cx="2844800" cy="365125"/>
          </a:xfrm>
          <a:prstGeom prst="rect">
            <a:avLst/>
          </a:prstGeom>
        </p:spPr>
        <p:txBody>
          <a:bodyPr/>
          <a:lstStyle/>
          <a:p>
            <a:fld id="{749CD86A-94D1-43B3-8510-EBCF458CE88B}" type="slidenum">
              <a:rPr lang="fi-FI" smtClean="0"/>
              <a:t>‹#›</a:t>
            </a:fld>
            <a:endParaRPr lang="fi-FI"/>
          </a:p>
        </p:txBody>
      </p:sp>
      <p:sp>
        <p:nvSpPr>
          <p:cNvPr id="8" name="Kuvan paikkamerkki 7"/>
          <p:cNvSpPr>
            <a:spLocks noGrp="1"/>
          </p:cNvSpPr>
          <p:nvPr>
            <p:ph type="pic" sz="quarter" idx="13"/>
          </p:nvPr>
        </p:nvSpPr>
        <p:spPr>
          <a:xfrm>
            <a:off x="6101995" y="0"/>
            <a:ext cx="6090010" cy="6858000"/>
          </a:xfrm>
        </p:spPr>
        <p:txBody>
          <a:bodyPr/>
          <a:lstStyle/>
          <a:p>
            <a:r>
              <a:rPr lang="fi-FI"/>
              <a:t>Lisää kuva napsauttamalla kuvaketta</a:t>
            </a:r>
          </a:p>
        </p:txBody>
      </p:sp>
    </p:spTree>
    <p:extLst>
      <p:ext uri="{BB962C8B-B14F-4D97-AF65-F5344CB8AC3E}">
        <p14:creationId xmlns:p14="http://schemas.microsoft.com/office/powerpoint/2010/main" val="355933436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2_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7044447" y="1425940"/>
            <a:ext cx="4632409" cy="1470025"/>
          </a:xfrm>
        </p:spPr>
        <p:txBody>
          <a:bodyPr anchor="t">
            <a:noAutofit/>
          </a:bodyPr>
          <a:lstStyle>
            <a:lvl1pPr>
              <a:defRPr sz="6400">
                <a:solidFill>
                  <a:schemeClr val="tx2"/>
                </a:solidFill>
              </a:defRPr>
            </a:lvl1pPr>
          </a:lstStyle>
          <a:p>
            <a:r>
              <a:rPr lang="fi-FI"/>
              <a:t>Muokkaa ots. perustyyl. napsautt.</a:t>
            </a:r>
          </a:p>
        </p:txBody>
      </p:sp>
      <p:sp>
        <p:nvSpPr>
          <p:cNvPr id="3" name="Alaotsikko 2"/>
          <p:cNvSpPr>
            <a:spLocks noGrp="1"/>
          </p:cNvSpPr>
          <p:nvPr>
            <p:ph type="subTitle" idx="1"/>
          </p:nvPr>
        </p:nvSpPr>
        <p:spPr>
          <a:xfrm>
            <a:off x="7220163" y="4518788"/>
            <a:ext cx="4440724" cy="1752600"/>
          </a:xfrm>
        </p:spPr>
        <p:txBody>
          <a:bodyPr>
            <a:normAutofit/>
          </a:bodyPr>
          <a:lstStyle>
            <a:lvl1pPr marL="0" indent="0" algn="l">
              <a:buNone/>
              <a:defRPr sz="2134" b="0" i="0">
                <a:solidFill>
                  <a:schemeClr val="tx1">
                    <a:tint val="75000"/>
                  </a:schemeClr>
                </a:solidFill>
                <a:latin typeface="HurmeGeometricSans2 Light"/>
                <a:cs typeface="HurmeGeometricSans2 Light"/>
              </a:defRPr>
            </a:lvl1pPr>
            <a:lvl2pPr marL="609594" indent="0" algn="ctr">
              <a:buNone/>
              <a:defRPr>
                <a:solidFill>
                  <a:schemeClr val="tx1">
                    <a:tint val="75000"/>
                  </a:schemeClr>
                </a:solidFill>
              </a:defRPr>
            </a:lvl2pPr>
            <a:lvl3pPr marL="1219188" indent="0" algn="ctr">
              <a:buNone/>
              <a:defRPr>
                <a:solidFill>
                  <a:schemeClr val="tx1">
                    <a:tint val="75000"/>
                  </a:schemeClr>
                </a:solidFill>
              </a:defRPr>
            </a:lvl3pPr>
            <a:lvl4pPr marL="1828782" indent="0" algn="ctr">
              <a:buNone/>
              <a:defRPr>
                <a:solidFill>
                  <a:schemeClr val="tx1">
                    <a:tint val="75000"/>
                  </a:schemeClr>
                </a:solidFill>
              </a:defRPr>
            </a:lvl4pPr>
            <a:lvl5pPr marL="2438376" indent="0" algn="ctr">
              <a:buNone/>
              <a:defRPr>
                <a:solidFill>
                  <a:schemeClr val="tx1">
                    <a:tint val="75000"/>
                  </a:schemeClr>
                </a:solidFill>
              </a:defRPr>
            </a:lvl5pPr>
            <a:lvl6pPr marL="3047970" indent="0" algn="ctr">
              <a:buNone/>
              <a:defRPr>
                <a:solidFill>
                  <a:schemeClr val="tx1">
                    <a:tint val="75000"/>
                  </a:schemeClr>
                </a:solidFill>
              </a:defRPr>
            </a:lvl6pPr>
            <a:lvl7pPr marL="3657564" indent="0" algn="ctr">
              <a:buNone/>
              <a:defRPr>
                <a:solidFill>
                  <a:schemeClr val="tx1">
                    <a:tint val="75000"/>
                  </a:schemeClr>
                </a:solidFill>
              </a:defRPr>
            </a:lvl7pPr>
            <a:lvl8pPr marL="4267157" indent="0" algn="ctr">
              <a:buNone/>
              <a:defRPr>
                <a:solidFill>
                  <a:schemeClr val="tx1">
                    <a:tint val="75000"/>
                  </a:schemeClr>
                </a:solidFill>
              </a:defRPr>
            </a:lvl8pPr>
            <a:lvl9pPr marL="4876751"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C21B57B0-27D9-4EAC-A1AF-563B3D6BE144}" type="datetimeFigureOut">
              <a:rPr lang="fi-FI" smtClean="0"/>
              <a:t>20.4.2026</a:t>
            </a:fld>
            <a:endParaRPr lang="fi-FI"/>
          </a:p>
        </p:txBody>
      </p:sp>
      <p:sp>
        <p:nvSpPr>
          <p:cNvPr id="5" name="Alatunnisteen paikkamerkki 4"/>
          <p:cNvSpPr>
            <a:spLocks noGrp="1"/>
          </p:cNvSpPr>
          <p:nvPr>
            <p:ph type="ftr" sz="quarter" idx="11"/>
          </p:nvPr>
        </p:nvSpPr>
        <p:spPr>
          <a:xfrm>
            <a:off x="4165601" y="6356354"/>
            <a:ext cx="3860800" cy="365125"/>
          </a:xfrm>
          <a:prstGeom prst="rect">
            <a:avLst/>
          </a:prstGeom>
        </p:spPr>
        <p:txBody>
          <a:bodyPr/>
          <a:lstStyle/>
          <a:p>
            <a:endParaRPr lang="fi-FI"/>
          </a:p>
        </p:txBody>
      </p:sp>
      <p:sp>
        <p:nvSpPr>
          <p:cNvPr id="6" name="Dian numeron paikkamerkki 5"/>
          <p:cNvSpPr>
            <a:spLocks noGrp="1"/>
          </p:cNvSpPr>
          <p:nvPr>
            <p:ph type="sldNum" sz="quarter" idx="12"/>
          </p:nvPr>
        </p:nvSpPr>
        <p:spPr>
          <a:xfrm>
            <a:off x="8737600" y="6356354"/>
            <a:ext cx="2844800" cy="365125"/>
          </a:xfrm>
          <a:prstGeom prst="rect">
            <a:avLst/>
          </a:prstGeom>
        </p:spPr>
        <p:txBody>
          <a:bodyPr/>
          <a:lstStyle/>
          <a:p>
            <a:fld id="{749CD86A-94D1-43B3-8510-EBCF458CE88B}" type="slidenum">
              <a:rPr lang="fi-FI" smtClean="0"/>
              <a:t>‹#›</a:t>
            </a:fld>
            <a:endParaRPr lang="fi-FI"/>
          </a:p>
        </p:txBody>
      </p:sp>
      <p:sp>
        <p:nvSpPr>
          <p:cNvPr id="8" name="Kuvan paikkamerkki 7"/>
          <p:cNvSpPr>
            <a:spLocks noGrp="1"/>
          </p:cNvSpPr>
          <p:nvPr>
            <p:ph type="pic" sz="quarter" idx="13"/>
          </p:nvPr>
        </p:nvSpPr>
        <p:spPr>
          <a:xfrm>
            <a:off x="0" y="0"/>
            <a:ext cx="6549256" cy="6858000"/>
          </a:xfrm>
        </p:spPr>
        <p:txBody>
          <a:bodyPr/>
          <a:lstStyle/>
          <a:p>
            <a:r>
              <a:rPr lang="fi-FI"/>
              <a:t>Lisää kuva napsauttamalla kuvaketta</a:t>
            </a:r>
          </a:p>
        </p:txBody>
      </p:sp>
      <p:pic>
        <p:nvPicPr>
          <p:cNvPr id="9" name="Kuva 8" descr="FoodWest_logo_musta.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31508" y="427870"/>
            <a:ext cx="1408357" cy="290827"/>
          </a:xfrm>
          <a:prstGeom prst="rect">
            <a:avLst/>
          </a:prstGeom>
        </p:spPr>
      </p:pic>
    </p:spTree>
    <p:extLst>
      <p:ext uri="{BB962C8B-B14F-4D97-AF65-F5344CB8AC3E}">
        <p14:creationId xmlns:p14="http://schemas.microsoft.com/office/powerpoint/2010/main" val="55100315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1_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770642" y="1512204"/>
            <a:ext cx="6497441" cy="1470025"/>
          </a:xfrm>
        </p:spPr>
        <p:txBody>
          <a:bodyPr>
            <a:noAutofit/>
          </a:bodyPr>
          <a:lstStyle>
            <a:lvl1pPr>
              <a:defRPr sz="6400">
                <a:solidFill>
                  <a:schemeClr val="tx2"/>
                </a:solidFill>
              </a:defRPr>
            </a:lvl1pPr>
          </a:lstStyle>
          <a:p>
            <a:r>
              <a:rPr lang="fi-FI"/>
              <a:t>Muokkaa ots. perustyyl. napsautt.</a:t>
            </a:r>
          </a:p>
        </p:txBody>
      </p:sp>
      <p:sp>
        <p:nvSpPr>
          <p:cNvPr id="3" name="Alaotsikko 2"/>
          <p:cNvSpPr>
            <a:spLocks noGrp="1"/>
          </p:cNvSpPr>
          <p:nvPr>
            <p:ph type="subTitle" idx="1"/>
          </p:nvPr>
        </p:nvSpPr>
        <p:spPr>
          <a:xfrm>
            <a:off x="770638" y="3799930"/>
            <a:ext cx="4804816" cy="1752600"/>
          </a:xfrm>
        </p:spPr>
        <p:txBody>
          <a:bodyPr>
            <a:normAutofit/>
          </a:bodyPr>
          <a:lstStyle>
            <a:lvl1pPr marL="0" indent="0" algn="l">
              <a:buNone/>
              <a:defRPr sz="2666" b="0" i="0">
                <a:solidFill>
                  <a:schemeClr val="tx1">
                    <a:tint val="75000"/>
                  </a:schemeClr>
                </a:solidFill>
                <a:latin typeface="HurmeGeometricSans2 Light"/>
                <a:cs typeface="HurmeGeometricSans2 Light"/>
              </a:defRPr>
            </a:lvl1pPr>
            <a:lvl2pPr marL="609594" indent="0" algn="ctr">
              <a:buNone/>
              <a:defRPr>
                <a:solidFill>
                  <a:schemeClr val="tx1">
                    <a:tint val="75000"/>
                  </a:schemeClr>
                </a:solidFill>
              </a:defRPr>
            </a:lvl2pPr>
            <a:lvl3pPr marL="1219188" indent="0" algn="ctr">
              <a:buNone/>
              <a:defRPr>
                <a:solidFill>
                  <a:schemeClr val="tx1">
                    <a:tint val="75000"/>
                  </a:schemeClr>
                </a:solidFill>
              </a:defRPr>
            </a:lvl3pPr>
            <a:lvl4pPr marL="1828782" indent="0" algn="ctr">
              <a:buNone/>
              <a:defRPr>
                <a:solidFill>
                  <a:schemeClr val="tx1">
                    <a:tint val="75000"/>
                  </a:schemeClr>
                </a:solidFill>
              </a:defRPr>
            </a:lvl4pPr>
            <a:lvl5pPr marL="2438376" indent="0" algn="ctr">
              <a:buNone/>
              <a:defRPr>
                <a:solidFill>
                  <a:schemeClr val="tx1">
                    <a:tint val="75000"/>
                  </a:schemeClr>
                </a:solidFill>
              </a:defRPr>
            </a:lvl5pPr>
            <a:lvl6pPr marL="3047970" indent="0" algn="ctr">
              <a:buNone/>
              <a:defRPr>
                <a:solidFill>
                  <a:schemeClr val="tx1">
                    <a:tint val="75000"/>
                  </a:schemeClr>
                </a:solidFill>
              </a:defRPr>
            </a:lvl6pPr>
            <a:lvl7pPr marL="3657564" indent="0" algn="ctr">
              <a:buNone/>
              <a:defRPr>
                <a:solidFill>
                  <a:schemeClr val="tx1">
                    <a:tint val="75000"/>
                  </a:schemeClr>
                </a:solidFill>
              </a:defRPr>
            </a:lvl7pPr>
            <a:lvl8pPr marL="4267157" indent="0" algn="ctr">
              <a:buNone/>
              <a:defRPr>
                <a:solidFill>
                  <a:schemeClr val="tx1">
                    <a:tint val="75000"/>
                  </a:schemeClr>
                </a:solidFill>
              </a:defRPr>
            </a:lvl8pPr>
            <a:lvl9pPr marL="4876751"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C21B57B0-27D9-4EAC-A1AF-563B3D6BE144}" type="datetimeFigureOut">
              <a:rPr lang="fi-FI" smtClean="0"/>
              <a:t>20.4.2026</a:t>
            </a:fld>
            <a:endParaRPr lang="fi-FI"/>
          </a:p>
        </p:txBody>
      </p:sp>
      <p:sp>
        <p:nvSpPr>
          <p:cNvPr id="6" name="Dian numeron paikkamerkki 5"/>
          <p:cNvSpPr>
            <a:spLocks noGrp="1"/>
          </p:cNvSpPr>
          <p:nvPr>
            <p:ph type="sldNum" sz="quarter" idx="12"/>
          </p:nvPr>
        </p:nvSpPr>
        <p:spPr>
          <a:xfrm>
            <a:off x="8737600" y="6356354"/>
            <a:ext cx="2844800" cy="365125"/>
          </a:xfrm>
          <a:prstGeom prst="rect">
            <a:avLst/>
          </a:prstGeom>
        </p:spPr>
        <p:txBody>
          <a:bodyPr/>
          <a:lstStyle/>
          <a:p>
            <a:fld id="{749CD86A-94D1-43B3-8510-EBCF458CE88B}" type="slidenum">
              <a:rPr lang="fi-FI" smtClean="0"/>
              <a:t>‹#›</a:t>
            </a:fld>
            <a:endParaRPr lang="fi-FI"/>
          </a:p>
        </p:txBody>
      </p:sp>
      <p:sp>
        <p:nvSpPr>
          <p:cNvPr id="8" name="Kuvan paikkamerkki 7"/>
          <p:cNvSpPr>
            <a:spLocks noGrp="1"/>
          </p:cNvSpPr>
          <p:nvPr>
            <p:ph type="pic" sz="quarter" idx="13"/>
          </p:nvPr>
        </p:nvSpPr>
        <p:spPr>
          <a:xfrm>
            <a:off x="6086023" y="0"/>
            <a:ext cx="6105983" cy="6858000"/>
          </a:xfrm>
        </p:spPr>
        <p:txBody>
          <a:bodyPr/>
          <a:lstStyle/>
          <a:p>
            <a:r>
              <a:rPr lang="fi-FI"/>
              <a:t>Lisää kuva napsauttamalla kuvaketta</a:t>
            </a:r>
          </a:p>
        </p:txBody>
      </p:sp>
    </p:spTree>
    <p:extLst>
      <p:ext uri="{BB962C8B-B14F-4D97-AF65-F5344CB8AC3E}">
        <p14:creationId xmlns:p14="http://schemas.microsoft.com/office/powerpoint/2010/main" val="154856203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3_Otsikkodia">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C21B57B0-27D9-4EAC-A1AF-563B3D6BE144}" type="datetimeFigureOut">
              <a:rPr lang="fi-FI" smtClean="0"/>
              <a:t>20.4.2026</a:t>
            </a:fld>
            <a:endParaRPr lang="fi-FI"/>
          </a:p>
        </p:txBody>
      </p:sp>
      <p:sp>
        <p:nvSpPr>
          <p:cNvPr id="6" name="Dian numeron paikkamerkki 5"/>
          <p:cNvSpPr>
            <a:spLocks noGrp="1"/>
          </p:cNvSpPr>
          <p:nvPr>
            <p:ph type="sldNum" sz="quarter" idx="12"/>
          </p:nvPr>
        </p:nvSpPr>
        <p:spPr>
          <a:xfrm>
            <a:off x="8737600" y="6356354"/>
            <a:ext cx="2844800" cy="365125"/>
          </a:xfrm>
          <a:prstGeom prst="rect">
            <a:avLst/>
          </a:prstGeom>
        </p:spPr>
        <p:txBody>
          <a:bodyPr/>
          <a:lstStyle/>
          <a:p>
            <a:fld id="{749CD86A-94D1-43B3-8510-EBCF458CE88B}" type="slidenum">
              <a:rPr lang="fi-FI" smtClean="0"/>
              <a:t>‹#›</a:t>
            </a:fld>
            <a:endParaRPr lang="fi-FI"/>
          </a:p>
        </p:txBody>
      </p:sp>
      <p:sp>
        <p:nvSpPr>
          <p:cNvPr id="8" name="Kuvan paikkamerkki 7"/>
          <p:cNvSpPr>
            <a:spLocks noGrp="1"/>
          </p:cNvSpPr>
          <p:nvPr>
            <p:ph type="pic" sz="quarter" idx="13"/>
          </p:nvPr>
        </p:nvSpPr>
        <p:spPr>
          <a:xfrm>
            <a:off x="7" y="0"/>
            <a:ext cx="12191999" cy="6858000"/>
          </a:xfrm>
        </p:spPr>
        <p:txBody>
          <a:bodyPr/>
          <a:lstStyle/>
          <a:p>
            <a:r>
              <a:rPr lang="fi-FI"/>
              <a:t>Lisää kuva napsauttamalla kuvaketta</a:t>
            </a:r>
          </a:p>
        </p:txBody>
      </p:sp>
      <p:sp>
        <p:nvSpPr>
          <p:cNvPr id="3" name="Alaotsikko 2"/>
          <p:cNvSpPr>
            <a:spLocks noGrp="1"/>
          </p:cNvSpPr>
          <p:nvPr>
            <p:ph type="subTitle" idx="1"/>
          </p:nvPr>
        </p:nvSpPr>
        <p:spPr>
          <a:xfrm>
            <a:off x="770638" y="3799930"/>
            <a:ext cx="4804816" cy="1752600"/>
          </a:xfrm>
        </p:spPr>
        <p:txBody>
          <a:bodyPr>
            <a:normAutofit/>
          </a:bodyPr>
          <a:lstStyle>
            <a:lvl1pPr marL="0" indent="0" algn="l">
              <a:buNone/>
              <a:defRPr sz="2666" b="0" i="0">
                <a:solidFill>
                  <a:schemeClr val="tx1">
                    <a:tint val="75000"/>
                  </a:schemeClr>
                </a:solidFill>
                <a:latin typeface="HurmeGeometricSans2 Light"/>
                <a:cs typeface="HurmeGeometricSans2 Light"/>
              </a:defRPr>
            </a:lvl1pPr>
            <a:lvl2pPr marL="609594" indent="0" algn="ctr">
              <a:buNone/>
              <a:defRPr>
                <a:solidFill>
                  <a:schemeClr val="tx1">
                    <a:tint val="75000"/>
                  </a:schemeClr>
                </a:solidFill>
              </a:defRPr>
            </a:lvl2pPr>
            <a:lvl3pPr marL="1219188" indent="0" algn="ctr">
              <a:buNone/>
              <a:defRPr>
                <a:solidFill>
                  <a:schemeClr val="tx1">
                    <a:tint val="75000"/>
                  </a:schemeClr>
                </a:solidFill>
              </a:defRPr>
            </a:lvl3pPr>
            <a:lvl4pPr marL="1828782" indent="0" algn="ctr">
              <a:buNone/>
              <a:defRPr>
                <a:solidFill>
                  <a:schemeClr val="tx1">
                    <a:tint val="75000"/>
                  </a:schemeClr>
                </a:solidFill>
              </a:defRPr>
            </a:lvl4pPr>
            <a:lvl5pPr marL="2438376" indent="0" algn="ctr">
              <a:buNone/>
              <a:defRPr>
                <a:solidFill>
                  <a:schemeClr val="tx1">
                    <a:tint val="75000"/>
                  </a:schemeClr>
                </a:solidFill>
              </a:defRPr>
            </a:lvl5pPr>
            <a:lvl6pPr marL="3047970" indent="0" algn="ctr">
              <a:buNone/>
              <a:defRPr>
                <a:solidFill>
                  <a:schemeClr val="tx1">
                    <a:tint val="75000"/>
                  </a:schemeClr>
                </a:solidFill>
              </a:defRPr>
            </a:lvl6pPr>
            <a:lvl7pPr marL="3657564" indent="0" algn="ctr">
              <a:buNone/>
              <a:defRPr>
                <a:solidFill>
                  <a:schemeClr val="tx1">
                    <a:tint val="75000"/>
                  </a:schemeClr>
                </a:solidFill>
              </a:defRPr>
            </a:lvl7pPr>
            <a:lvl8pPr marL="4267157" indent="0" algn="ctr">
              <a:buNone/>
              <a:defRPr>
                <a:solidFill>
                  <a:schemeClr val="tx1">
                    <a:tint val="75000"/>
                  </a:schemeClr>
                </a:solidFill>
              </a:defRPr>
            </a:lvl8pPr>
            <a:lvl9pPr marL="4876751" indent="0" algn="ctr">
              <a:buNone/>
              <a:defRPr>
                <a:solidFill>
                  <a:schemeClr val="tx1">
                    <a:tint val="75000"/>
                  </a:schemeClr>
                </a:solidFill>
              </a:defRPr>
            </a:lvl9pPr>
          </a:lstStyle>
          <a:p>
            <a:r>
              <a:rPr lang="fi-FI"/>
              <a:t>Muokkaa alaotsikon perustyyliä napsautt.</a:t>
            </a:r>
          </a:p>
        </p:txBody>
      </p:sp>
      <p:sp>
        <p:nvSpPr>
          <p:cNvPr id="2" name="Otsikko 1"/>
          <p:cNvSpPr>
            <a:spLocks noGrp="1"/>
          </p:cNvSpPr>
          <p:nvPr>
            <p:ph type="ctrTitle"/>
          </p:nvPr>
        </p:nvSpPr>
        <p:spPr>
          <a:xfrm>
            <a:off x="770642" y="1512204"/>
            <a:ext cx="6497441" cy="1470025"/>
          </a:xfrm>
        </p:spPr>
        <p:txBody>
          <a:bodyPr>
            <a:noAutofit/>
          </a:bodyPr>
          <a:lstStyle>
            <a:lvl1pPr>
              <a:defRPr sz="6400">
                <a:solidFill>
                  <a:schemeClr val="tx2"/>
                </a:solidFill>
              </a:defRPr>
            </a:lvl1pPr>
          </a:lstStyle>
          <a:p>
            <a:r>
              <a:rPr lang="fi-FI"/>
              <a:t>Muokkaa ots. perustyyl. napsautt.</a:t>
            </a:r>
          </a:p>
        </p:txBody>
      </p:sp>
    </p:spTree>
    <p:extLst>
      <p:ext uri="{BB962C8B-B14F-4D97-AF65-F5344CB8AC3E}">
        <p14:creationId xmlns:p14="http://schemas.microsoft.com/office/powerpoint/2010/main" val="255738556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Otsikko ja sisältö">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C21B57B0-27D9-4EAC-A1AF-563B3D6BE144}" type="datetimeFigureOut">
              <a:rPr lang="fi-FI" smtClean="0"/>
              <a:t>20.4.2026</a:t>
            </a:fld>
            <a:endParaRPr lang="fi-FI"/>
          </a:p>
        </p:txBody>
      </p:sp>
      <p:sp>
        <p:nvSpPr>
          <p:cNvPr id="5" name="Alatunnisteen paikkamerkki 4"/>
          <p:cNvSpPr>
            <a:spLocks noGrp="1"/>
          </p:cNvSpPr>
          <p:nvPr>
            <p:ph type="ftr" sz="quarter" idx="11"/>
          </p:nvPr>
        </p:nvSpPr>
        <p:spPr>
          <a:xfrm>
            <a:off x="4165601" y="6356354"/>
            <a:ext cx="3860800" cy="365125"/>
          </a:xfrm>
          <a:prstGeom prst="rect">
            <a:avLst/>
          </a:prstGeom>
        </p:spPr>
        <p:txBody>
          <a:bodyPr/>
          <a:lstStyle/>
          <a:p>
            <a:endParaRPr lang="fi-FI"/>
          </a:p>
        </p:txBody>
      </p:sp>
      <p:sp>
        <p:nvSpPr>
          <p:cNvPr id="6" name="Dian numeron paikkamerkki 5"/>
          <p:cNvSpPr>
            <a:spLocks noGrp="1"/>
          </p:cNvSpPr>
          <p:nvPr>
            <p:ph type="sldNum" sz="quarter" idx="12"/>
          </p:nvPr>
        </p:nvSpPr>
        <p:spPr>
          <a:xfrm>
            <a:off x="8737600" y="6356354"/>
            <a:ext cx="2844800" cy="365125"/>
          </a:xfrm>
          <a:prstGeom prst="rect">
            <a:avLst/>
          </a:prstGeom>
        </p:spPr>
        <p:txBody>
          <a:bodyPr/>
          <a:lstStyle/>
          <a:p>
            <a:fld id="{749CD86A-94D1-43B3-8510-EBCF458CE88B}" type="slidenum">
              <a:rPr lang="fi-FI" smtClean="0"/>
              <a:t>‹#›</a:t>
            </a:fld>
            <a:endParaRPr lang="fi-FI"/>
          </a:p>
        </p:txBody>
      </p:sp>
      <p:sp>
        <p:nvSpPr>
          <p:cNvPr id="8" name="Kuvan paikkamerkki 7"/>
          <p:cNvSpPr>
            <a:spLocks noGrp="1"/>
          </p:cNvSpPr>
          <p:nvPr>
            <p:ph type="pic" sz="quarter" idx="13"/>
          </p:nvPr>
        </p:nvSpPr>
        <p:spPr>
          <a:xfrm>
            <a:off x="0" y="0"/>
            <a:ext cx="12192000" cy="6858000"/>
          </a:xfrm>
        </p:spPr>
        <p:txBody>
          <a:bodyPr/>
          <a:lstStyle/>
          <a:p>
            <a:r>
              <a:rPr lang="fi-FI"/>
              <a:t>Lisää kuva napsauttamalla kuvaketta</a:t>
            </a:r>
          </a:p>
        </p:txBody>
      </p:sp>
    </p:spTree>
    <p:extLst>
      <p:ext uri="{BB962C8B-B14F-4D97-AF65-F5344CB8AC3E}">
        <p14:creationId xmlns:p14="http://schemas.microsoft.com/office/powerpoint/2010/main" val="241992069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Osan ylätunniste">
    <p:bg>
      <p:bgRef idx="1001">
        <a:schemeClr val="bg1"/>
      </p:bgRef>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963084" y="4406906"/>
            <a:ext cx="10363200" cy="1362076"/>
          </a:xfrm>
        </p:spPr>
        <p:txBody>
          <a:bodyPr anchor="t"/>
          <a:lstStyle>
            <a:lvl1pPr algn="ctr">
              <a:defRPr sz="5333" b="1" cap="none">
                <a:solidFill>
                  <a:schemeClr val="tx2"/>
                </a:solidFill>
              </a:defRPr>
            </a:lvl1pPr>
          </a:lstStyle>
          <a:p>
            <a:r>
              <a:rPr lang="fi-FI"/>
              <a:t>Muokkaa Perustyylejä naps.</a:t>
            </a:r>
          </a:p>
        </p:txBody>
      </p:sp>
      <p:sp>
        <p:nvSpPr>
          <p:cNvPr id="4" name="Päivämäärän paikkamerkki 3"/>
          <p:cNvSpPr>
            <a:spLocks noGrp="1"/>
          </p:cNvSpPr>
          <p:nvPr>
            <p:ph type="dt" sz="half" idx="10"/>
          </p:nvPr>
        </p:nvSpPr>
        <p:spPr/>
        <p:txBody>
          <a:bodyPr/>
          <a:lstStyle/>
          <a:p>
            <a:fld id="{C21B57B0-27D9-4EAC-A1AF-563B3D6BE144}" type="datetimeFigureOut">
              <a:rPr lang="fi-FI" smtClean="0"/>
              <a:t>20.4.2026</a:t>
            </a:fld>
            <a:endParaRPr lang="fi-FI"/>
          </a:p>
        </p:txBody>
      </p:sp>
      <p:sp>
        <p:nvSpPr>
          <p:cNvPr id="5" name="Alatunnisteen paikkamerkki 4"/>
          <p:cNvSpPr>
            <a:spLocks noGrp="1"/>
          </p:cNvSpPr>
          <p:nvPr>
            <p:ph type="ftr" sz="quarter" idx="11"/>
          </p:nvPr>
        </p:nvSpPr>
        <p:spPr>
          <a:xfrm>
            <a:off x="4165601" y="6356354"/>
            <a:ext cx="3860800" cy="365125"/>
          </a:xfrm>
          <a:prstGeom prst="rect">
            <a:avLst/>
          </a:prstGeom>
        </p:spPr>
        <p:txBody>
          <a:bodyPr/>
          <a:lstStyle/>
          <a:p>
            <a:endParaRPr lang="fi-FI"/>
          </a:p>
        </p:txBody>
      </p:sp>
      <p:sp>
        <p:nvSpPr>
          <p:cNvPr id="6" name="Dian numeron paikkamerkki 5"/>
          <p:cNvSpPr>
            <a:spLocks noGrp="1"/>
          </p:cNvSpPr>
          <p:nvPr>
            <p:ph type="sldNum" sz="quarter" idx="12"/>
          </p:nvPr>
        </p:nvSpPr>
        <p:spPr>
          <a:xfrm>
            <a:off x="8737600" y="6356354"/>
            <a:ext cx="2844800" cy="365125"/>
          </a:xfrm>
          <a:prstGeom prst="rect">
            <a:avLst/>
          </a:prstGeom>
        </p:spPr>
        <p:txBody>
          <a:bodyPr/>
          <a:lstStyle/>
          <a:p>
            <a:fld id="{749CD86A-94D1-43B3-8510-EBCF458CE88B}" type="slidenum">
              <a:rPr lang="fi-FI" smtClean="0"/>
              <a:t>‹#›</a:t>
            </a:fld>
            <a:endParaRPr lang="fi-FI"/>
          </a:p>
        </p:txBody>
      </p:sp>
      <p:pic>
        <p:nvPicPr>
          <p:cNvPr id="7" name="Kuva 6" descr="FoodWest_logo_valkoinen_violetti.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08050" y="2267843"/>
            <a:ext cx="5071535" cy="1484887"/>
          </a:xfrm>
          <a:prstGeom prst="rect">
            <a:avLst/>
          </a:prstGeom>
        </p:spPr>
      </p:pic>
    </p:spTree>
    <p:extLst>
      <p:ext uri="{BB962C8B-B14F-4D97-AF65-F5344CB8AC3E}">
        <p14:creationId xmlns:p14="http://schemas.microsoft.com/office/powerpoint/2010/main" val="622293098"/>
      </p:ext>
    </p:extLst>
  </p:cSld>
  <p:clrMapOvr>
    <a:overrideClrMapping bg1="lt1" tx1="dk1" bg2="lt2" tx2="dk2" accent1="accent1" accent2="accent2" accent3="accent3" accent4="accent4" accent5="accent5" accent6="accent6" hlink="hlink" folHlink="folHlink"/>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Sisällön paikkamerkki 2"/>
          <p:cNvSpPr>
            <a:spLocks noGrp="1"/>
          </p:cNvSpPr>
          <p:nvPr>
            <p:ph sz="half" idx="1"/>
          </p:nvPr>
        </p:nvSpPr>
        <p:spPr>
          <a:xfrm>
            <a:off x="609600" y="1333502"/>
            <a:ext cx="5384800" cy="3771900"/>
          </a:xfrm>
        </p:spPr>
        <p:txBody>
          <a:bodyPr/>
          <a:lstStyle>
            <a:lvl1pPr>
              <a:defRPr sz="3733"/>
            </a:lvl1pPr>
            <a:lvl2pPr>
              <a:defRPr sz="3200"/>
            </a:lvl2pPr>
            <a:lvl3pPr>
              <a:defRPr sz="2666"/>
            </a:lvl3pPr>
            <a:lvl4pPr>
              <a:defRPr sz="2400"/>
            </a:lvl4pPr>
            <a:lvl5pPr>
              <a:defRPr sz="2400"/>
            </a:lvl5pPr>
            <a:lvl6pPr>
              <a:defRPr sz="2400"/>
            </a:lvl6pPr>
            <a:lvl7pPr>
              <a:defRPr sz="2400"/>
            </a:lvl7pPr>
            <a:lvl8pPr>
              <a:defRPr sz="2400"/>
            </a:lvl8pPr>
            <a:lvl9pPr>
              <a:defRPr sz="24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1" y="1333502"/>
            <a:ext cx="5384800" cy="3771900"/>
          </a:xfrm>
        </p:spPr>
        <p:txBody>
          <a:bodyPr/>
          <a:lstStyle>
            <a:lvl1pPr>
              <a:defRPr sz="3733"/>
            </a:lvl1pPr>
            <a:lvl2pPr>
              <a:defRPr sz="3200"/>
            </a:lvl2pPr>
            <a:lvl3pPr>
              <a:defRPr sz="2666"/>
            </a:lvl3pPr>
            <a:lvl4pPr>
              <a:defRPr sz="2400"/>
            </a:lvl4pPr>
            <a:lvl5pPr>
              <a:defRPr sz="2400"/>
            </a:lvl5pPr>
            <a:lvl6pPr>
              <a:defRPr sz="2400"/>
            </a:lvl6pPr>
            <a:lvl7pPr>
              <a:defRPr sz="2400"/>
            </a:lvl7pPr>
            <a:lvl8pPr>
              <a:defRPr sz="2400"/>
            </a:lvl8pPr>
            <a:lvl9pPr>
              <a:defRPr sz="24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C21B57B0-27D9-4EAC-A1AF-563B3D6BE144}" type="datetimeFigureOut">
              <a:rPr lang="fi-FI" smtClean="0"/>
              <a:t>20.4.2026</a:t>
            </a:fld>
            <a:endParaRPr lang="fi-FI"/>
          </a:p>
        </p:txBody>
      </p:sp>
      <p:sp>
        <p:nvSpPr>
          <p:cNvPr id="6" name="Alatunnisteen paikkamerkki 5"/>
          <p:cNvSpPr>
            <a:spLocks noGrp="1"/>
          </p:cNvSpPr>
          <p:nvPr>
            <p:ph type="ftr" sz="quarter" idx="11"/>
          </p:nvPr>
        </p:nvSpPr>
        <p:spPr>
          <a:xfrm>
            <a:off x="4165601" y="6356354"/>
            <a:ext cx="3860800" cy="365125"/>
          </a:xfrm>
          <a:prstGeom prst="rect">
            <a:avLst/>
          </a:prstGeom>
        </p:spPr>
        <p:txBody>
          <a:bodyPr/>
          <a:lstStyle/>
          <a:p>
            <a:endParaRPr lang="fi-FI"/>
          </a:p>
        </p:txBody>
      </p:sp>
      <p:sp>
        <p:nvSpPr>
          <p:cNvPr id="7" name="Dian numeron paikkamerkki 6"/>
          <p:cNvSpPr>
            <a:spLocks noGrp="1"/>
          </p:cNvSpPr>
          <p:nvPr>
            <p:ph type="sldNum" sz="quarter" idx="12"/>
          </p:nvPr>
        </p:nvSpPr>
        <p:spPr>
          <a:xfrm>
            <a:off x="8737600" y="6356354"/>
            <a:ext cx="2844800" cy="365125"/>
          </a:xfrm>
          <a:prstGeom prst="rect">
            <a:avLst/>
          </a:prstGeom>
        </p:spPr>
        <p:txBody>
          <a:bodyPr/>
          <a:lstStyle/>
          <a:p>
            <a:fld id="{749CD86A-94D1-43B3-8510-EBCF458CE88B}" type="slidenum">
              <a:rPr lang="fi-FI" smtClean="0"/>
              <a:t>‹#›</a:t>
            </a:fld>
            <a:endParaRPr lang="fi-FI"/>
          </a:p>
        </p:txBody>
      </p:sp>
    </p:spTree>
    <p:extLst>
      <p:ext uri="{BB962C8B-B14F-4D97-AF65-F5344CB8AC3E}">
        <p14:creationId xmlns:p14="http://schemas.microsoft.com/office/powerpoint/2010/main" val="255830109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609600" y="274639"/>
            <a:ext cx="10972800" cy="1143000"/>
          </a:xfrm>
        </p:spPr>
        <p:txBody>
          <a:bodyPr/>
          <a:lstStyle>
            <a:lvl1pPr>
              <a:defRPr/>
            </a:lvl1pPr>
          </a:lstStyle>
          <a:p>
            <a:r>
              <a:rPr lang="fi-FI"/>
              <a:t>Muokkaa ots. perustyyl. napsautt.</a:t>
            </a:r>
          </a:p>
        </p:txBody>
      </p:sp>
      <p:sp>
        <p:nvSpPr>
          <p:cNvPr id="3" name="Tekstin paikkamerkki 2"/>
          <p:cNvSpPr>
            <a:spLocks noGrp="1"/>
          </p:cNvSpPr>
          <p:nvPr>
            <p:ph type="body" idx="1"/>
          </p:nvPr>
        </p:nvSpPr>
        <p:spPr>
          <a:xfrm>
            <a:off x="609600" y="1535113"/>
            <a:ext cx="5386918" cy="639763"/>
          </a:xfrm>
        </p:spPr>
        <p:txBody>
          <a:bodyPr anchor="b"/>
          <a:lstStyle>
            <a:lvl1pPr marL="0" indent="0">
              <a:buNone/>
              <a:defRPr sz="3200" b="1"/>
            </a:lvl1pPr>
            <a:lvl2pPr marL="609594" indent="0">
              <a:buNone/>
              <a:defRPr sz="2666" b="1"/>
            </a:lvl2pPr>
            <a:lvl3pPr marL="1219188" indent="0">
              <a:buNone/>
              <a:defRPr sz="2400" b="1"/>
            </a:lvl3pPr>
            <a:lvl4pPr marL="1828782" indent="0">
              <a:buNone/>
              <a:defRPr sz="2134" b="1"/>
            </a:lvl4pPr>
            <a:lvl5pPr marL="2438376" indent="0">
              <a:buNone/>
              <a:defRPr sz="2134" b="1"/>
            </a:lvl5pPr>
            <a:lvl6pPr marL="3047970" indent="0">
              <a:buNone/>
              <a:defRPr sz="2134" b="1"/>
            </a:lvl6pPr>
            <a:lvl7pPr marL="3657564" indent="0">
              <a:buNone/>
              <a:defRPr sz="2134" b="1"/>
            </a:lvl7pPr>
            <a:lvl8pPr marL="4267157" indent="0">
              <a:buNone/>
              <a:defRPr sz="2134" b="1"/>
            </a:lvl8pPr>
            <a:lvl9pPr marL="4876751" indent="0">
              <a:buNone/>
              <a:defRPr sz="2134" b="1"/>
            </a:lvl9pPr>
          </a:lstStyle>
          <a:p>
            <a:pPr lvl="0"/>
            <a:r>
              <a:rPr lang="fi-FI"/>
              <a:t>Muokkaa tekstin perustyylejä</a:t>
            </a:r>
          </a:p>
        </p:txBody>
      </p:sp>
      <p:sp>
        <p:nvSpPr>
          <p:cNvPr id="4" name="Sisällön paikkamerkki 3"/>
          <p:cNvSpPr>
            <a:spLocks noGrp="1"/>
          </p:cNvSpPr>
          <p:nvPr>
            <p:ph sz="half" idx="2"/>
          </p:nvPr>
        </p:nvSpPr>
        <p:spPr>
          <a:xfrm>
            <a:off x="609600" y="2174875"/>
            <a:ext cx="5386918" cy="3951288"/>
          </a:xfrm>
        </p:spPr>
        <p:txBody>
          <a:bodyPr/>
          <a:lstStyle>
            <a:lvl1pPr>
              <a:defRPr sz="3200"/>
            </a:lvl1pPr>
            <a:lvl2pPr>
              <a:defRPr sz="2666"/>
            </a:lvl2pPr>
            <a:lvl3pPr>
              <a:defRPr sz="2400"/>
            </a:lvl3pPr>
            <a:lvl4pPr>
              <a:defRPr sz="2134"/>
            </a:lvl4pPr>
            <a:lvl5pPr>
              <a:defRPr sz="2134"/>
            </a:lvl5pPr>
            <a:lvl6pPr>
              <a:defRPr sz="2134"/>
            </a:lvl6pPr>
            <a:lvl7pPr>
              <a:defRPr sz="2134"/>
            </a:lvl7pPr>
            <a:lvl8pPr>
              <a:defRPr sz="2134"/>
            </a:lvl8pPr>
            <a:lvl9pPr>
              <a:defRPr sz="2134"/>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93375" y="1535113"/>
            <a:ext cx="5389033" cy="639763"/>
          </a:xfrm>
        </p:spPr>
        <p:txBody>
          <a:bodyPr anchor="b"/>
          <a:lstStyle>
            <a:lvl1pPr marL="0" indent="0">
              <a:buNone/>
              <a:defRPr sz="3200" b="1"/>
            </a:lvl1pPr>
            <a:lvl2pPr marL="609594" indent="0">
              <a:buNone/>
              <a:defRPr sz="2666" b="1"/>
            </a:lvl2pPr>
            <a:lvl3pPr marL="1219188" indent="0">
              <a:buNone/>
              <a:defRPr sz="2400" b="1"/>
            </a:lvl3pPr>
            <a:lvl4pPr marL="1828782" indent="0">
              <a:buNone/>
              <a:defRPr sz="2134" b="1"/>
            </a:lvl4pPr>
            <a:lvl5pPr marL="2438376" indent="0">
              <a:buNone/>
              <a:defRPr sz="2134" b="1"/>
            </a:lvl5pPr>
            <a:lvl6pPr marL="3047970" indent="0">
              <a:buNone/>
              <a:defRPr sz="2134" b="1"/>
            </a:lvl6pPr>
            <a:lvl7pPr marL="3657564" indent="0">
              <a:buNone/>
              <a:defRPr sz="2134" b="1"/>
            </a:lvl7pPr>
            <a:lvl8pPr marL="4267157" indent="0">
              <a:buNone/>
              <a:defRPr sz="2134" b="1"/>
            </a:lvl8pPr>
            <a:lvl9pPr marL="4876751" indent="0">
              <a:buNone/>
              <a:defRPr sz="2134" b="1"/>
            </a:lvl9pPr>
          </a:lstStyle>
          <a:p>
            <a:pPr lvl="0"/>
            <a:r>
              <a:rPr lang="fi-FI"/>
              <a:t>Muokkaa tekstin perustyylejä</a:t>
            </a:r>
          </a:p>
        </p:txBody>
      </p:sp>
      <p:sp>
        <p:nvSpPr>
          <p:cNvPr id="6" name="Sisällön paikkamerkki 5"/>
          <p:cNvSpPr>
            <a:spLocks noGrp="1"/>
          </p:cNvSpPr>
          <p:nvPr>
            <p:ph sz="quarter" idx="4"/>
          </p:nvPr>
        </p:nvSpPr>
        <p:spPr>
          <a:xfrm>
            <a:off x="6193375" y="2174875"/>
            <a:ext cx="5389033" cy="3951288"/>
          </a:xfrm>
        </p:spPr>
        <p:txBody>
          <a:bodyPr/>
          <a:lstStyle>
            <a:lvl1pPr>
              <a:defRPr sz="3200"/>
            </a:lvl1pPr>
            <a:lvl2pPr>
              <a:defRPr sz="2666"/>
            </a:lvl2pPr>
            <a:lvl3pPr>
              <a:defRPr sz="2400"/>
            </a:lvl3pPr>
            <a:lvl4pPr>
              <a:defRPr sz="2134"/>
            </a:lvl4pPr>
            <a:lvl5pPr>
              <a:defRPr sz="2134"/>
            </a:lvl5pPr>
            <a:lvl6pPr>
              <a:defRPr sz="2134"/>
            </a:lvl6pPr>
            <a:lvl7pPr>
              <a:defRPr sz="2134"/>
            </a:lvl7pPr>
            <a:lvl8pPr>
              <a:defRPr sz="2134"/>
            </a:lvl8pPr>
            <a:lvl9pPr>
              <a:defRPr sz="2134"/>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C21B57B0-27D9-4EAC-A1AF-563B3D6BE144}" type="datetimeFigureOut">
              <a:rPr lang="fi-FI" smtClean="0"/>
              <a:t>20.4.2026</a:t>
            </a:fld>
            <a:endParaRPr lang="fi-FI"/>
          </a:p>
        </p:txBody>
      </p:sp>
      <p:sp>
        <p:nvSpPr>
          <p:cNvPr id="8" name="Alatunnisteen paikkamerkki 7"/>
          <p:cNvSpPr>
            <a:spLocks noGrp="1"/>
          </p:cNvSpPr>
          <p:nvPr>
            <p:ph type="ftr" sz="quarter" idx="11"/>
          </p:nvPr>
        </p:nvSpPr>
        <p:spPr>
          <a:xfrm>
            <a:off x="4165601" y="6356354"/>
            <a:ext cx="3860800" cy="365125"/>
          </a:xfrm>
          <a:prstGeom prst="rect">
            <a:avLst/>
          </a:prstGeom>
        </p:spPr>
        <p:txBody>
          <a:bodyPr/>
          <a:lstStyle/>
          <a:p>
            <a:endParaRPr lang="fi-FI"/>
          </a:p>
        </p:txBody>
      </p:sp>
      <p:sp>
        <p:nvSpPr>
          <p:cNvPr id="9" name="Dian numeron paikkamerkki 8"/>
          <p:cNvSpPr>
            <a:spLocks noGrp="1"/>
          </p:cNvSpPr>
          <p:nvPr>
            <p:ph type="sldNum" sz="quarter" idx="12"/>
          </p:nvPr>
        </p:nvSpPr>
        <p:spPr>
          <a:xfrm>
            <a:off x="8737600" y="6356354"/>
            <a:ext cx="2844800" cy="365125"/>
          </a:xfrm>
          <a:prstGeom prst="rect">
            <a:avLst/>
          </a:prstGeom>
        </p:spPr>
        <p:txBody>
          <a:bodyPr/>
          <a:lstStyle/>
          <a:p>
            <a:fld id="{749CD86A-94D1-43B3-8510-EBCF458CE88B}" type="slidenum">
              <a:rPr lang="fi-FI" smtClean="0"/>
              <a:t>‹#›</a:t>
            </a:fld>
            <a:endParaRPr lang="fi-FI"/>
          </a:p>
        </p:txBody>
      </p:sp>
    </p:spTree>
    <p:extLst>
      <p:ext uri="{BB962C8B-B14F-4D97-AF65-F5344CB8AC3E}">
        <p14:creationId xmlns:p14="http://schemas.microsoft.com/office/powerpoint/2010/main" val="26259424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Kolme sisältökohdetta">
    <p:spTree>
      <p:nvGrpSpPr>
        <p:cNvPr id="1" name=""/>
        <p:cNvGrpSpPr/>
        <p:nvPr/>
      </p:nvGrpSpPr>
      <p:grpSpPr>
        <a:xfrm>
          <a:off x="0" y="0"/>
          <a:ext cx="0" cy="0"/>
          <a:chOff x="0" y="0"/>
          <a:chExt cx="0" cy="0"/>
        </a:xfrm>
      </p:grpSpPr>
      <p:sp>
        <p:nvSpPr>
          <p:cNvPr id="3" name="Kuvan paikkamerkki 2">
            <a:extLst>
              <a:ext uri="{FF2B5EF4-FFF2-40B4-BE49-F238E27FC236}">
                <a16:creationId xmlns:a16="http://schemas.microsoft.com/office/drawing/2014/main" id="{093C2EB7-9306-4DC0-B4D6-97AC3B691505}"/>
              </a:ext>
            </a:extLst>
          </p:cNvPr>
          <p:cNvSpPr>
            <a:spLocks noGrp="1"/>
          </p:cNvSpPr>
          <p:nvPr>
            <p:ph type="pic" sz="quarter" idx="23"/>
          </p:nvPr>
        </p:nvSpPr>
        <p:spPr>
          <a:xfrm>
            <a:off x="5159375" y="0"/>
            <a:ext cx="7032625" cy="6858000"/>
          </a:xfrm>
        </p:spPr>
        <p:txBody>
          <a:bodyPr/>
          <a:lstStyle/>
          <a:p>
            <a:endParaRPr lang="fi-FI"/>
          </a:p>
        </p:txBody>
      </p:sp>
      <p:sp>
        <p:nvSpPr>
          <p:cNvPr id="6" name="Sisällön paikkamerkki 2">
            <a:extLst>
              <a:ext uri="{FF2B5EF4-FFF2-40B4-BE49-F238E27FC236}">
                <a16:creationId xmlns:a16="http://schemas.microsoft.com/office/drawing/2014/main" id="{4C68EC44-0C66-4C3D-9202-8B12C770969C}"/>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7" name="Sisällön paikkamerkki 2">
            <a:extLst>
              <a:ext uri="{FF2B5EF4-FFF2-40B4-BE49-F238E27FC236}">
                <a16:creationId xmlns:a16="http://schemas.microsoft.com/office/drawing/2014/main" id="{3D891D6C-2AF0-41B4-8099-1570245CB8CB}"/>
              </a:ext>
            </a:extLst>
          </p:cNvPr>
          <p:cNvSpPr>
            <a:spLocks noGrp="1"/>
          </p:cNvSpPr>
          <p:nvPr>
            <p:ph sz="half" idx="14" hasCustomPrompt="1"/>
          </p:nvPr>
        </p:nvSpPr>
        <p:spPr>
          <a:xfrm>
            <a:off x="742581" y="1858475"/>
            <a:ext cx="4633420" cy="4652648"/>
          </a:xfrm>
        </p:spPr>
        <p:txBody>
          <a:bodyPr>
            <a:noAutofit/>
          </a:bodyPr>
          <a:lstStyle>
            <a:lvl1pPr marL="0" indent="0" algn="l">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8" name="Tekstin paikkamerkki 5">
            <a:extLst>
              <a:ext uri="{FF2B5EF4-FFF2-40B4-BE49-F238E27FC236}">
                <a16:creationId xmlns:a16="http://schemas.microsoft.com/office/drawing/2014/main" id="{505D377F-50F8-4329-BFFC-4369985A5648}"/>
              </a:ext>
            </a:extLst>
          </p:cNvPr>
          <p:cNvSpPr>
            <a:spLocks noGrp="1"/>
          </p:cNvSpPr>
          <p:nvPr>
            <p:ph type="body" sz="quarter" idx="22" hasCustomPrompt="1"/>
          </p:nvPr>
        </p:nvSpPr>
        <p:spPr>
          <a:xfrm>
            <a:off x="742581" y="646811"/>
            <a:ext cx="3841419" cy="838189"/>
          </a:xfrm>
        </p:spPr>
        <p:txBody>
          <a:bodyPr anchor="t">
            <a:noAutofit/>
          </a:bodyPr>
          <a:lstStyle>
            <a:lvl1pPr marL="0" indent="0" algn="l">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2519254073"/>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Päivämäärän paikkamerkki 2"/>
          <p:cNvSpPr>
            <a:spLocks noGrp="1"/>
          </p:cNvSpPr>
          <p:nvPr>
            <p:ph type="dt" sz="half" idx="10"/>
          </p:nvPr>
        </p:nvSpPr>
        <p:spPr/>
        <p:txBody>
          <a:bodyPr/>
          <a:lstStyle/>
          <a:p>
            <a:fld id="{C21B57B0-27D9-4EAC-A1AF-563B3D6BE144}" type="datetimeFigureOut">
              <a:rPr lang="fi-FI" smtClean="0"/>
              <a:t>20.4.2026</a:t>
            </a:fld>
            <a:endParaRPr lang="fi-FI"/>
          </a:p>
        </p:txBody>
      </p:sp>
      <p:sp>
        <p:nvSpPr>
          <p:cNvPr id="4" name="Alatunnisteen paikkamerkki 3"/>
          <p:cNvSpPr>
            <a:spLocks noGrp="1"/>
          </p:cNvSpPr>
          <p:nvPr>
            <p:ph type="ftr" sz="quarter" idx="11"/>
          </p:nvPr>
        </p:nvSpPr>
        <p:spPr>
          <a:xfrm>
            <a:off x="4165601" y="6356354"/>
            <a:ext cx="3860800" cy="365125"/>
          </a:xfrm>
          <a:prstGeom prst="rect">
            <a:avLst/>
          </a:prstGeom>
        </p:spPr>
        <p:txBody>
          <a:bodyPr/>
          <a:lstStyle/>
          <a:p>
            <a:endParaRPr lang="fi-FI"/>
          </a:p>
        </p:txBody>
      </p:sp>
      <p:sp>
        <p:nvSpPr>
          <p:cNvPr id="5" name="Dian numeron paikkamerkki 4"/>
          <p:cNvSpPr>
            <a:spLocks noGrp="1"/>
          </p:cNvSpPr>
          <p:nvPr>
            <p:ph type="sldNum" sz="quarter" idx="12"/>
          </p:nvPr>
        </p:nvSpPr>
        <p:spPr>
          <a:xfrm>
            <a:off x="8737600" y="6356354"/>
            <a:ext cx="2844800" cy="365125"/>
          </a:xfrm>
          <a:prstGeom prst="rect">
            <a:avLst/>
          </a:prstGeom>
        </p:spPr>
        <p:txBody>
          <a:bodyPr/>
          <a:lstStyle/>
          <a:p>
            <a:fld id="{749CD86A-94D1-43B3-8510-EBCF458CE88B}" type="slidenum">
              <a:rPr lang="fi-FI" smtClean="0"/>
              <a:t>‹#›</a:t>
            </a:fld>
            <a:endParaRPr lang="fi-FI"/>
          </a:p>
        </p:txBody>
      </p:sp>
    </p:spTree>
    <p:extLst>
      <p:ext uri="{BB962C8B-B14F-4D97-AF65-F5344CB8AC3E}">
        <p14:creationId xmlns:p14="http://schemas.microsoft.com/office/powerpoint/2010/main" val="377440686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C21B57B0-27D9-4EAC-A1AF-563B3D6BE144}" type="datetimeFigureOut">
              <a:rPr lang="fi-FI" smtClean="0"/>
              <a:t>20.4.2026</a:t>
            </a:fld>
            <a:endParaRPr lang="fi-FI"/>
          </a:p>
        </p:txBody>
      </p:sp>
      <p:sp>
        <p:nvSpPr>
          <p:cNvPr id="3" name="Alatunnisteen paikkamerkki 2"/>
          <p:cNvSpPr>
            <a:spLocks noGrp="1"/>
          </p:cNvSpPr>
          <p:nvPr>
            <p:ph type="ftr" sz="quarter" idx="11"/>
          </p:nvPr>
        </p:nvSpPr>
        <p:spPr>
          <a:xfrm>
            <a:off x="4165601" y="6356354"/>
            <a:ext cx="3860800" cy="365125"/>
          </a:xfrm>
          <a:prstGeom prst="rect">
            <a:avLst/>
          </a:prstGeom>
        </p:spPr>
        <p:txBody>
          <a:bodyPr/>
          <a:lstStyle/>
          <a:p>
            <a:endParaRPr lang="fi-FI"/>
          </a:p>
        </p:txBody>
      </p:sp>
      <p:sp>
        <p:nvSpPr>
          <p:cNvPr id="4" name="Dian numeron paikkamerkki 3"/>
          <p:cNvSpPr>
            <a:spLocks noGrp="1"/>
          </p:cNvSpPr>
          <p:nvPr>
            <p:ph type="sldNum" sz="quarter" idx="12"/>
          </p:nvPr>
        </p:nvSpPr>
        <p:spPr>
          <a:xfrm>
            <a:off x="8737600" y="6356354"/>
            <a:ext cx="2844800" cy="365125"/>
          </a:xfrm>
          <a:prstGeom prst="rect">
            <a:avLst/>
          </a:prstGeom>
        </p:spPr>
        <p:txBody>
          <a:bodyPr/>
          <a:lstStyle/>
          <a:p>
            <a:fld id="{749CD86A-94D1-43B3-8510-EBCF458CE88B}" type="slidenum">
              <a:rPr lang="fi-FI" smtClean="0"/>
              <a:t>‹#›</a:t>
            </a:fld>
            <a:endParaRPr lang="fi-FI"/>
          </a:p>
        </p:txBody>
      </p:sp>
    </p:spTree>
    <p:extLst>
      <p:ext uri="{BB962C8B-B14F-4D97-AF65-F5344CB8AC3E}">
        <p14:creationId xmlns:p14="http://schemas.microsoft.com/office/powerpoint/2010/main" val="317280791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7" y="273051"/>
            <a:ext cx="4011084" cy="1162051"/>
          </a:xfrm>
        </p:spPr>
        <p:txBody>
          <a:bodyPr anchor="b"/>
          <a:lstStyle>
            <a:lvl1pPr algn="l">
              <a:defRPr sz="2666" b="1"/>
            </a:lvl1pPr>
          </a:lstStyle>
          <a:p>
            <a:r>
              <a:rPr lang="fi-FI"/>
              <a:t>Muokkaa ots. perustyyl. napsautt.</a:t>
            </a:r>
          </a:p>
        </p:txBody>
      </p:sp>
      <p:sp>
        <p:nvSpPr>
          <p:cNvPr id="3" name="Sisällön paikkamerkki 2"/>
          <p:cNvSpPr>
            <a:spLocks noGrp="1"/>
          </p:cNvSpPr>
          <p:nvPr>
            <p:ph idx="1"/>
          </p:nvPr>
        </p:nvSpPr>
        <p:spPr>
          <a:xfrm>
            <a:off x="4766734" y="273053"/>
            <a:ext cx="6815666" cy="5853113"/>
          </a:xfrm>
        </p:spPr>
        <p:txBody>
          <a:bodyPr/>
          <a:lstStyle>
            <a:lvl1pPr>
              <a:defRPr sz="4267"/>
            </a:lvl1pPr>
            <a:lvl2pPr>
              <a:defRPr sz="3733"/>
            </a:lvl2pPr>
            <a:lvl3pPr>
              <a:defRPr sz="3200"/>
            </a:lvl3pPr>
            <a:lvl4pPr>
              <a:defRPr sz="2666"/>
            </a:lvl4pPr>
            <a:lvl5pPr>
              <a:defRPr sz="2666"/>
            </a:lvl5pPr>
            <a:lvl6pPr>
              <a:defRPr sz="2666"/>
            </a:lvl6pPr>
            <a:lvl7pPr>
              <a:defRPr sz="2666"/>
            </a:lvl7pPr>
            <a:lvl8pPr>
              <a:defRPr sz="2666"/>
            </a:lvl8pPr>
            <a:lvl9pPr>
              <a:defRPr sz="2666"/>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607" y="1435104"/>
            <a:ext cx="4011084" cy="4691063"/>
          </a:xfrm>
        </p:spPr>
        <p:txBody>
          <a:bodyPr/>
          <a:lstStyle>
            <a:lvl1pPr marL="0" indent="0">
              <a:buNone/>
              <a:defRPr sz="1867"/>
            </a:lvl1pPr>
            <a:lvl2pPr marL="609594" indent="0">
              <a:buNone/>
              <a:defRPr sz="1600"/>
            </a:lvl2pPr>
            <a:lvl3pPr marL="1219188" indent="0">
              <a:buNone/>
              <a:defRPr sz="1333"/>
            </a:lvl3pPr>
            <a:lvl4pPr marL="1828782" indent="0">
              <a:buNone/>
              <a:defRPr sz="1200"/>
            </a:lvl4pPr>
            <a:lvl5pPr marL="2438376" indent="0">
              <a:buNone/>
              <a:defRPr sz="1200"/>
            </a:lvl5pPr>
            <a:lvl6pPr marL="3047970" indent="0">
              <a:buNone/>
              <a:defRPr sz="1200"/>
            </a:lvl6pPr>
            <a:lvl7pPr marL="3657564" indent="0">
              <a:buNone/>
              <a:defRPr sz="1200"/>
            </a:lvl7pPr>
            <a:lvl8pPr marL="4267157" indent="0">
              <a:buNone/>
              <a:defRPr sz="1200"/>
            </a:lvl8pPr>
            <a:lvl9pPr marL="4876751" indent="0">
              <a:buNone/>
              <a:defRPr sz="1200"/>
            </a:lvl9pPr>
          </a:lstStyle>
          <a:p>
            <a:pPr lvl="0"/>
            <a:r>
              <a:rPr lang="fi-FI"/>
              <a:t>Muokkaa tekstin perustyylejä</a:t>
            </a:r>
          </a:p>
        </p:txBody>
      </p:sp>
      <p:sp>
        <p:nvSpPr>
          <p:cNvPr id="5" name="Päivämäärän paikkamerkki 4"/>
          <p:cNvSpPr>
            <a:spLocks noGrp="1"/>
          </p:cNvSpPr>
          <p:nvPr>
            <p:ph type="dt" sz="half" idx="10"/>
          </p:nvPr>
        </p:nvSpPr>
        <p:spPr/>
        <p:txBody>
          <a:bodyPr/>
          <a:lstStyle/>
          <a:p>
            <a:fld id="{C21B57B0-27D9-4EAC-A1AF-563B3D6BE144}" type="datetimeFigureOut">
              <a:rPr lang="fi-FI" smtClean="0"/>
              <a:t>20.4.2026</a:t>
            </a:fld>
            <a:endParaRPr lang="fi-FI"/>
          </a:p>
        </p:txBody>
      </p:sp>
      <p:sp>
        <p:nvSpPr>
          <p:cNvPr id="6" name="Alatunnisteen paikkamerkki 5"/>
          <p:cNvSpPr>
            <a:spLocks noGrp="1"/>
          </p:cNvSpPr>
          <p:nvPr>
            <p:ph type="ftr" sz="quarter" idx="11"/>
          </p:nvPr>
        </p:nvSpPr>
        <p:spPr>
          <a:xfrm>
            <a:off x="4165601" y="6356354"/>
            <a:ext cx="3860800" cy="365125"/>
          </a:xfrm>
          <a:prstGeom prst="rect">
            <a:avLst/>
          </a:prstGeom>
        </p:spPr>
        <p:txBody>
          <a:bodyPr/>
          <a:lstStyle/>
          <a:p>
            <a:endParaRPr lang="fi-FI"/>
          </a:p>
        </p:txBody>
      </p:sp>
      <p:sp>
        <p:nvSpPr>
          <p:cNvPr id="7" name="Dian numeron paikkamerkki 6"/>
          <p:cNvSpPr>
            <a:spLocks noGrp="1"/>
          </p:cNvSpPr>
          <p:nvPr>
            <p:ph type="sldNum" sz="quarter" idx="12"/>
          </p:nvPr>
        </p:nvSpPr>
        <p:spPr>
          <a:xfrm>
            <a:off x="8737600" y="6356354"/>
            <a:ext cx="2844800" cy="365125"/>
          </a:xfrm>
          <a:prstGeom prst="rect">
            <a:avLst/>
          </a:prstGeom>
        </p:spPr>
        <p:txBody>
          <a:bodyPr/>
          <a:lstStyle/>
          <a:p>
            <a:fld id="{749CD86A-94D1-43B3-8510-EBCF458CE88B}" type="slidenum">
              <a:rPr lang="fi-FI" smtClean="0"/>
              <a:t>‹#›</a:t>
            </a:fld>
            <a:endParaRPr lang="fi-FI"/>
          </a:p>
        </p:txBody>
      </p:sp>
    </p:spTree>
    <p:extLst>
      <p:ext uri="{BB962C8B-B14F-4D97-AF65-F5344CB8AC3E}">
        <p14:creationId xmlns:p14="http://schemas.microsoft.com/office/powerpoint/2010/main" val="294968438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2389717" y="4800600"/>
            <a:ext cx="7315200" cy="566738"/>
          </a:xfrm>
        </p:spPr>
        <p:txBody>
          <a:bodyPr anchor="b"/>
          <a:lstStyle>
            <a:lvl1pPr algn="l">
              <a:defRPr sz="2666" b="1"/>
            </a:lvl1pPr>
          </a:lstStyle>
          <a:p>
            <a:r>
              <a:rPr lang="fi-FI"/>
              <a:t>Muokkaa ots. perustyyl. napsautt.</a:t>
            </a:r>
          </a:p>
        </p:txBody>
      </p:sp>
      <p:sp>
        <p:nvSpPr>
          <p:cNvPr id="3" name="Kuvan paikkamerkki 2"/>
          <p:cNvSpPr>
            <a:spLocks noGrp="1"/>
          </p:cNvSpPr>
          <p:nvPr>
            <p:ph type="pic" idx="1"/>
          </p:nvPr>
        </p:nvSpPr>
        <p:spPr>
          <a:xfrm>
            <a:off x="2389717" y="612775"/>
            <a:ext cx="7315200" cy="4114800"/>
          </a:xfrm>
        </p:spPr>
        <p:txBody>
          <a:bodyPr/>
          <a:lstStyle>
            <a:lvl1pPr marL="0" indent="0">
              <a:buNone/>
              <a:defRPr sz="4267"/>
            </a:lvl1pPr>
            <a:lvl2pPr marL="609594" indent="0">
              <a:buNone/>
              <a:defRPr sz="3733"/>
            </a:lvl2pPr>
            <a:lvl3pPr marL="1219188" indent="0">
              <a:buNone/>
              <a:defRPr sz="3200"/>
            </a:lvl3pPr>
            <a:lvl4pPr marL="1828782" indent="0">
              <a:buNone/>
              <a:defRPr sz="2666"/>
            </a:lvl4pPr>
            <a:lvl5pPr marL="2438376" indent="0">
              <a:buNone/>
              <a:defRPr sz="2666"/>
            </a:lvl5pPr>
            <a:lvl6pPr marL="3047970" indent="0">
              <a:buNone/>
              <a:defRPr sz="2666"/>
            </a:lvl6pPr>
            <a:lvl7pPr marL="3657564" indent="0">
              <a:buNone/>
              <a:defRPr sz="2666"/>
            </a:lvl7pPr>
            <a:lvl8pPr marL="4267157" indent="0">
              <a:buNone/>
              <a:defRPr sz="2666"/>
            </a:lvl8pPr>
            <a:lvl9pPr marL="4876751" indent="0">
              <a:buNone/>
              <a:defRPr sz="2666"/>
            </a:lvl9pPr>
          </a:lstStyle>
          <a:p>
            <a:r>
              <a:rPr lang="fi-FI"/>
              <a:t>Lisää kuva napsauttamalla kuvaketta</a:t>
            </a:r>
          </a:p>
        </p:txBody>
      </p:sp>
      <p:sp>
        <p:nvSpPr>
          <p:cNvPr id="4" name="Tekstin paikkamerkki 3"/>
          <p:cNvSpPr>
            <a:spLocks noGrp="1"/>
          </p:cNvSpPr>
          <p:nvPr>
            <p:ph type="body" sz="half" idx="2"/>
          </p:nvPr>
        </p:nvSpPr>
        <p:spPr>
          <a:xfrm>
            <a:off x="2389717" y="5367338"/>
            <a:ext cx="7315200" cy="804862"/>
          </a:xfrm>
        </p:spPr>
        <p:txBody>
          <a:bodyPr/>
          <a:lstStyle>
            <a:lvl1pPr marL="0" indent="0">
              <a:buNone/>
              <a:defRPr sz="1867"/>
            </a:lvl1pPr>
            <a:lvl2pPr marL="609594" indent="0">
              <a:buNone/>
              <a:defRPr sz="1600"/>
            </a:lvl2pPr>
            <a:lvl3pPr marL="1219188" indent="0">
              <a:buNone/>
              <a:defRPr sz="1333"/>
            </a:lvl3pPr>
            <a:lvl4pPr marL="1828782" indent="0">
              <a:buNone/>
              <a:defRPr sz="1200"/>
            </a:lvl4pPr>
            <a:lvl5pPr marL="2438376" indent="0">
              <a:buNone/>
              <a:defRPr sz="1200"/>
            </a:lvl5pPr>
            <a:lvl6pPr marL="3047970" indent="0">
              <a:buNone/>
              <a:defRPr sz="1200"/>
            </a:lvl6pPr>
            <a:lvl7pPr marL="3657564" indent="0">
              <a:buNone/>
              <a:defRPr sz="1200"/>
            </a:lvl7pPr>
            <a:lvl8pPr marL="4267157" indent="0">
              <a:buNone/>
              <a:defRPr sz="1200"/>
            </a:lvl8pPr>
            <a:lvl9pPr marL="4876751" indent="0">
              <a:buNone/>
              <a:defRPr sz="1200"/>
            </a:lvl9pPr>
          </a:lstStyle>
          <a:p>
            <a:pPr lvl="0"/>
            <a:r>
              <a:rPr lang="fi-FI"/>
              <a:t>Muokkaa tekstin perustyylejä</a:t>
            </a:r>
          </a:p>
        </p:txBody>
      </p:sp>
      <p:sp>
        <p:nvSpPr>
          <p:cNvPr id="5" name="Päivämäärän paikkamerkki 4"/>
          <p:cNvSpPr>
            <a:spLocks noGrp="1"/>
          </p:cNvSpPr>
          <p:nvPr>
            <p:ph type="dt" sz="half" idx="10"/>
          </p:nvPr>
        </p:nvSpPr>
        <p:spPr/>
        <p:txBody>
          <a:bodyPr/>
          <a:lstStyle/>
          <a:p>
            <a:fld id="{C21B57B0-27D9-4EAC-A1AF-563B3D6BE144}" type="datetimeFigureOut">
              <a:rPr lang="fi-FI" smtClean="0"/>
              <a:t>20.4.2026</a:t>
            </a:fld>
            <a:endParaRPr lang="fi-FI"/>
          </a:p>
        </p:txBody>
      </p:sp>
      <p:sp>
        <p:nvSpPr>
          <p:cNvPr id="6" name="Alatunnisteen paikkamerkki 5"/>
          <p:cNvSpPr>
            <a:spLocks noGrp="1"/>
          </p:cNvSpPr>
          <p:nvPr>
            <p:ph type="ftr" sz="quarter" idx="11"/>
          </p:nvPr>
        </p:nvSpPr>
        <p:spPr>
          <a:xfrm>
            <a:off x="4165601" y="6356354"/>
            <a:ext cx="3860800" cy="365125"/>
          </a:xfrm>
          <a:prstGeom prst="rect">
            <a:avLst/>
          </a:prstGeom>
        </p:spPr>
        <p:txBody>
          <a:bodyPr/>
          <a:lstStyle/>
          <a:p>
            <a:endParaRPr lang="fi-FI"/>
          </a:p>
        </p:txBody>
      </p:sp>
      <p:sp>
        <p:nvSpPr>
          <p:cNvPr id="7" name="Dian numeron paikkamerkki 6"/>
          <p:cNvSpPr>
            <a:spLocks noGrp="1"/>
          </p:cNvSpPr>
          <p:nvPr>
            <p:ph type="sldNum" sz="quarter" idx="12"/>
          </p:nvPr>
        </p:nvSpPr>
        <p:spPr>
          <a:xfrm>
            <a:off x="8737600" y="6356354"/>
            <a:ext cx="2844800" cy="365125"/>
          </a:xfrm>
          <a:prstGeom prst="rect">
            <a:avLst/>
          </a:prstGeom>
        </p:spPr>
        <p:txBody>
          <a:bodyPr/>
          <a:lstStyle/>
          <a:p>
            <a:fld id="{749CD86A-94D1-43B3-8510-EBCF458CE88B}" type="slidenum">
              <a:rPr lang="fi-FI" smtClean="0"/>
              <a:t>‹#›</a:t>
            </a:fld>
            <a:endParaRPr lang="fi-FI"/>
          </a:p>
        </p:txBody>
      </p:sp>
    </p:spTree>
    <p:extLst>
      <p:ext uri="{BB962C8B-B14F-4D97-AF65-F5344CB8AC3E}">
        <p14:creationId xmlns:p14="http://schemas.microsoft.com/office/powerpoint/2010/main" val="89561153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C21B57B0-27D9-4EAC-A1AF-563B3D6BE144}" type="datetimeFigureOut">
              <a:rPr lang="fi-FI" smtClean="0"/>
              <a:t>20.4.2026</a:t>
            </a:fld>
            <a:endParaRPr lang="fi-FI"/>
          </a:p>
        </p:txBody>
      </p:sp>
      <p:sp>
        <p:nvSpPr>
          <p:cNvPr id="5" name="Alatunnisteen paikkamerkki 4"/>
          <p:cNvSpPr>
            <a:spLocks noGrp="1"/>
          </p:cNvSpPr>
          <p:nvPr>
            <p:ph type="ftr" sz="quarter" idx="11"/>
          </p:nvPr>
        </p:nvSpPr>
        <p:spPr>
          <a:xfrm>
            <a:off x="4165601" y="6356354"/>
            <a:ext cx="3860800" cy="365125"/>
          </a:xfrm>
          <a:prstGeom prst="rect">
            <a:avLst/>
          </a:prstGeom>
        </p:spPr>
        <p:txBody>
          <a:bodyPr/>
          <a:lstStyle/>
          <a:p>
            <a:endParaRPr lang="fi-FI"/>
          </a:p>
        </p:txBody>
      </p:sp>
      <p:sp>
        <p:nvSpPr>
          <p:cNvPr id="6" name="Dian numeron paikkamerkki 5"/>
          <p:cNvSpPr>
            <a:spLocks noGrp="1"/>
          </p:cNvSpPr>
          <p:nvPr>
            <p:ph type="sldNum" sz="quarter" idx="12"/>
          </p:nvPr>
        </p:nvSpPr>
        <p:spPr>
          <a:xfrm>
            <a:off x="8737600" y="6356354"/>
            <a:ext cx="2844800" cy="365125"/>
          </a:xfrm>
          <a:prstGeom prst="rect">
            <a:avLst/>
          </a:prstGeom>
        </p:spPr>
        <p:txBody>
          <a:bodyPr/>
          <a:lstStyle/>
          <a:p>
            <a:fld id="{749CD86A-94D1-43B3-8510-EBCF458CE88B}" type="slidenum">
              <a:rPr lang="fi-FI" smtClean="0"/>
              <a:t>‹#›</a:t>
            </a:fld>
            <a:endParaRPr lang="fi-FI"/>
          </a:p>
        </p:txBody>
      </p:sp>
    </p:spTree>
    <p:extLst>
      <p:ext uri="{BB962C8B-B14F-4D97-AF65-F5344CB8AC3E}">
        <p14:creationId xmlns:p14="http://schemas.microsoft.com/office/powerpoint/2010/main" val="49997581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untainen otsikko 1"/>
          <p:cNvSpPr>
            <a:spLocks noGrp="1"/>
          </p:cNvSpPr>
          <p:nvPr>
            <p:ph type="title" orient="vert"/>
          </p:nvPr>
        </p:nvSpPr>
        <p:spPr>
          <a:xfrm>
            <a:off x="8839200" y="228600"/>
            <a:ext cx="2743200" cy="4876800"/>
          </a:xfrm>
        </p:spPr>
        <p:txBody>
          <a:bodyPr vert="eaVert"/>
          <a:lstStyle/>
          <a:p>
            <a:r>
              <a:rPr lang="fi-FI"/>
              <a:t>Muokkaa ots. perustyyl. napsautt.</a:t>
            </a:r>
          </a:p>
        </p:txBody>
      </p:sp>
      <p:sp>
        <p:nvSpPr>
          <p:cNvPr id="3" name="Pystysuoran tekstin paikkamerkki 2"/>
          <p:cNvSpPr>
            <a:spLocks noGrp="1"/>
          </p:cNvSpPr>
          <p:nvPr>
            <p:ph type="body" orient="vert" idx="1"/>
          </p:nvPr>
        </p:nvSpPr>
        <p:spPr>
          <a:xfrm>
            <a:off x="609601" y="228600"/>
            <a:ext cx="8026400" cy="4876800"/>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C21B57B0-27D9-4EAC-A1AF-563B3D6BE144}" type="datetimeFigureOut">
              <a:rPr lang="fi-FI" smtClean="0"/>
              <a:t>20.4.2026</a:t>
            </a:fld>
            <a:endParaRPr lang="fi-FI"/>
          </a:p>
        </p:txBody>
      </p:sp>
      <p:sp>
        <p:nvSpPr>
          <p:cNvPr id="5" name="Alatunnisteen paikkamerkki 4"/>
          <p:cNvSpPr>
            <a:spLocks noGrp="1"/>
          </p:cNvSpPr>
          <p:nvPr>
            <p:ph type="ftr" sz="quarter" idx="11"/>
          </p:nvPr>
        </p:nvSpPr>
        <p:spPr>
          <a:xfrm>
            <a:off x="4165601" y="6356354"/>
            <a:ext cx="3860800" cy="365125"/>
          </a:xfrm>
          <a:prstGeom prst="rect">
            <a:avLst/>
          </a:prstGeom>
        </p:spPr>
        <p:txBody>
          <a:bodyPr/>
          <a:lstStyle/>
          <a:p>
            <a:endParaRPr lang="fi-FI"/>
          </a:p>
        </p:txBody>
      </p:sp>
      <p:sp>
        <p:nvSpPr>
          <p:cNvPr id="6" name="Dian numeron paikkamerkki 5"/>
          <p:cNvSpPr>
            <a:spLocks noGrp="1"/>
          </p:cNvSpPr>
          <p:nvPr>
            <p:ph type="sldNum" sz="quarter" idx="12"/>
          </p:nvPr>
        </p:nvSpPr>
        <p:spPr>
          <a:xfrm>
            <a:off x="8737600" y="6356354"/>
            <a:ext cx="2844800" cy="365125"/>
          </a:xfrm>
          <a:prstGeom prst="rect">
            <a:avLst/>
          </a:prstGeom>
        </p:spPr>
        <p:txBody>
          <a:bodyPr/>
          <a:lstStyle/>
          <a:p>
            <a:fld id="{749CD86A-94D1-43B3-8510-EBCF458CE88B}" type="slidenum">
              <a:rPr lang="fi-FI" smtClean="0"/>
              <a:t>‹#›</a:t>
            </a:fld>
            <a:endParaRPr lang="fi-FI"/>
          </a:p>
        </p:txBody>
      </p:sp>
    </p:spTree>
    <p:extLst>
      <p:ext uri="{BB962C8B-B14F-4D97-AF65-F5344CB8AC3E}">
        <p14:creationId xmlns:p14="http://schemas.microsoft.com/office/powerpoint/2010/main" val="164129297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cSld name="2_Mukautettu asettelu">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62469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cSld name="12_Otsikkodia">
    <p:spTree>
      <p:nvGrpSpPr>
        <p:cNvPr id="1" name=""/>
        <p:cNvGrpSpPr/>
        <p:nvPr/>
      </p:nvGrpSpPr>
      <p:grpSpPr>
        <a:xfrm>
          <a:off x="0" y="0"/>
          <a:ext cx="0" cy="0"/>
          <a:chOff x="0" y="0"/>
          <a:chExt cx="0" cy="0"/>
        </a:xfrm>
      </p:grpSpPr>
      <p:sp>
        <p:nvSpPr>
          <p:cNvPr id="8" name="Kuvan paikkamerkki 7"/>
          <p:cNvSpPr>
            <a:spLocks noGrp="1"/>
          </p:cNvSpPr>
          <p:nvPr>
            <p:ph type="pic" sz="quarter" idx="13"/>
          </p:nvPr>
        </p:nvSpPr>
        <p:spPr>
          <a:xfrm>
            <a:off x="9" y="4"/>
            <a:ext cx="12191999" cy="4047822"/>
          </a:xfrm>
        </p:spPr>
        <p:txBody>
          <a:bodyPr/>
          <a:lstStyle/>
          <a:p>
            <a:r>
              <a:rPr lang="fi-FI"/>
              <a:t>Lisää kuva napsauttamalla kuvaketta</a:t>
            </a:r>
          </a:p>
        </p:txBody>
      </p:sp>
      <p:sp>
        <p:nvSpPr>
          <p:cNvPr id="2" name="Otsikko 1"/>
          <p:cNvSpPr>
            <a:spLocks noGrp="1"/>
          </p:cNvSpPr>
          <p:nvPr>
            <p:ph type="ctrTitle" hasCustomPrompt="1"/>
          </p:nvPr>
        </p:nvSpPr>
        <p:spPr>
          <a:xfrm>
            <a:off x="4" y="4047826"/>
            <a:ext cx="12192004" cy="1470025"/>
          </a:xfrm>
          <a:solidFill>
            <a:schemeClr val="tx2"/>
          </a:solidFill>
          <a:ln>
            <a:noFill/>
          </a:ln>
        </p:spPr>
        <p:txBody>
          <a:bodyPr>
            <a:noAutofit/>
          </a:bodyPr>
          <a:lstStyle>
            <a:lvl1pPr algn="ctr">
              <a:defRPr sz="4000">
                <a:solidFill>
                  <a:srgbClr val="FFFFFF"/>
                </a:solidFill>
              </a:defRPr>
            </a:lvl1pPr>
          </a:lstStyle>
          <a:p>
            <a:r>
              <a:rPr lang="fi-FI"/>
              <a:t>MUOKKAA PERUSTYYLEJÄ NAPS.</a:t>
            </a:r>
          </a:p>
        </p:txBody>
      </p:sp>
    </p:spTree>
    <p:extLst>
      <p:ext uri="{BB962C8B-B14F-4D97-AF65-F5344CB8AC3E}">
        <p14:creationId xmlns:p14="http://schemas.microsoft.com/office/powerpoint/2010/main" val="77367373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Kuva">
    <p:bg>
      <p:bgRef idx="1001">
        <a:schemeClr val="bg1"/>
      </p:bgRef>
    </p:bg>
    <p:spTree>
      <p:nvGrpSpPr>
        <p:cNvPr id="1" name=""/>
        <p:cNvGrpSpPr/>
        <p:nvPr/>
      </p:nvGrpSpPr>
      <p:grpSpPr>
        <a:xfrm>
          <a:off x="0" y="0"/>
          <a:ext cx="0" cy="0"/>
          <a:chOff x="0" y="0"/>
          <a:chExt cx="0" cy="0"/>
        </a:xfrm>
      </p:grpSpPr>
      <p:sp>
        <p:nvSpPr>
          <p:cNvPr id="18" name="Kuvan paikkamerkki 17">
            <a:extLst>
              <a:ext uri="{FF2B5EF4-FFF2-40B4-BE49-F238E27FC236}">
                <a16:creationId xmlns:a16="http://schemas.microsoft.com/office/drawing/2014/main" id="{2284F82B-FD19-4B66-95A9-D55A3514B707}"/>
              </a:ext>
            </a:extLst>
          </p:cNvPr>
          <p:cNvSpPr>
            <a:spLocks noGrp="1"/>
          </p:cNvSpPr>
          <p:nvPr>
            <p:ph type="pic" sz="quarter" idx="10"/>
          </p:nvPr>
        </p:nvSpPr>
        <p:spPr>
          <a:xfrm>
            <a:off x="0" y="0"/>
            <a:ext cx="12192000" cy="6858000"/>
          </a:xfrm>
          <a:noFill/>
        </p:spPr>
        <p:txBody>
          <a:bodyPr/>
          <a:lstStyle>
            <a:lvl1pPr marL="0" indent="0">
              <a:buNone/>
              <a:defRPr/>
            </a:lvl1pPr>
          </a:lstStyle>
          <a:p>
            <a:endParaRPr lang="fi-FI"/>
          </a:p>
        </p:txBody>
      </p:sp>
    </p:spTree>
    <p:extLst>
      <p:ext uri="{BB962C8B-B14F-4D97-AF65-F5344CB8AC3E}">
        <p14:creationId xmlns:p14="http://schemas.microsoft.com/office/powerpoint/2010/main" val="2418779936"/>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Kolme sisältökohdetta">
    <p:spTree>
      <p:nvGrpSpPr>
        <p:cNvPr id="1" name=""/>
        <p:cNvGrpSpPr/>
        <p:nvPr/>
      </p:nvGrpSpPr>
      <p:grpSpPr>
        <a:xfrm>
          <a:off x="0" y="0"/>
          <a:ext cx="0" cy="0"/>
          <a:chOff x="0" y="0"/>
          <a:chExt cx="0" cy="0"/>
        </a:xfrm>
      </p:grpSpPr>
      <p:sp>
        <p:nvSpPr>
          <p:cNvPr id="7" name="Tekstin paikkamerkki 5">
            <a:extLst>
              <a:ext uri="{FF2B5EF4-FFF2-40B4-BE49-F238E27FC236}">
                <a16:creationId xmlns:a16="http://schemas.microsoft.com/office/drawing/2014/main" id="{C185A59F-AEAF-4343-8EC1-0342AF2279CD}"/>
              </a:ext>
            </a:extLst>
          </p:cNvPr>
          <p:cNvSpPr>
            <a:spLocks noGrp="1"/>
          </p:cNvSpPr>
          <p:nvPr>
            <p:ph type="body" sz="quarter" idx="24"/>
          </p:nvPr>
        </p:nvSpPr>
        <p:spPr>
          <a:xfrm>
            <a:off x="0" y="-8230"/>
            <a:ext cx="7471350" cy="686623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0 h 10012"/>
              <a:gd name="connsiteX1" fmla="*/ 10000 w 10000"/>
              <a:gd name="connsiteY1" fmla="*/ 12 h 10012"/>
              <a:gd name="connsiteX2" fmla="*/ 10000 w 10000"/>
              <a:gd name="connsiteY2" fmla="*/ 10012 h 10012"/>
              <a:gd name="connsiteX3" fmla="*/ 0 w 10000"/>
              <a:gd name="connsiteY3" fmla="*/ 10012 h 10012"/>
              <a:gd name="connsiteX4" fmla="*/ 0 w 10000"/>
              <a:gd name="connsiteY4" fmla="*/ 0 h 10012"/>
              <a:gd name="connsiteX0" fmla="*/ 0 w 10000"/>
              <a:gd name="connsiteY0" fmla="*/ 0 h 10012"/>
              <a:gd name="connsiteX1" fmla="*/ 6673 w 10000"/>
              <a:gd name="connsiteY1" fmla="*/ 0 h 10012"/>
              <a:gd name="connsiteX2" fmla="*/ 10000 w 10000"/>
              <a:gd name="connsiteY2" fmla="*/ 10012 h 10012"/>
              <a:gd name="connsiteX3" fmla="*/ 0 w 10000"/>
              <a:gd name="connsiteY3" fmla="*/ 10012 h 10012"/>
              <a:gd name="connsiteX4" fmla="*/ 0 w 10000"/>
              <a:gd name="connsiteY4" fmla="*/ 0 h 10012"/>
              <a:gd name="connsiteX0" fmla="*/ 0 w 10000"/>
              <a:gd name="connsiteY0" fmla="*/ 0 h 10012"/>
              <a:gd name="connsiteX1" fmla="*/ 6973 w 10000"/>
              <a:gd name="connsiteY1" fmla="*/ 0 h 10012"/>
              <a:gd name="connsiteX2" fmla="*/ 10000 w 10000"/>
              <a:gd name="connsiteY2" fmla="*/ 10012 h 10012"/>
              <a:gd name="connsiteX3" fmla="*/ 0 w 10000"/>
              <a:gd name="connsiteY3" fmla="*/ 10012 h 10012"/>
              <a:gd name="connsiteX4" fmla="*/ 0 w 10000"/>
              <a:gd name="connsiteY4" fmla="*/ 0 h 10012"/>
              <a:gd name="connsiteX0" fmla="*/ 0 w 10000"/>
              <a:gd name="connsiteY0" fmla="*/ 0 h 10012"/>
              <a:gd name="connsiteX1" fmla="*/ 6973 w 10000"/>
              <a:gd name="connsiteY1" fmla="*/ 12 h 10012"/>
              <a:gd name="connsiteX2" fmla="*/ 10000 w 10000"/>
              <a:gd name="connsiteY2" fmla="*/ 10012 h 10012"/>
              <a:gd name="connsiteX3" fmla="*/ 0 w 10000"/>
              <a:gd name="connsiteY3" fmla="*/ 10012 h 10012"/>
              <a:gd name="connsiteX4" fmla="*/ 0 w 10000"/>
              <a:gd name="connsiteY4" fmla="*/ 0 h 10012"/>
              <a:gd name="connsiteX0" fmla="*/ 0 w 10000"/>
              <a:gd name="connsiteY0" fmla="*/ 0 h 10012"/>
              <a:gd name="connsiteX1" fmla="*/ 6973 w 10000"/>
              <a:gd name="connsiteY1" fmla="*/ 0 h 10012"/>
              <a:gd name="connsiteX2" fmla="*/ 10000 w 10000"/>
              <a:gd name="connsiteY2" fmla="*/ 10012 h 10012"/>
              <a:gd name="connsiteX3" fmla="*/ 0 w 10000"/>
              <a:gd name="connsiteY3" fmla="*/ 10012 h 10012"/>
              <a:gd name="connsiteX4" fmla="*/ 0 w 10000"/>
              <a:gd name="connsiteY4" fmla="*/ 0 h 10012"/>
              <a:gd name="connsiteX0" fmla="*/ 0 w 10000"/>
              <a:gd name="connsiteY0" fmla="*/ 0 h 10012"/>
              <a:gd name="connsiteX1" fmla="*/ 6984 w 10000"/>
              <a:gd name="connsiteY1" fmla="*/ 12 h 10012"/>
              <a:gd name="connsiteX2" fmla="*/ 10000 w 10000"/>
              <a:gd name="connsiteY2" fmla="*/ 10012 h 10012"/>
              <a:gd name="connsiteX3" fmla="*/ 0 w 10000"/>
              <a:gd name="connsiteY3" fmla="*/ 10012 h 10012"/>
              <a:gd name="connsiteX4" fmla="*/ 0 w 10000"/>
              <a:gd name="connsiteY4" fmla="*/ 0 h 1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12">
                <a:moveTo>
                  <a:pt x="0" y="0"/>
                </a:moveTo>
                <a:lnTo>
                  <a:pt x="6984" y="12"/>
                </a:lnTo>
                <a:lnTo>
                  <a:pt x="10000" y="10012"/>
                </a:lnTo>
                <a:lnTo>
                  <a:pt x="0" y="10012"/>
                </a:lnTo>
                <a:lnTo>
                  <a:pt x="0" y="0"/>
                </a:lnTo>
                <a:close/>
              </a:path>
            </a:pathLst>
          </a:custGeom>
          <a:solidFill>
            <a:schemeClr val="bg1"/>
          </a:solidFill>
          <a:ln>
            <a:noFill/>
          </a:ln>
        </p:spPr>
        <p:txBody>
          <a:bodyPr anchor="t">
            <a:noAutofit/>
          </a:bodyPr>
          <a:lstStyle>
            <a:lvl1pPr marL="0" indent="0" algn="l">
              <a:buNone/>
              <a:defRPr sz="2800" cap="all" baseline="0">
                <a:ln>
                  <a:noFill/>
                </a:ln>
                <a:no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endParaRPr lang="fi-FI"/>
          </a:p>
        </p:txBody>
      </p:sp>
      <p:sp>
        <p:nvSpPr>
          <p:cNvPr id="3" name="Kuvan paikkamerkki 2">
            <a:extLst>
              <a:ext uri="{FF2B5EF4-FFF2-40B4-BE49-F238E27FC236}">
                <a16:creationId xmlns:a16="http://schemas.microsoft.com/office/drawing/2014/main" id="{093C2EB7-9306-4DC0-B4D6-97AC3B691505}"/>
              </a:ext>
            </a:extLst>
          </p:cNvPr>
          <p:cNvSpPr>
            <a:spLocks noGrp="1"/>
          </p:cNvSpPr>
          <p:nvPr>
            <p:ph type="pic" sz="quarter" idx="23"/>
          </p:nvPr>
        </p:nvSpPr>
        <p:spPr>
          <a:xfrm>
            <a:off x="5159375" y="0"/>
            <a:ext cx="7032625" cy="6858000"/>
          </a:xfrm>
        </p:spPr>
        <p:txBody>
          <a:bodyPr/>
          <a:lstStyle/>
          <a:p>
            <a:endParaRPr lang="fi-FI"/>
          </a:p>
        </p:txBody>
      </p:sp>
      <p:sp>
        <p:nvSpPr>
          <p:cNvPr id="8" name="Sisällön paikkamerkki 2">
            <a:extLst>
              <a:ext uri="{FF2B5EF4-FFF2-40B4-BE49-F238E27FC236}">
                <a16:creationId xmlns:a16="http://schemas.microsoft.com/office/drawing/2014/main" id="{915BA1CC-2F80-482A-B922-B79F66CDF3F2}"/>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9" name="Sisällön paikkamerkki 2">
            <a:extLst>
              <a:ext uri="{FF2B5EF4-FFF2-40B4-BE49-F238E27FC236}">
                <a16:creationId xmlns:a16="http://schemas.microsoft.com/office/drawing/2014/main" id="{EB556E8D-B308-4436-9E54-B19BBF49DCBB}"/>
              </a:ext>
            </a:extLst>
          </p:cNvPr>
          <p:cNvSpPr>
            <a:spLocks noGrp="1"/>
          </p:cNvSpPr>
          <p:nvPr>
            <p:ph sz="half" idx="14" hasCustomPrompt="1"/>
          </p:nvPr>
        </p:nvSpPr>
        <p:spPr>
          <a:xfrm>
            <a:off x="742581" y="1858475"/>
            <a:ext cx="4633420"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1" name="Tekstin paikkamerkki 5">
            <a:extLst>
              <a:ext uri="{FF2B5EF4-FFF2-40B4-BE49-F238E27FC236}">
                <a16:creationId xmlns:a16="http://schemas.microsoft.com/office/drawing/2014/main" id="{9C88F67A-F55D-49BC-A798-AC12DB9B2E79}"/>
              </a:ext>
            </a:extLst>
          </p:cNvPr>
          <p:cNvSpPr>
            <a:spLocks noGrp="1"/>
          </p:cNvSpPr>
          <p:nvPr>
            <p:ph type="body" sz="quarter" idx="22" hasCustomPrompt="1"/>
          </p:nvPr>
        </p:nvSpPr>
        <p:spPr>
          <a:xfrm>
            <a:off x="742581" y="646811"/>
            <a:ext cx="3841419"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1242601542"/>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2_Kolme sisältökohdetta">
    <p:spTree>
      <p:nvGrpSpPr>
        <p:cNvPr id="1" name=""/>
        <p:cNvGrpSpPr/>
        <p:nvPr/>
      </p:nvGrpSpPr>
      <p:grpSpPr>
        <a:xfrm>
          <a:off x="0" y="0"/>
          <a:ext cx="0" cy="0"/>
          <a:chOff x="0" y="0"/>
          <a:chExt cx="0" cy="0"/>
        </a:xfrm>
      </p:grpSpPr>
      <p:sp>
        <p:nvSpPr>
          <p:cNvPr id="31" name="Sisällön paikkamerkki 2">
            <a:extLst>
              <a:ext uri="{FF2B5EF4-FFF2-40B4-BE49-F238E27FC236}">
                <a16:creationId xmlns:a16="http://schemas.microsoft.com/office/drawing/2014/main" id="{64C10FB5-B9F3-4AF7-AF3B-4CD017030FE4}"/>
              </a:ext>
            </a:extLst>
          </p:cNvPr>
          <p:cNvSpPr>
            <a:spLocks noGrp="1"/>
          </p:cNvSpPr>
          <p:nvPr>
            <p:ph sz="half" idx="16" hasCustomPrompt="1"/>
          </p:nvPr>
        </p:nvSpPr>
        <p:spPr>
          <a:xfrm>
            <a:off x="742580" y="1490399"/>
            <a:ext cx="5065419"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33" name="Sisällön paikkamerkki 2">
            <a:extLst>
              <a:ext uri="{FF2B5EF4-FFF2-40B4-BE49-F238E27FC236}">
                <a16:creationId xmlns:a16="http://schemas.microsoft.com/office/drawing/2014/main" id="{2A65588E-AA04-4F61-8DA5-D40BCAF182A3}"/>
              </a:ext>
            </a:extLst>
          </p:cNvPr>
          <p:cNvSpPr>
            <a:spLocks noGrp="1"/>
          </p:cNvSpPr>
          <p:nvPr>
            <p:ph sz="half" idx="14" hasCustomPrompt="1"/>
          </p:nvPr>
        </p:nvSpPr>
        <p:spPr>
          <a:xfrm>
            <a:off x="742581" y="1858475"/>
            <a:ext cx="5065418"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0" name="Tekstin paikkamerkki 5">
            <a:extLst>
              <a:ext uri="{FF2B5EF4-FFF2-40B4-BE49-F238E27FC236}">
                <a16:creationId xmlns:a16="http://schemas.microsoft.com/office/drawing/2014/main" id="{15AED27F-E759-4B31-8CE9-294094E973E9}"/>
              </a:ext>
            </a:extLst>
          </p:cNvPr>
          <p:cNvSpPr>
            <a:spLocks noGrp="1"/>
          </p:cNvSpPr>
          <p:nvPr>
            <p:ph type="body" sz="quarter" idx="22" hasCustomPrompt="1"/>
          </p:nvPr>
        </p:nvSpPr>
        <p:spPr>
          <a:xfrm>
            <a:off x="742581" y="646811"/>
            <a:ext cx="5065418"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pic>
        <p:nvPicPr>
          <p:cNvPr id="8" name="Kuva 7">
            <a:extLst>
              <a:ext uri="{FF2B5EF4-FFF2-40B4-BE49-F238E27FC236}">
                <a16:creationId xmlns:a16="http://schemas.microsoft.com/office/drawing/2014/main" id="{A60C9107-EB72-4912-943D-9A47672925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45869" y="6383291"/>
            <a:ext cx="1440000" cy="449280"/>
          </a:xfrm>
          <a:prstGeom prst="rect">
            <a:avLst/>
          </a:prstGeom>
        </p:spPr>
      </p:pic>
      <p:cxnSp>
        <p:nvCxnSpPr>
          <p:cNvPr id="9" name="Suora yhdysviiva 8">
            <a:extLst>
              <a:ext uri="{FF2B5EF4-FFF2-40B4-BE49-F238E27FC236}">
                <a16:creationId xmlns:a16="http://schemas.microsoft.com/office/drawing/2014/main" id="{068FAF7E-025C-4D06-B452-B748A07549A5}"/>
              </a:ext>
            </a:extLst>
          </p:cNvPr>
          <p:cNvCxnSpPr>
            <a:cxnSpLocks/>
          </p:cNvCxnSpPr>
          <p:nvPr userDrawn="1"/>
        </p:nvCxnSpPr>
        <p:spPr>
          <a:xfrm flipV="1">
            <a:off x="-8313" y="6624557"/>
            <a:ext cx="10745869" cy="13876"/>
          </a:xfrm>
          <a:prstGeom prst="line">
            <a:avLst/>
          </a:prstGeom>
          <a:ln w="12700">
            <a:gradFill>
              <a:gsLst>
                <a:gs pos="100000">
                  <a:schemeClr val="accent1"/>
                </a:gs>
                <a:gs pos="0">
                  <a:schemeClr val="accent4"/>
                </a:gs>
                <a:gs pos="5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2861785"/>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4_Kolme sisältökohdetta">
    <p:spTree>
      <p:nvGrpSpPr>
        <p:cNvPr id="1" name=""/>
        <p:cNvGrpSpPr/>
        <p:nvPr/>
      </p:nvGrpSpPr>
      <p:grpSpPr>
        <a:xfrm>
          <a:off x="0" y="0"/>
          <a:ext cx="0" cy="0"/>
          <a:chOff x="0" y="0"/>
          <a:chExt cx="0" cy="0"/>
        </a:xfrm>
      </p:grpSpPr>
      <p:sp>
        <p:nvSpPr>
          <p:cNvPr id="3" name="Kuvan paikkamerkki 2">
            <a:extLst>
              <a:ext uri="{FF2B5EF4-FFF2-40B4-BE49-F238E27FC236}">
                <a16:creationId xmlns:a16="http://schemas.microsoft.com/office/drawing/2014/main" id="{6D12C899-122C-4983-8FBE-254921D2AC53}"/>
              </a:ext>
            </a:extLst>
          </p:cNvPr>
          <p:cNvSpPr>
            <a:spLocks noGrp="1"/>
          </p:cNvSpPr>
          <p:nvPr>
            <p:ph type="pic" sz="quarter" idx="23"/>
          </p:nvPr>
        </p:nvSpPr>
        <p:spPr>
          <a:xfrm>
            <a:off x="6096001" y="0"/>
            <a:ext cx="6096000" cy="6858000"/>
          </a:xfrm>
        </p:spPr>
        <p:txBody>
          <a:bodyPr/>
          <a:lstStyle/>
          <a:p>
            <a:endParaRPr lang="fi-FI"/>
          </a:p>
        </p:txBody>
      </p:sp>
      <p:sp>
        <p:nvSpPr>
          <p:cNvPr id="11" name="Sisällön paikkamerkki 2">
            <a:extLst>
              <a:ext uri="{FF2B5EF4-FFF2-40B4-BE49-F238E27FC236}">
                <a16:creationId xmlns:a16="http://schemas.microsoft.com/office/drawing/2014/main" id="{7AB17E5C-92B1-40AB-9C95-9FDCAFD94E02}"/>
              </a:ext>
            </a:extLst>
          </p:cNvPr>
          <p:cNvSpPr>
            <a:spLocks noGrp="1"/>
          </p:cNvSpPr>
          <p:nvPr>
            <p:ph sz="half" idx="16" hasCustomPrompt="1"/>
          </p:nvPr>
        </p:nvSpPr>
        <p:spPr>
          <a:xfrm>
            <a:off x="742580" y="1490399"/>
            <a:ext cx="5065419"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12" name="Sisällön paikkamerkki 2">
            <a:extLst>
              <a:ext uri="{FF2B5EF4-FFF2-40B4-BE49-F238E27FC236}">
                <a16:creationId xmlns:a16="http://schemas.microsoft.com/office/drawing/2014/main" id="{73419B90-24A3-45E4-AECA-D71AA6D6B23E}"/>
              </a:ext>
            </a:extLst>
          </p:cNvPr>
          <p:cNvSpPr>
            <a:spLocks noGrp="1"/>
          </p:cNvSpPr>
          <p:nvPr>
            <p:ph sz="half" idx="14" hasCustomPrompt="1"/>
          </p:nvPr>
        </p:nvSpPr>
        <p:spPr>
          <a:xfrm>
            <a:off x="742581" y="1858475"/>
            <a:ext cx="5065418"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3" name="Tekstin paikkamerkki 5">
            <a:extLst>
              <a:ext uri="{FF2B5EF4-FFF2-40B4-BE49-F238E27FC236}">
                <a16:creationId xmlns:a16="http://schemas.microsoft.com/office/drawing/2014/main" id="{8851E79B-10B5-4969-9808-FD81EBF62302}"/>
              </a:ext>
            </a:extLst>
          </p:cNvPr>
          <p:cNvSpPr>
            <a:spLocks noGrp="1"/>
          </p:cNvSpPr>
          <p:nvPr>
            <p:ph type="body" sz="quarter" idx="22" hasCustomPrompt="1"/>
          </p:nvPr>
        </p:nvSpPr>
        <p:spPr>
          <a:xfrm>
            <a:off x="742581" y="646811"/>
            <a:ext cx="5065418"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2205860381"/>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Kolme sisältökohdetta">
    <p:spTree>
      <p:nvGrpSpPr>
        <p:cNvPr id="1" name=""/>
        <p:cNvGrpSpPr/>
        <p:nvPr/>
      </p:nvGrpSpPr>
      <p:grpSpPr>
        <a:xfrm>
          <a:off x="0" y="0"/>
          <a:ext cx="0" cy="0"/>
          <a:chOff x="0" y="0"/>
          <a:chExt cx="0" cy="0"/>
        </a:xfrm>
      </p:grpSpPr>
      <p:sp>
        <p:nvSpPr>
          <p:cNvPr id="3" name="Kuvan paikkamerkki 2">
            <a:extLst>
              <a:ext uri="{FF2B5EF4-FFF2-40B4-BE49-F238E27FC236}">
                <a16:creationId xmlns:a16="http://schemas.microsoft.com/office/drawing/2014/main" id="{6D12C899-122C-4983-8FBE-254921D2AC53}"/>
              </a:ext>
            </a:extLst>
          </p:cNvPr>
          <p:cNvSpPr>
            <a:spLocks noGrp="1"/>
          </p:cNvSpPr>
          <p:nvPr>
            <p:ph type="pic" sz="quarter" idx="23"/>
          </p:nvPr>
        </p:nvSpPr>
        <p:spPr>
          <a:xfrm>
            <a:off x="0" y="0"/>
            <a:ext cx="6096000" cy="6858000"/>
          </a:xfrm>
        </p:spPr>
        <p:txBody>
          <a:bodyPr/>
          <a:lstStyle/>
          <a:p>
            <a:endParaRPr lang="fi-FI"/>
          </a:p>
        </p:txBody>
      </p:sp>
      <p:sp>
        <p:nvSpPr>
          <p:cNvPr id="6" name="Sisällön paikkamerkki 2">
            <a:extLst>
              <a:ext uri="{FF2B5EF4-FFF2-40B4-BE49-F238E27FC236}">
                <a16:creationId xmlns:a16="http://schemas.microsoft.com/office/drawing/2014/main" id="{9ED378F6-5D3E-4877-98D1-6E299329DFEE}"/>
              </a:ext>
            </a:extLst>
          </p:cNvPr>
          <p:cNvSpPr>
            <a:spLocks noGrp="1"/>
          </p:cNvSpPr>
          <p:nvPr>
            <p:ph sz="half" idx="16" hasCustomPrompt="1"/>
          </p:nvPr>
        </p:nvSpPr>
        <p:spPr>
          <a:xfrm>
            <a:off x="6455999" y="1490399"/>
            <a:ext cx="5065419"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7" name="Sisällön paikkamerkki 2">
            <a:extLst>
              <a:ext uri="{FF2B5EF4-FFF2-40B4-BE49-F238E27FC236}">
                <a16:creationId xmlns:a16="http://schemas.microsoft.com/office/drawing/2014/main" id="{235D7C16-FD9A-4E22-A8C8-091942ADA7E0}"/>
              </a:ext>
            </a:extLst>
          </p:cNvPr>
          <p:cNvSpPr>
            <a:spLocks noGrp="1"/>
          </p:cNvSpPr>
          <p:nvPr>
            <p:ph sz="half" idx="14" hasCustomPrompt="1"/>
          </p:nvPr>
        </p:nvSpPr>
        <p:spPr>
          <a:xfrm>
            <a:off x="6456000" y="1858475"/>
            <a:ext cx="5065418"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8" name="Tekstin paikkamerkki 5">
            <a:extLst>
              <a:ext uri="{FF2B5EF4-FFF2-40B4-BE49-F238E27FC236}">
                <a16:creationId xmlns:a16="http://schemas.microsoft.com/office/drawing/2014/main" id="{D7ACEB3F-CD4F-46FB-946B-E1428762777F}"/>
              </a:ext>
            </a:extLst>
          </p:cNvPr>
          <p:cNvSpPr>
            <a:spLocks noGrp="1"/>
          </p:cNvSpPr>
          <p:nvPr>
            <p:ph type="body" sz="quarter" idx="22" hasCustomPrompt="1"/>
          </p:nvPr>
        </p:nvSpPr>
        <p:spPr>
          <a:xfrm>
            <a:off x="6456000" y="646811"/>
            <a:ext cx="5065418"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1189155325"/>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vaiheinen projekti">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D0EDB4DC-800B-49F5-952C-7068ADF04141}"/>
              </a:ext>
            </a:extLst>
          </p:cNvPr>
          <p:cNvSpPr>
            <a:spLocks noGrp="1"/>
          </p:cNvSpPr>
          <p:nvPr>
            <p:ph type="pic" sz="quarter" idx="24"/>
          </p:nvPr>
        </p:nvSpPr>
        <p:spPr>
          <a:xfrm>
            <a:off x="0" y="0"/>
            <a:ext cx="12192000" cy="6858000"/>
          </a:xfrm>
        </p:spPr>
        <p:txBody>
          <a:bodyPr/>
          <a:lstStyle/>
          <a:p>
            <a:endParaRPr lang="fi-FI"/>
          </a:p>
        </p:txBody>
      </p:sp>
      <p:sp>
        <p:nvSpPr>
          <p:cNvPr id="16" name="Tekstin paikkamerkki 5">
            <a:extLst>
              <a:ext uri="{FF2B5EF4-FFF2-40B4-BE49-F238E27FC236}">
                <a16:creationId xmlns:a16="http://schemas.microsoft.com/office/drawing/2014/main" id="{9982D478-6044-4574-BEED-C7C5C663F05F}"/>
              </a:ext>
            </a:extLst>
          </p:cNvPr>
          <p:cNvSpPr>
            <a:spLocks noGrp="1"/>
          </p:cNvSpPr>
          <p:nvPr>
            <p:ph type="body" sz="quarter" idx="22" hasCustomPrompt="1"/>
          </p:nvPr>
        </p:nvSpPr>
        <p:spPr>
          <a:xfrm>
            <a:off x="742581" y="646811"/>
            <a:ext cx="6577419" cy="1198189"/>
          </a:xfrm>
        </p:spPr>
        <p:txBody>
          <a:bodyPr anchor="t">
            <a:noAutofit/>
          </a:bodyPr>
          <a:lstStyle>
            <a:lvl1pPr marL="0" indent="0" algn="l">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 toteutetaan neljässä vaiheessa</a:t>
            </a:r>
          </a:p>
        </p:txBody>
      </p:sp>
      <p:sp>
        <p:nvSpPr>
          <p:cNvPr id="18" name="Tekstin paikkamerkki 5">
            <a:extLst>
              <a:ext uri="{FF2B5EF4-FFF2-40B4-BE49-F238E27FC236}">
                <a16:creationId xmlns:a16="http://schemas.microsoft.com/office/drawing/2014/main" id="{067A1B62-CF0F-482F-8E6E-7C14977C7D6D}"/>
              </a:ext>
            </a:extLst>
          </p:cNvPr>
          <p:cNvSpPr>
            <a:spLocks noGrp="1"/>
          </p:cNvSpPr>
          <p:nvPr>
            <p:ph type="body" sz="quarter" idx="23" hasCustomPrompt="1"/>
          </p:nvPr>
        </p:nvSpPr>
        <p:spPr>
          <a:xfrm>
            <a:off x="742581" y="1845000"/>
            <a:ext cx="6577420" cy="432000"/>
          </a:xfrm>
        </p:spPr>
        <p:txBody>
          <a:bodyPr anchor="t">
            <a:noAutofit/>
          </a:bodyPr>
          <a:lstStyle>
            <a:lvl1pPr marL="0" indent="0" algn="l">
              <a:buNone/>
              <a:defRPr sz="1400" b="1" i="0" cap="none" baseline="0">
                <a:solidFill>
                  <a:schemeClr val="bg1"/>
                </a:solidFill>
                <a:latin typeface="Trebuchet MS" panose="020B06030202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Toteutus aikavälillä 05/2020 – 07/2020</a:t>
            </a:r>
          </a:p>
        </p:txBody>
      </p:sp>
    </p:spTree>
    <p:extLst>
      <p:ext uri="{BB962C8B-B14F-4D97-AF65-F5344CB8AC3E}">
        <p14:creationId xmlns:p14="http://schemas.microsoft.com/office/powerpoint/2010/main" val="9049035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austa">
    <p:spTree>
      <p:nvGrpSpPr>
        <p:cNvPr id="1" name=""/>
        <p:cNvGrpSpPr/>
        <p:nvPr/>
      </p:nvGrpSpPr>
      <p:grpSpPr>
        <a:xfrm>
          <a:off x="0" y="0"/>
          <a:ext cx="0" cy="0"/>
          <a:chOff x="0" y="0"/>
          <a:chExt cx="0" cy="0"/>
        </a:xfrm>
      </p:grpSpPr>
      <p:sp>
        <p:nvSpPr>
          <p:cNvPr id="5" name="Sisällön paikkamerkki 2">
            <a:extLst>
              <a:ext uri="{FF2B5EF4-FFF2-40B4-BE49-F238E27FC236}">
                <a16:creationId xmlns:a16="http://schemas.microsoft.com/office/drawing/2014/main" id="{DB8951F9-CFF6-44DB-89D9-2223C2F409F2}"/>
              </a:ext>
            </a:extLst>
          </p:cNvPr>
          <p:cNvSpPr>
            <a:spLocks noGrp="1"/>
          </p:cNvSpPr>
          <p:nvPr>
            <p:ph sz="half" idx="16" hasCustomPrompt="1"/>
          </p:nvPr>
        </p:nvSpPr>
        <p:spPr>
          <a:xfrm>
            <a:off x="742580" y="1490399"/>
            <a:ext cx="5065419"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6" name="Sisällön paikkamerkki 2">
            <a:extLst>
              <a:ext uri="{FF2B5EF4-FFF2-40B4-BE49-F238E27FC236}">
                <a16:creationId xmlns:a16="http://schemas.microsoft.com/office/drawing/2014/main" id="{D07B26D3-7AC8-49FD-96FA-9285CA897A8C}"/>
              </a:ext>
            </a:extLst>
          </p:cNvPr>
          <p:cNvSpPr>
            <a:spLocks noGrp="1"/>
          </p:cNvSpPr>
          <p:nvPr>
            <p:ph sz="half" idx="14" hasCustomPrompt="1"/>
          </p:nvPr>
        </p:nvSpPr>
        <p:spPr>
          <a:xfrm>
            <a:off x="742581" y="1858475"/>
            <a:ext cx="5065418"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7" name="Tekstin paikkamerkki 5">
            <a:extLst>
              <a:ext uri="{FF2B5EF4-FFF2-40B4-BE49-F238E27FC236}">
                <a16:creationId xmlns:a16="http://schemas.microsoft.com/office/drawing/2014/main" id="{4C708AAF-C56D-4A48-AF7A-67CD91E2818F}"/>
              </a:ext>
            </a:extLst>
          </p:cNvPr>
          <p:cNvSpPr>
            <a:spLocks noGrp="1"/>
          </p:cNvSpPr>
          <p:nvPr>
            <p:ph type="body" sz="quarter" idx="22" hasCustomPrompt="1"/>
          </p:nvPr>
        </p:nvSpPr>
        <p:spPr>
          <a:xfrm>
            <a:off x="742581" y="646811"/>
            <a:ext cx="5065418"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pic>
        <p:nvPicPr>
          <p:cNvPr id="8" name="Kuva 7">
            <a:extLst>
              <a:ext uri="{FF2B5EF4-FFF2-40B4-BE49-F238E27FC236}">
                <a16:creationId xmlns:a16="http://schemas.microsoft.com/office/drawing/2014/main" id="{48C6BDE0-016D-4549-8C96-4A06560C9E9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45869" y="6383291"/>
            <a:ext cx="1440000" cy="449280"/>
          </a:xfrm>
          <a:prstGeom prst="rect">
            <a:avLst/>
          </a:prstGeom>
        </p:spPr>
      </p:pic>
      <p:cxnSp>
        <p:nvCxnSpPr>
          <p:cNvPr id="10" name="Suora yhdysviiva 9">
            <a:extLst>
              <a:ext uri="{FF2B5EF4-FFF2-40B4-BE49-F238E27FC236}">
                <a16:creationId xmlns:a16="http://schemas.microsoft.com/office/drawing/2014/main" id="{6175A665-3D70-4971-B0E3-D6FAA087F096}"/>
              </a:ext>
            </a:extLst>
          </p:cNvPr>
          <p:cNvCxnSpPr>
            <a:cxnSpLocks/>
          </p:cNvCxnSpPr>
          <p:nvPr userDrawn="1"/>
        </p:nvCxnSpPr>
        <p:spPr>
          <a:xfrm flipV="1">
            <a:off x="-8313" y="6624557"/>
            <a:ext cx="10745869" cy="13876"/>
          </a:xfrm>
          <a:prstGeom prst="line">
            <a:avLst/>
          </a:prstGeom>
          <a:ln w="12700">
            <a:gradFill>
              <a:gsLst>
                <a:gs pos="100000">
                  <a:schemeClr val="accent1"/>
                </a:gs>
                <a:gs pos="0">
                  <a:schemeClr val="accent4"/>
                </a:gs>
                <a:gs pos="5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10007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4-vaiheinen projekti">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F1A2EF84-FB99-4192-B99F-182223A737CF}"/>
              </a:ext>
            </a:extLst>
          </p:cNvPr>
          <p:cNvSpPr/>
          <p:nvPr userDrawn="1"/>
        </p:nvSpPr>
        <p:spPr>
          <a:xfrm>
            <a:off x="0" y="3861000"/>
            <a:ext cx="12192000" cy="2997000"/>
          </a:xfrm>
          <a:prstGeom prst="rect">
            <a:avLst/>
          </a:prstGeom>
          <a:gradFill>
            <a:gsLst>
              <a:gs pos="0">
                <a:schemeClr val="accent1">
                  <a:alpha val="90000"/>
                </a:schemeClr>
              </a:gs>
              <a:gs pos="100000">
                <a:schemeClr val="accent1"/>
              </a:gs>
              <a:gs pos="49000">
                <a:schemeClr val="accent2">
                  <a:alpha val="9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Tekstin paikkamerkki 5">
            <a:extLst>
              <a:ext uri="{FF2B5EF4-FFF2-40B4-BE49-F238E27FC236}">
                <a16:creationId xmlns:a16="http://schemas.microsoft.com/office/drawing/2014/main" id="{664E86D2-602E-41F2-8B23-7996F9FA554E}"/>
              </a:ext>
            </a:extLst>
          </p:cNvPr>
          <p:cNvSpPr>
            <a:spLocks noGrp="1"/>
          </p:cNvSpPr>
          <p:nvPr>
            <p:ph type="body" sz="quarter" idx="25" hasCustomPrompt="1"/>
          </p:nvPr>
        </p:nvSpPr>
        <p:spPr>
          <a:xfrm>
            <a:off x="748580"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01</a:t>
            </a:r>
          </a:p>
        </p:txBody>
      </p:sp>
      <p:cxnSp>
        <p:nvCxnSpPr>
          <p:cNvPr id="6" name="Suora yhdysviiva 5">
            <a:extLst>
              <a:ext uri="{FF2B5EF4-FFF2-40B4-BE49-F238E27FC236}">
                <a16:creationId xmlns:a16="http://schemas.microsoft.com/office/drawing/2014/main" id="{014D021A-E469-4297-A4E4-21D45A34DB3B}"/>
              </a:ext>
            </a:extLst>
          </p:cNvPr>
          <p:cNvCxnSpPr/>
          <p:nvPr userDrawn="1"/>
        </p:nvCxnSpPr>
        <p:spPr>
          <a:xfrm>
            <a:off x="826189" y="3827749"/>
            <a:ext cx="15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kstin paikkamerkki 5">
            <a:extLst>
              <a:ext uri="{FF2B5EF4-FFF2-40B4-BE49-F238E27FC236}">
                <a16:creationId xmlns:a16="http://schemas.microsoft.com/office/drawing/2014/main" id="{71C5B0C3-CEBF-4152-BA22-8C8E1F7A0C52}"/>
              </a:ext>
            </a:extLst>
          </p:cNvPr>
          <p:cNvSpPr>
            <a:spLocks noGrp="1"/>
          </p:cNvSpPr>
          <p:nvPr>
            <p:ph type="body" sz="quarter" idx="26" hasCustomPrompt="1"/>
          </p:nvPr>
        </p:nvSpPr>
        <p:spPr>
          <a:xfrm>
            <a:off x="742581" y="3995489"/>
            <a:ext cx="2185420"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aloitus</a:t>
            </a:r>
          </a:p>
        </p:txBody>
      </p:sp>
      <p:sp>
        <p:nvSpPr>
          <p:cNvPr id="21" name="Tekstin paikkamerkki 5">
            <a:extLst>
              <a:ext uri="{FF2B5EF4-FFF2-40B4-BE49-F238E27FC236}">
                <a16:creationId xmlns:a16="http://schemas.microsoft.com/office/drawing/2014/main" id="{77358D74-C7F7-414D-A760-45F7F9383EAE}"/>
              </a:ext>
            </a:extLst>
          </p:cNvPr>
          <p:cNvSpPr>
            <a:spLocks noGrp="1"/>
          </p:cNvSpPr>
          <p:nvPr>
            <p:ph type="body" sz="quarter" idx="27" hasCustomPrompt="1"/>
          </p:nvPr>
        </p:nvSpPr>
        <p:spPr>
          <a:xfrm>
            <a:off x="742581" y="4450692"/>
            <a:ext cx="2689420"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22" name="Tekstin paikkamerkki 5">
            <a:extLst>
              <a:ext uri="{FF2B5EF4-FFF2-40B4-BE49-F238E27FC236}">
                <a16:creationId xmlns:a16="http://schemas.microsoft.com/office/drawing/2014/main" id="{0BCA9437-D4C3-4E9C-8A16-72AD0AE7767F}"/>
              </a:ext>
            </a:extLst>
          </p:cNvPr>
          <p:cNvSpPr>
            <a:spLocks noGrp="1"/>
          </p:cNvSpPr>
          <p:nvPr>
            <p:ph type="body" sz="quarter" idx="28" hasCustomPrompt="1"/>
          </p:nvPr>
        </p:nvSpPr>
        <p:spPr>
          <a:xfrm>
            <a:off x="3550807"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02</a:t>
            </a:r>
          </a:p>
        </p:txBody>
      </p:sp>
      <p:cxnSp>
        <p:nvCxnSpPr>
          <p:cNvPr id="23" name="Suora yhdysviiva 22">
            <a:extLst>
              <a:ext uri="{FF2B5EF4-FFF2-40B4-BE49-F238E27FC236}">
                <a16:creationId xmlns:a16="http://schemas.microsoft.com/office/drawing/2014/main" id="{A1964A9C-E407-43CD-AF41-E628C8C75CCA}"/>
              </a:ext>
            </a:extLst>
          </p:cNvPr>
          <p:cNvCxnSpPr/>
          <p:nvPr userDrawn="1"/>
        </p:nvCxnSpPr>
        <p:spPr>
          <a:xfrm>
            <a:off x="3628416" y="3827749"/>
            <a:ext cx="15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kstin paikkamerkki 5">
            <a:extLst>
              <a:ext uri="{FF2B5EF4-FFF2-40B4-BE49-F238E27FC236}">
                <a16:creationId xmlns:a16="http://schemas.microsoft.com/office/drawing/2014/main" id="{6B5A8465-3CA5-4C3D-ACB6-353B0EDF5086}"/>
              </a:ext>
            </a:extLst>
          </p:cNvPr>
          <p:cNvSpPr>
            <a:spLocks noGrp="1"/>
          </p:cNvSpPr>
          <p:nvPr>
            <p:ph type="body" sz="quarter" idx="29" hasCustomPrompt="1"/>
          </p:nvPr>
        </p:nvSpPr>
        <p:spPr>
          <a:xfrm>
            <a:off x="3544808" y="3995489"/>
            <a:ext cx="2689420"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toinen vaihe</a:t>
            </a:r>
          </a:p>
        </p:txBody>
      </p:sp>
      <p:sp>
        <p:nvSpPr>
          <p:cNvPr id="25" name="Tekstin paikkamerkki 5">
            <a:extLst>
              <a:ext uri="{FF2B5EF4-FFF2-40B4-BE49-F238E27FC236}">
                <a16:creationId xmlns:a16="http://schemas.microsoft.com/office/drawing/2014/main" id="{121E9F99-2628-4F65-A5EA-DDE76D357E42}"/>
              </a:ext>
            </a:extLst>
          </p:cNvPr>
          <p:cNvSpPr>
            <a:spLocks noGrp="1"/>
          </p:cNvSpPr>
          <p:nvPr>
            <p:ph type="body" sz="quarter" idx="30" hasCustomPrompt="1"/>
          </p:nvPr>
        </p:nvSpPr>
        <p:spPr>
          <a:xfrm>
            <a:off x="3544808" y="4450692"/>
            <a:ext cx="2689420"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26" name="Tekstin paikkamerkki 5">
            <a:extLst>
              <a:ext uri="{FF2B5EF4-FFF2-40B4-BE49-F238E27FC236}">
                <a16:creationId xmlns:a16="http://schemas.microsoft.com/office/drawing/2014/main" id="{1F4957A7-9E61-4B25-8C1B-DABE2FA7C67C}"/>
              </a:ext>
            </a:extLst>
          </p:cNvPr>
          <p:cNvSpPr>
            <a:spLocks noGrp="1"/>
          </p:cNvSpPr>
          <p:nvPr>
            <p:ph type="body" sz="quarter" idx="31" hasCustomPrompt="1"/>
          </p:nvPr>
        </p:nvSpPr>
        <p:spPr>
          <a:xfrm>
            <a:off x="6353034"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03</a:t>
            </a:r>
          </a:p>
        </p:txBody>
      </p:sp>
      <p:cxnSp>
        <p:nvCxnSpPr>
          <p:cNvPr id="27" name="Suora yhdysviiva 26">
            <a:extLst>
              <a:ext uri="{FF2B5EF4-FFF2-40B4-BE49-F238E27FC236}">
                <a16:creationId xmlns:a16="http://schemas.microsoft.com/office/drawing/2014/main" id="{1F3D1926-302A-4F84-B7F4-4C1A22E0EB9F}"/>
              </a:ext>
            </a:extLst>
          </p:cNvPr>
          <p:cNvCxnSpPr/>
          <p:nvPr userDrawn="1"/>
        </p:nvCxnSpPr>
        <p:spPr>
          <a:xfrm>
            <a:off x="6430643" y="3827749"/>
            <a:ext cx="15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kstin paikkamerkki 5">
            <a:extLst>
              <a:ext uri="{FF2B5EF4-FFF2-40B4-BE49-F238E27FC236}">
                <a16:creationId xmlns:a16="http://schemas.microsoft.com/office/drawing/2014/main" id="{32CE653D-5439-4D20-8143-031E230CBFE1}"/>
              </a:ext>
            </a:extLst>
          </p:cNvPr>
          <p:cNvSpPr>
            <a:spLocks noGrp="1"/>
          </p:cNvSpPr>
          <p:nvPr>
            <p:ph type="body" sz="quarter" idx="32" hasCustomPrompt="1"/>
          </p:nvPr>
        </p:nvSpPr>
        <p:spPr>
          <a:xfrm>
            <a:off x="6347035" y="3995489"/>
            <a:ext cx="2185420"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kehitys</a:t>
            </a:r>
          </a:p>
        </p:txBody>
      </p:sp>
      <p:sp>
        <p:nvSpPr>
          <p:cNvPr id="29" name="Tekstin paikkamerkki 5">
            <a:extLst>
              <a:ext uri="{FF2B5EF4-FFF2-40B4-BE49-F238E27FC236}">
                <a16:creationId xmlns:a16="http://schemas.microsoft.com/office/drawing/2014/main" id="{7D3192E8-1D66-4891-9DEF-178E7E87953E}"/>
              </a:ext>
            </a:extLst>
          </p:cNvPr>
          <p:cNvSpPr>
            <a:spLocks noGrp="1"/>
          </p:cNvSpPr>
          <p:nvPr>
            <p:ph type="body" sz="quarter" idx="33" hasCustomPrompt="1"/>
          </p:nvPr>
        </p:nvSpPr>
        <p:spPr>
          <a:xfrm>
            <a:off x="6347035" y="4450692"/>
            <a:ext cx="2689420"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30" name="Tekstin paikkamerkki 5">
            <a:extLst>
              <a:ext uri="{FF2B5EF4-FFF2-40B4-BE49-F238E27FC236}">
                <a16:creationId xmlns:a16="http://schemas.microsoft.com/office/drawing/2014/main" id="{235E37D4-4FB3-4AD0-8527-12BBDC58B9C9}"/>
              </a:ext>
            </a:extLst>
          </p:cNvPr>
          <p:cNvSpPr>
            <a:spLocks noGrp="1"/>
          </p:cNvSpPr>
          <p:nvPr>
            <p:ph type="body" sz="quarter" idx="34" hasCustomPrompt="1"/>
          </p:nvPr>
        </p:nvSpPr>
        <p:spPr>
          <a:xfrm>
            <a:off x="9162362"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04</a:t>
            </a:r>
          </a:p>
        </p:txBody>
      </p:sp>
      <p:cxnSp>
        <p:nvCxnSpPr>
          <p:cNvPr id="31" name="Suora yhdysviiva 30">
            <a:extLst>
              <a:ext uri="{FF2B5EF4-FFF2-40B4-BE49-F238E27FC236}">
                <a16:creationId xmlns:a16="http://schemas.microsoft.com/office/drawing/2014/main" id="{3420E053-1ED0-4453-B6AE-D9E3EA888585}"/>
              </a:ext>
            </a:extLst>
          </p:cNvPr>
          <p:cNvCxnSpPr/>
          <p:nvPr userDrawn="1"/>
        </p:nvCxnSpPr>
        <p:spPr>
          <a:xfrm>
            <a:off x="9239971" y="3827749"/>
            <a:ext cx="15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kstin paikkamerkki 5">
            <a:extLst>
              <a:ext uri="{FF2B5EF4-FFF2-40B4-BE49-F238E27FC236}">
                <a16:creationId xmlns:a16="http://schemas.microsoft.com/office/drawing/2014/main" id="{72293B76-85A6-4126-B41C-106A373D1D35}"/>
              </a:ext>
            </a:extLst>
          </p:cNvPr>
          <p:cNvSpPr>
            <a:spLocks noGrp="1"/>
          </p:cNvSpPr>
          <p:nvPr>
            <p:ph type="body" sz="quarter" idx="35" hasCustomPrompt="1"/>
          </p:nvPr>
        </p:nvSpPr>
        <p:spPr>
          <a:xfrm>
            <a:off x="9156363" y="3995489"/>
            <a:ext cx="2185420"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lopetus</a:t>
            </a:r>
          </a:p>
        </p:txBody>
      </p:sp>
      <p:sp>
        <p:nvSpPr>
          <p:cNvPr id="33" name="Tekstin paikkamerkki 5">
            <a:extLst>
              <a:ext uri="{FF2B5EF4-FFF2-40B4-BE49-F238E27FC236}">
                <a16:creationId xmlns:a16="http://schemas.microsoft.com/office/drawing/2014/main" id="{BF1BD59C-DB10-46F2-9B0C-C47AAB3042B3}"/>
              </a:ext>
            </a:extLst>
          </p:cNvPr>
          <p:cNvSpPr>
            <a:spLocks noGrp="1"/>
          </p:cNvSpPr>
          <p:nvPr>
            <p:ph type="body" sz="quarter" idx="36" hasCustomPrompt="1"/>
          </p:nvPr>
        </p:nvSpPr>
        <p:spPr>
          <a:xfrm>
            <a:off x="9156363" y="4450692"/>
            <a:ext cx="2689420"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34" name="Tekstin paikkamerkki 5">
            <a:extLst>
              <a:ext uri="{FF2B5EF4-FFF2-40B4-BE49-F238E27FC236}">
                <a16:creationId xmlns:a16="http://schemas.microsoft.com/office/drawing/2014/main" id="{36CD581D-DE4E-4DF3-84EC-433DD415089A}"/>
              </a:ext>
            </a:extLst>
          </p:cNvPr>
          <p:cNvSpPr>
            <a:spLocks noGrp="1"/>
          </p:cNvSpPr>
          <p:nvPr>
            <p:ph type="body" sz="quarter" idx="22" hasCustomPrompt="1"/>
          </p:nvPr>
        </p:nvSpPr>
        <p:spPr>
          <a:xfrm>
            <a:off x="742581" y="646811"/>
            <a:ext cx="6577419" cy="119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 toteutetaan neljässä vaiheessa</a:t>
            </a:r>
          </a:p>
        </p:txBody>
      </p:sp>
      <p:sp>
        <p:nvSpPr>
          <p:cNvPr id="35" name="Tekstin paikkamerkki 5">
            <a:extLst>
              <a:ext uri="{FF2B5EF4-FFF2-40B4-BE49-F238E27FC236}">
                <a16:creationId xmlns:a16="http://schemas.microsoft.com/office/drawing/2014/main" id="{2A4B205C-1F34-4B54-B27C-5019868486D4}"/>
              </a:ext>
            </a:extLst>
          </p:cNvPr>
          <p:cNvSpPr>
            <a:spLocks noGrp="1"/>
          </p:cNvSpPr>
          <p:nvPr>
            <p:ph type="body" sz="quarter" idx="23" hasCustomPrompt="1"/>
          </p:nvPr>
        </p:nvSpPr>
        <p:spPr>
          <a:xfrm>
            <a:off x="742581" y="1845000"/>
            <a:ext cx="6577420" cy="432000"/>
          </a:xfrm>
        </p:spPr>
        <p:txBody>
          <a:bodyPr anchor="t">
            <a:noAutofit/>
          </a:bodyPr>
          <a:lstStyle>
            <a:lvl1pPr marL="0" indent="0" algn="l">
              <a:buNone/>
              <a:defRPr sz="1400" b="1" i="0" cap="none" baseline="0">
                <a:solidFill>
                  <a:schemeClr val="tx1"/>
                </a:solidFill>
                <a:latin typeface="Trebuchet MS" panose="020B06030202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Toteutus aikavälillä 05/2020 – 07/2020</a:t>
            </a:r>
          </a:p>
        </p:txBody>
      </p:sp>
    </p:spTree>
    <p:extLst>
      <p:ext uri="{BB962C8B-B14F-4D97-AF65-F5344CB8AC3E}">
        <p14:creationId xmlns:p14="http://schemas.microsoft.com/office/powerpoint/2010/main" val="898841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4-vaiheinen projekti">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F1A2EF84-FB99-4192-B99F-182223A737CF}"/>
              </a:ext>
            </a:extLst>
          </p:cNvPr>
          <p:cNvSpPr/>
          <p:nvPr userDrawn="1"/>
        </p:nvSpPr>
        <p:spPr>
          <a:xfrm>
            <a:off x="0" y="3861000"/>
            <a:ext cx="12192000" cy="2997000"/>
          </a:xfrm>
          <a:prstGeom prst="rect">
            <a:avLst/>
          </a:prstGeom>
          <a:gradFill>
            <a:gsLst>
              <a:gs pos="0">
                <a:schemeClr val="accent1">
                  <a:alpha val="90000"/>
                </a:schemeClr>
              </a:gs>
              <a:gs pos="100000">
                <a:schemeClr val="accent1"/>
              </a:gs>
              <a:gs pos="49000">
                <a:schemeClr val="accent2">
                  <a:alpha val="9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 name="Tekstin paikkamerkki 5">
            <a:extLst>
              <a:ext uri="{FF2B5EF4-FFF2-40B4-BE49-F238E27FC236}">
                <a16:creationId xmlns:a16="http://schemas.microsoft.com/office/drawing/2014/main" id="{36CD581D-DE4E-4DF3-84EC-433DD415089A}"/>
              </a:ext>
            </a:extLst>
          </p:cNvPr>
          <p:cNvSpPr>
            <a:spLocks noGrp="1"/>
          </p:cNvSpPr>
          <p:nvPr>
            <p:ph type="body" sz="quarter" idx="22" hasCustomPrompt="1"/>
          </p:nvPr>
        </p:nvSpPr>
        <p:spPr>
          <a:xfrm>
            <a:off x="742581" y="646811"/>
            <a:ext cx="6577419" cy="119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 toteutetaan neljässä vaiheessa</a:t>
            </a:r>
          </a:p>
        </p:txBody>
      </p:sp>
      <p:sp>
        <p:nvSpPr>
          <p:cNvPr id="35" name="Tekstin paikkamerkki 5">
            <a:extLst>
              <a:ext uri="{FF2B5EF4-FFF2-40B4-BE49-F238E27FC236}">
                <a16:creationId xmlns:a16="http://schemas.microsoft.com/office/drawing/2014/main" id="{2A4B205C-1F34-4B54-B27C-5019868486D4}"/>
              </a:ext>
            </a:extLst>
          </p:cNvPr>
          <p:cNvSpPr>
            <a:spLocks noGrp="1"/>
          </p:cNvSpPr>
          <p:nvPr>
            <p:ph type="body" sz="quarter" idx="23" hasCustomPrompt="1"/>
          </p:nvPr>
        </p:nvSpPr>
        <p:spPr>
          <a:xfrm>
            <a:off x="742581" y="1845000"/>
            <a:ext cx="6577420" cy="432000"/>
          </a:xfrm>
        </p:spPr>
        <p:txBody>
          <a:bodyPr anchor="t">
            <a:noAutofit/>
          </a:bodyPr>
          <a:lstStyle>
            <a:lvl1pPr marL="0" indent="0" algn="l">
              <a:buNone/>
              <a:defRPr sz="1400" b="1" i="0" cap="none" baseline="0">
                <a:solidFill>
                  <a:schemeClr val="tx1"/>
                </a:solidFill>
                <a:latin typeface="Trebuchet MS" panose="020B06030202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Toteutus aikavälillä 05/2020 – 07/2020</a:t>
            </a:r>
          </a:p>
        </p:txBody>
      </p:sp>
    </p:spTree>
    <p:extLst>
      <p:ext uri="{BB962C8B-B14F-4D97-AF65-F5344CB8AC3E}">
        <p14:creationId xmlns:p14="http://schemas.microsoft.com/office/powerpoint/2010/main" val="511402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Otsikkodia">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C21B57B0-27D9-4EAC-A1AF-563B3D6BE144}" type="datetimeFigureOut">
              <a:rPr lang="fi-FI" smtClean="0"/>
              <a:t>20.4.2026</a:t>
            </a:fld>
            <a:endParaRPr lang="fi-FI"/>
          </a:p>
        </p:txBody>
      </p:sp>
      <p:sp>
        <p:nvSpPr>
          <p:cNvPr id="6" name="Dian numeron paikkamerkki 5"/>
          <p:cNvSpPr>
            <a:spLocks noGrp="1"/>
          </p:cNvSpPr>
          <p:nvPr>
            <p:ph type="sldNum" sz="quarter" idx="12"/>
          </p:nvPr>
        </p:nvSpPr>
        <p:spPr>
          <a:xfrm>
            <a:off x="8737600" y="6356354"/>
            <a:ext cx="2844800" cy="365125"/>
          </a:xfrm>
          <a:prstGeom prst="rect">
            <a:avLst/>
          </a:prstGeom>
        </p:spPr>
        <p:txBody>
          <a:bodyPr/>
          <a:lstStyle/>
          <a:p>
            <a:fld id="{749CD86A-94D1-43B3-8510-EBCF458CE88B}" type="slidenum">
              <a:rPr lang="fi-FI" smtClean="0"/>
              <a:t>‹#›</a:t>
            </a:fld>
            <a:endParaRPr lang="fi-FI"/>
          </a:p>
        </p:txBody>
      </p:sp>
      <p:sp>
        <p:nvSpPr>
          <p:cNvPr id="8" name="Kuvan paikkamerkki 7"/>
          <p:cNvSpPr>
            <a:spLocks noGrp="1"/>
          </p:cNvSpPr>
          <p:nvPr>
            <p:ph type="pic" sz="quarter" idx="13"/>
          </p:nvPr>
        </p:nvSpPr>
        <p:spPr>
          <a:xfrm>
            <a:off x="7" y="0"/>
            <a:ext cx="12191999" cy="6858000"/>
          </a:xfrm>
        </p:spPr>
        <p:txBody>
          <a:bodyPr/>
          <a:lstStyle/>
          <a:p>
            <a:r>
              <a:rPr lang="fi-FI"/>
              <a:t>Lisää kuva napsauttamalla kuvaketta</a:t>
            </a:r>
          </a:p>
        </p:txBody>
      </p:sp>
      <p:sp>
        <p:nvSpPr>
          <p:cNvPr id="3" name="Alaotsikko 2"/>
          <p:cNvSpPr>
            <a:spLocks noGrp="1"/>
          </p:cNvSpPr>
          <p:nvPr>
            <p:ph type="subTitle" idx="1"/>
          </p:nvPr>
        </p:nvSpPr>
        <p:spPr>
          <a:xfrm>
            <a:off x="770638" y="3799930"/>
            <a:ext cx="4804816" cy="1752600"/>
          </a:xfrm>
        </p:spPr>
        <p:txBody>
          <a:bodyPr>
            <a:normAutofit/>
          </a:bodyPr>
          <a:lstStyle>
            <a:lvl1pPr marL="0" indent="0" algn="l">
              <a:buNone/>
              <a:defRPr sz="2666" b="0" i="0">
                <a:solidFill>
                  <a:schemeClr val="tx1">
                    <a:tint val="75000"/>
                  </a:schemeClr>
                </a:solidFill>
                <a:latin typeface="HurmeGeometricSans2 Light"/>
                <a:cs typeface="HurmeGeometricSans2 Light"/>
              </a:defRPr>
            </a:lvl1pPr>
            <a:lvl2pPr marL="609594" indent="0" algn="ctr">
              <a:buNone/>
              <a:defRPr>
                <a:solidFill>
                  <a:schemeClr val="tx1">
                    <a:tint val="75000"/>
                  </a:schemeClr>
                </a:solidFill>
              </a:defRPr>
            </a:lvl2pPr>
            <a:lvl3pPr marL="1219188" indent="0" algn="ctr">
              <a:buNone/>
              <a:defRPr>
                <a:solidFill>
                  <a:schemeClr val="tx1">
                    <a:tint val="75000"/>
                  </a:schemeClr>
                </a:solidFill>
              </a:defRPr>
            </a:lvl3pPr>
            <a:lvl4pPr marL="1828782" indent="0" algn="ctr">
              <a:buNone/>
              <a:defRPr>
                <a:solidFill>
                  <a:schemeClr val="tx1">
                    <a:tint val="75000"/>
                  </a:schemeClr>
                </a:solidFill>
              </a:defRPr>
            </a:lvl4pPr>
            <a:lvl5pPr marL="2438376" indent="0" algn="ctr">
              <a:buNone/>
              <a:defRPr>
                <a:solidFill>
                  <a:schemeClr val="tx1">
                    <a:tint val="75000"/>
                  </a:schemeClr>
                </a:solidFill>
              </a:defRPr>
            </a:lvl5pPr>
            <a:lvl6pPr marL="3047970" indent="0" algn="ctr">
              <a:buNone/>
              <a:defRPr>
                <a:solidFill>
                  <a:schemeClr val="tx1">
                    <a:tint val="75000"/>
                  </a:schemeClr>
                </a:solidFill>
              </a:defRPr>
            </a:lvl6pPr>
            <a:lvl7pPr marL="3657564" indent="0" algn="ctr">
              <a:buNone/>
              <a:defRPr>
                <a:solidFill>
                  <a:schemeClr val="tx1">
                    <a:tint val="75000"/>
                  </a:schemeClr>
                </a:solidFill>
              </a:defRPr>
            </a:lvl7pPr>
            <a:lvl8pPr marL="4267157" indent="0" algn="ctr">
              <a:buNone/>
              <a:defRPr>
                <a:solidFill>
                  <a:schemeClr val="tx1">
                    <a:tint val="75000"/>
                  </a:schemeClr>
                </a:solidFill>
              </a:defRPr>
            </a:lvl8pPr>
            <a:lvl9pPr marL="4876751" indent="0" algn="ctr">
              <a:buNone/>
              <a:defRPr>
                <a:solidFill>
                  <a:schemeClr val="tx1">
                    <a:tint val="75000"/>
                  </a:schemeClr>
                </a:solidFill>
              </a:defRPr>
            </a:lvl9pPr>
          </a:lstStyle>
          <a:p>
            <a:r>
              <a:rPr lang="fi-FI"/>
              <a:t>Muokkaa alaotsikon perustyyliä napsautt.</a:t>
            </a:r>
          </a:p>
        </p:txBody>
      </p:sp>
      <p:sp>
        <p:nvSpPr>
          <p:cNvPr id="2" name="Otsikko 1"/>
          <p:cNvSpPr>
            <a:spLocks noGrp="1"/>
          </p:cNvSpPr>
          <p:nvPr>
            <p:ph type="ctrTitle"/>
          </p:nvPr>
        </p:nvSpPr>
        <p:spPr>
          <a:xfrm>
            <a:off x="770642" y="1512204"/>
            <a:ext cx="6497441" cy="1470025"/>
          </a:xfrm>
        </p:spPr>
        <p:txBody>
          <a:bodyPr>
            <a:noAutofit/>
          </a:bodyPr>
          <a:lstStyle>
            <a:lvl1pPr>
              <a:defRPr sz="6400">
                <a:solidFill>
                  <a:schemeClr val="tx2"/>
                </a:solidFill>
              </a:defRPr>
            </a:lvl1pPr>
          </a:lstStyle>
          <a:p>
            <a:r>
              <a:rPr lang="fi-FI"/>
              <a:t>Muokkaa ots. perustyyl. napsautt.</a:t>
            </a:r>
            <a:endParaRPr lang="fi-FI" dirty="0"/>
          </a:p>
        </p:txBody>
      </p:sp>
    </p:spTree>
    <p:extLst>
      <p:ext uri="{BB962C8B-B14F-4D97-AF65-F5344CB8AC3E}">
        <p14:creationId xmlns:p14="http://schemas.microsoft.com/office/powerpoint/2010/main" val="11343118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4-vaiheinen projekti">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4" name="Suorakulmio 43">
            <a:extLst>
              <a:ext uri="{FF2B5EF4-FFF2-40B4-BE49-F238E27FC236}">
                <a16:creationId xmlns:a16="http://schemas.microsoft.com/office/drawing/2014/main" id="{8C36527E-D009-496B-ADB4-F6C084E958B7}"/>
              </a:ext>
            </a:extLst>
          </p:cNvPr>
          <p:cNvSpPr/>
          <p:nvPr userDrawn="1"/>
        </p:nvSpPr>
        <p:spPr>
          <a:xfrm>
            <a:off x="0" y="3861000"/>
            <a:ext cx="12192000" cy="2997000"/>
          </a:xfrm>
          <a:prstGeom prst="rect">
            <a:avLst/>
          </a:prstGeom>
          <a:gradFill>
            <a:gsLst>
              <a:gs pos="0">
                <a:schemeClr val="accent1">
                  <a:alpha val="90000"/>
                </a:schemeClr>
              </a:gs>
              <a:gs pos="100000">
                <a:schemeClr val="accent1"/>
              </a:gs>
              <a:gs pos="49000">
                <a:schemeClr val="accent2">
                  <a:alpha val="9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Tekstin paikkamerkki 5">
            <a:extLst>
              <a:ext uri="{FF2B5EF4-FFF2-40B4-BE49-F238E27FC236}">
                <a16:creationId xmlns:a16="http://schemas.microsoft.com/office/drawing/2014/main" id="{664E86D2-602E-41F2-8B23-7996F9FA554E}"/>
              </a:ext>
            </a:extLst>
          </p:cNvPr>
          <p:cNvSpPr>
            <a:spLocks noGrp="1"/>
          </p:cNvSpPr>
          <p:nvPr>
            <p:ph type="body" sz="quarter" idx="25" hasCustomPrompt="1"/>
          </p:nvPr>
        </p:nvSpPr>
        <p:spPr>
          <a:xfrm>
            <a:off x="748580"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01</a:t>
            </a:r>
          </a:p>
        </p:txBody>
      </p:sp>
      <p:cxnSp>
        <p:nvCxnSpPr>
          <p:cNvPr id="6" name="Suora yhdysviiva 5">
            <a:extLst>
              <a:ext uri="{FF2B5EF4-FFF2-40B4-BE49-F238E27FC236}">
                <a16:creationId xmlns:a16="http://schemas.microsoft.com/office/drawing/2014/main" id="{014D021A-E469-4297-A4E4-21D45A34DB3B}"/>
              </a:ext>
            </a:extLst>
          </p:cNvPr>
          <p:cNvCxnSpPr>
            <a:cxnSpLocks/>
          </p:cNvCxnSpPr>
          <p:nvPr userDrawn="1"/>
        </p:nvCxnSpPr>
        <p:spPr>
          <a:xfrm>
            <a:off x="826189" y="3827749"/>
            <a:ext cx="28218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kstin paikkamerkki 5">
            <a:extLst>
              <a:ext uri="{FF2B5EF4-FFF2-40B4-BE49-F238E27FC236}">
                <a16:creationId xmlns:a16="http://schemas.microsoft.com/office/drawing/2014/main" id="{71C5B0C3-CEBF-4152-BA22-8C8E1F7A0C52}"/>
              </a:ext>
            </a:extLst>
          </p:cNvPr>
          <p:cNvSpPr>
            <a:spLocks noGrp="1"/>
          </p:cNvSpPr>
          <p:nvPr>
            <p:ph type="body" sz="quarter" idx="26" hasCustomPrompt="1"/>
          </p:nvPr>
        </p:nvSpPr>
        <p:spPr>
          <a:xfrm>
            <a:off x="742580" y="3995489"/>
            <a:ext cx="3265419"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kartoitus</a:t>
            </a:r>
          </a:p>
        </p:txBody>
      </p:sp>
      <p:sp>
        <p:nvSpPr>
          <p:cNvPr id="21" name="Tekstin paikkamerkki 5">
            <a:extLst>
              <a:ext uri="{FF2B5EF4-FFF2-40B4-BE49-F238E27FC236}">
                <a16:creationId xmlns:a16="http://schemas.microsoft.com/office/drawing/2014/main" id="{77358D74-C7F7-414D-A760-45F7F9383EAE}"/>
              </a:ext>
            </a:extLst>
          </p:cNvPr>
          <p:cNvSpPr>
            <a:spLocks noGrp="1"/>
          </p:cNvSpPr>
          <p:nvPr>
            <p:ph type="body" sz="quarter" idx="27" hasCustomPrompt="1"/>
          </p:nvPr>
        </p:nvSpPr>
        <p:spPr>
          <a:xfrm>
            <a:off x="742580" y="4450692"/>
            <a:ext cx="3265419"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34" name="Tekstin paikkamerkki 5">
            <a:extLst>
              <a:ext uri="{FF2B5EF4-FFF2-40B4-BE49-F238E27FC236}">
                <a16:creationId xmlns:a16="http://schemas.microsoft.com/office/drawing/2014/main" id="{36CD581D-DE4E-4DF3-84EC-433DD415089A}"/>
              </a:ext>
            </a:extLst>
          </p:cNvPr>
          <p:cNvSpPr>
            <a:spLocks noGrp="1"/>
          </p:cNvSpPr>
          <p:nvPr>
            <p:ph type="body" sz="quarter" idx="22" hasCustomPrompt="1"/>
          </p:nvPr>
        </p:nvSpPr>
        <p:spPr>
          <a:xfrm>
            <a:off x="742581" y="646811"/>
            <a:ext cx="6577419" cy="119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 toteutetaan kolmessa vaiheessa</a:t>
            </a:r>
          </a:p>
        </p:txBody>
      </p:sp>
      <p:sp>
        <p:nvSpPr>
          <p:cNvPr id="35" name="Tekstin paikkamerkki 5">
            <a:extLst>
              <a:ext uri="{FF2B5EF4-FFF2-40B4-BE49-F238E27FC236}">
                <a16:creationId xmlns:a16="http://schemas.microsoft.com/office/drawing/2014/main" id="{2A4B205C-1F34-4B54-B27C-5019868486D4}"/>
              </a:ext>
            </a:extLst>
          </p:cNvPr>
          <p:cNvSpPr>
            <a:spLocks noGrp="1"/>
          </p:cNvSpPr>
          <p:nvPr>
            <p:ph type="body" sz="quarter" idx="23" hasCustomPrompt="1"/>
          </p:nvPr>
        </p:nvSpPr>
        <p:spPr>
          <a:xfrm>
            <a:off x="742581" y="1845000"/>
            <a:ext cx="6577420" cy="432000"/>
          </a:xfrm>
        </p:spPr>
        <p:txBody>
          <a:bodyPr anchor="t">
            <a:noAutofit/>
          </a:bodyPr>
          <a:lstStyle>
            <a:lvl1pPr marL="0" indent="0" algn="l">
              <a:buNone/>
              <a:defRPr sz="1400" b="1" i="0" cap="none" baseline="0">
                <a:solidFill>
                  <a:schemeClr val="tx1"/>
                </a:solidFill>
                <a:latin typeface="Trebuchet MS" panose="020B06030202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Toteutus aikavälillä 05/2020 – 07/2020</a:t>
            </a:r>
          </a:p>
        </p:txBody>
      </p:sp>
      <p:sp>
        <p:nvSpPr>
          <p:cNvPr id="36" name="Tekstin paikkamerkki 5">
            <a:extLst>
              <a:ext uri="{FF2B5EF4-FFF2-40B4-BE49-F238E27FC236}">
                <a16:creationId xmlns:a16="http://schemas.microsoft.com/office/drawing/2014/main" id="{05EDD670-6AE0-4A63-A708-BF31966964E6}"/>
              </a:ext>
            </a:extLst>
          </p:cNvPr>
          <p:cNvSpPr>
            <a:spLocks noGrp="1"/>
          </p:cNvSpPr>
          <p:nvPr>
            <p:ph type="body" sz="quarter" idx="28" hasCustomPrompt="1"/>
          </p:nvPr>
        </p:nvSpPr>
        <p:spPr>
          <a:xfrm>
            <a:off x="4590000"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02</a:t>
            </a:r>
          </a:p>
        </p:txBody>
      </p:sp>
      <p:cxnSp>
        <p:nvCxnSpPr>
          <p:cNvPr id="37" name="Suora yhdysviiva 36">
            <a:extLst>
              <a:ext uri="{FF2B5EF4-FFF2-40B4-BE49-F238E27FC236}">
                <a16:creationId xmlns:a16="http://schemas.microsoft.com/office/drawing/2014/main" id="{D0193C4F-E781-49E0-BBA1-4471F05479B1}"/>
              </a:ext>
            </a:extLst>
          </p:cNvPr>
          <p:cNvCxnSpPr>
            <a:cxnSpLocks/>
          </p:cNvCxnSpPr>
          <p:nvPr userDrawn="1"/>
        </p:nvCxnSpPr>
        <p:spPr>
          <a:xfrm>
            <a:off x="4667609" y="3827749"/>
            <a:ext cx="28218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kstin paikkamerkki 5">
            <a:extLst>
              <a:ext uri="{FF2B5EF4-FFF2-40B4-BE49-F238E27FC236}">
                <a16:creationId xmlns:a16="http://schemas.microsoft.com/office/drawing/2014/main" id="{CC6D7272-0CEC-468E-9C62-66A6D5A343FF}"/>
              </a:ext>
            </a:extLst>
          </p:cNvPr>
          <p:cNvSpPr>
            <a:spLocks noGrp="1"/>
          </p:cNvSpPr>
          <p:nvPr>
            <p:ph type="body" sz="quarter" idx="29" hasCustomPrompt="1"/>
          </p:nvPr>
        </p:nvSpPr>
        <p:spPr>
          <a:xfrm>
            <a:off x="4584000" y="3995489"/>
            <a:ext cx="3265419"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aloitus</a:t>
            </a:r>
          </a:p>
        </p:txBody>
      </p:sp>
      <p:sp>
        <p:nvSpPr>
          <p:cNvPr id="39" name="Tekstin paikkamerkki 5">
            <a:extLst>
              <a:ext uri="{FF2B5EF4-FFF2-40B4-BE49-F238E27FC236}">
                <a16:creationId xmlns:a16="http://schemas.microsoft.com/office/drawing/2014/main" id="{0E27876B-5AF6-4016-A71E-3B353CB8D5A8}"/>
              </a:ext>
            </a:extLst>
          </p:cNvPr>
          <p:cNvSpPr>
            <a:spLocks noGrp="1"/>
          </p:cNvSpPr>
          <p:nvPr>
            <p:ph type="body" sz="quarter" idx="30" hasCustomPrompt="1"/>
          </p:nvPr>
        </p:nvSpPr>
        <p:spPr>
          <a:xfrm>
            <a:off x="4584000" y="4450692"/>
            <a:ext cx="3265419"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40" name="Tekstin paikkamerkki 5">
            <a:extLst>
              <a:ext uri="{FF2B5EF4-FFF2-40B4-BE49-F238E27FC236}">
                <a16:creationId xmlns:a16="http://schemas.microsoft.com/office/drawing/2014/main" id="{8893D7AA-FDC7-434E-96DD-1C5E967B83B1}"/>
              </a:ext>
            </a:extLst>
          </p:cNvPr>
          <p:cNvSpPr>
            <a:spLocks noGrp="1"/>
          </p:cNvSpPr>
          <p:nvPr>
            <p:ph type="body" sz="quarter" idx="31" hasCustomPrompt="1"/>
          </p:nvPr>
        </p:nvSpPr>
        <p:spPr>
          <a:xfrm>
            <a:off x="8431420"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03</a:t>
            </a:r>
          </a:p>
        </p:txBody>
      </p:sp>
      <p:cxnSp>
        <p:nvCxnSpPr>
          <p:cNvPr id="41" name="Suora yhdysviiva 40">
            <a:extLst>
              <a:ext uri="{FF2B5EF4-FFF2-40B4-BE49-F238E27FC236}">
                <a16:creationId xmlns:a16="http://schemas.microsoft.com/office/drawing/2014/main" id="{974778EE-6123-449D-9CFB-1F830F5E3DA1}"/>
              </a:ext>
            </a:extLst>
          </p:cNvPr>
          <p:cNvCxnSpPr>
            <a:cxnSpLocks/>
          </p:cNvCxnSpPr>
          <p:nvPr userDrawn="1"/>
        </p:nvCxnSpPr>
        <p:spPr>
          <a:xfrm>
            <a:off x="8509029" y="3827749"/>
            <a:ext cx="28218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kstin paikkamerkki 5">
            <a:extLst>
              <a:ext uri="{FF2B5EF4-FFF2-40B4-BE49-F238E27FC236}">
                <a16:creationId xmlns:a16="http://schemas.microsoft.com/office/drawing/2014/main" id="{5E035FB1-8B0E-4B11-8CAF-C704B8726380}"/>
              </a:ext>
            </a:extLst>
          </p:cNvPr>
          <p:cNvSpPr>
            <a:spLocks noGrp="1"/>
          </p:cNvSpPr>
          <p:nvPr>
            <p:ph type="body" sz="quarter" idx="32" hasCustomPrompt="1"/>
          </p:nvPr>
        </p:nvSpPr>
        <p:spPr>
          <a:xfrm>
            <a:off x="8425420" y="3995489"/>
            <a:ext cx="3265419"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viimeistely</a:t>
            </a:r>
          </a:p>
        </p:txBody>
      </p:sp>
      <p:sp>
        <p:nvSpPr>
          <p:cNvPr id="43" name="Tekstin paikkamerkki 5">
            <a:extLst>
              <a:ext uri="{FF2B5EF4-FFF2-40B4-BE49-F238E27FC236}">
                <a16:creationId xmlns:a16="http://schemas.microsoft.com/office/drawing/2014/main" id="{C4CF2744-2515-4F5C-909F-B9F71D18612A}"/>
              </a:ext>
            </a:extLst>
          </p:cNvPr>
          <p:cNvSpPr>
            <a:spLocks noGrp="1"/>
          </p:cNvSpPr>
          <p:nvPr>
            <p:ph type="body" sz="quarter" idx="33" hasCustomPrompt="1"/>
          </p:nvPr>
        </p:nvSpPr>
        <p:spPr>
          <a:xfrm>
            <a:off x="8425420" y="4450692"/>
            <a:ext cx="3265419"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Tree>
    <p:extLst>
      <p:ext uri="{BB962C8B-B14F-4D97-AF65-F5344CB8AC3E}">
        <p14:creationId xmlns:p14="http://schemas.microsoft.com/office/powerpoint/2010/main" val="19942139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4-vaiheinen projekti">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6" name="Suorakulmio 25">
            <a:extLst>
              <a:ext uri="{FF2B5EF4-FFF2-40B4-BE49-F238E27FC236}">
                <a16:creationId xmlns:a16="http://schemas.microsoft.com/office/drawing/2014/main" id="{690D8A78-0A2D-42BA-BDB8-FE1F0323F1F8}"/>
              </a:ext>
            </a:extLst>
          </p:cNvPr>
          <p:cNvSpPr/>
          <p:nvPr userDrawn="1"/>
        </p:nvSpPr>
        <p:spPr>
          <a:xfrm>
            <a:off x="0" y="3861000"/>
            <a:ext cx="12192000" cy="2997000"/>
          </a:xfrm>
          <a:prstGeom prst="rect">
            <a:avLst/>
          </a:prstGeom>
          <a:gradFill>
            <a:gsLst>
              <a:gs pos="0">
                <a:schemeClr val="accent1">
                  <a:alpha val="90000"/>
                </a:schemeClr>
              </a:gs>
              <a:gs pos="100000">
                <a:schemeClr val="accent1"/>
              </a:gs>
              <a:gs pos="49000">
                <a:schemeClr val="accent2">
                  <a:alpha val="9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Tekstin paikkamerkki 5">
            <a:extLst>
              <a:ext uri="{FF2B5EF4-FFF2-40B4-BE49-F238E27FC236}">
                <a16:creationId xmlns:a16="http://schemas.microsoft.com/office/drawing/2014/main" id="{664E86D2-602E-41F2-8B23-7996F9FA554E}"/>
              </a:ext>
            </a:extLst>
          </p:cNvPr>
          <p:cNvSpPr>
            <a:spLocks noGrp="1"/>
          </p:cNvSpPr>
          <p:nvPr>
            <p:ph type="body" sz="quarter" idx="25" hasCustomPrompt="1"/>
          </p:nvPr>
        </p:nvSpPr>
        <p:spPr>
          <a:xfrm>
            <a:off x="748580"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01</a:t>
            </a:r>
          </a:p>
        </p:txBody>
      </p:sp>
      <p:cxnSp>
        <p:nvCxnSpPr>
          <p:cNvPr id="6" name="Suora yhdysviiva 5">
            <a:extLst>
              <a:ext uri="{FF2B5EF4-FFF2-40B4-BE49-F238E27FC236}">
                <a16:creationId xmlns:a16="http://schemas.microsoft.com/office/drawing/2014/main" id="{014D021A-E469-4297-A4E4-21D45A34DB3B}"/>
              </a:ext>
            </a:extLst>
          </p:cNvPr>
          <p:cNvCxnSpPr>
            <a:cxnSpLocks/>
          </p:cNvCxnSpPr>
          <p:nvPr userDrawn="1"/>
        </p:nvCxnSpPr>
        <p:spPr>
          <a:xfrm>
            <a:off x="826189" y="3827749"/>
            <a:ext cx="39738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kstin paikkamerkki 5">
            <a:extLst>
              <a:ext uri="{FF2B5EF4-FFF2-40B4-BE49-F238E27FC236}">
                <a16:creationId xmlns:a16="http://schemas.microsoft.com/office/drawing/2014/main" id="{71C5B0C3-CEBF-4152-BA22-8C8E1F7A0C52}"/>
              </a:ext>
            </a:extLst>
          </p:cNvPr>
          <p:cNvSpPr>
            <a:spLocks noGrp="1"/>
          </p:cNvSpPr>
          <p:nvPr>
            <p:ph type="body" sz="quarter" idx="26" hasCustomPrompt="1"/>
          </p:nvPr>
        </p:nvSpPr>
        <p:spPr>
          <a:xfrm>
            <a:off x="742580" y="3995489"/>
            <a:ext cx="4417420"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aloitus</a:t>
            </a:r>
          </a:p>
        </p:txBody>
      </p:sp>
      <p:sp>
        <p:nvSpPr>
          <p:cNvPr id="21" name="Tekstin paikkamerkki 5">
            <a:extLst>
              <a:ext uri="{FF2B5EF4-FFF2-40B4-BE49-F238E27FC236}">
                <a16:creationId xmlns:a16="http://schemas.microsoft.com/office/drawing/2014/main" id="{77358D74-C7F7-414D-A760-45F7F9383EAE}"/>
              </a:ext>
            </a:extLst>
          </p:cNvPr>
          <p:cNvSpPr>
            <a:spLocks noGrp="1"/>
          </p:cNvSpPr>
          <p:nvPr>
            <p:ph type="body" sz="quarter" idx="27" hasCustomPrompt="1"/>
          </p:nvPr>
        </p:nvSpPr>
        <p:spPr>
          <a:xfrm>
            <a:off x="742580" y="4450692"/>
            <a:ext cx="4417420"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34" name="Tekstin paikkamerkki 5">
            <a:extLst>
              <a:ext uri="{FF2B5EF4-FFF2-40B4-BE49-F238E27FC236}">
                <a16:creationId xmlns:a16="http://schemas.microsoft.com/office/drawing/2014/main" id="{36CD581D-DE4E-4DF3-84EC-433DD415089A}"/>
              </a:ext>
            </a:extLst>
          </p:cNvPr>
          <p:cNvSpPr>
            <a:spLocks noGrp="1"/>
          </p:cNvSpPr>
          <p:nvPr>
            <p:ph type="body" sz="quarter" idx="22" hasCustomPrompt="1"/>
          </p:nvPr>
        </p:nvSpPr>
        <p:spPr>
          <a:xfrm>
            <a:off x="742581" y="646811"/>
            <a:ext cx="6577419" cy="119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 toteutetaan kahdessa vaiheessa</a:t>
            </a:r>
          </a:p>
        </p:txBody>
      </p:sp>
      <p:sp>
        <p:nvSpPr>
          <p:cNvPr id="35" name="Tekstin paikkamerkki 5">
            <a:extLst>
              <a:ext uri="{FF2B5EF4-FFF2-40B4-BE49-F238E27FC236}">
                <a16:creationId xmlns:a16="http://schemas.microsoft.com/office/drawing/2014/main" id="{2A4B205C-1F34-4B54-B27C-5019868486D4}"/>
              </a:ext>
            </a:extLst>
          </p:cNvPr>
          <p:cNvSpPr>
            <a:spLocks noGrp="1"/>
          </p:cNvSpPr>
          <p:nvPr>
            <p:ph type="body" sz="quarter" idx="23" hasCustomPrompt="1"/>
          </p:nvPr>
        </p:nvSpPr>
        <p:spPr>
          <a:xfrm>
            <a:off x="742581" y="1845000"/>
            <a:ext cx="6577420" cy="432000"/>
          </a:xfrm>
        </p:spPr>
        <p:txBody>
          <a:bodyPr anchor="t">
            <a:noAutofit/>
          </a:bodyPr>
          <a:lstStyle>
            <a:lvl1pPr marL="0" indent="0" algn="l">
              <a:buNone/>
              <a:defRPr sz="1400" b="1" i="0" cap="none" baseline="0">
                <a:solidFill>
                  <a:schemeClr val="tx1"/>
                </a:solidFill>
                <a:latin typeface="Trebuchet MS" panose="020B06030202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Toteutus aikavälillä 05/2020 – 07/2020</a:t>
            </a:r>
          </a:p>
        </p:txBody>
      </p:sp>
      <p:sp>
        <p:nvSpPr>
          <p:cNvPr id="22" name="Tekstin paikkamerkki 5">
            <a:extLst>
              <a:ext uri="{FF2B5EF4-FFF2-40B4-BE49-F238E27FC236}">
                <a16:creationId xmlns:a16="http://schemas.microsoft.com/office/drawing/2014/main" id="{D1C8344A-A161-48F3-B3A8-BB07EC9B4EA3}"/>
              </a:ext>
            </a:extLst>
          </p:cNvPr>
          <p:cNvSpPr>
            <a:spLocks noGrp="1"/>
          </p:cNvSpPr>
          <p:nvPr>
            <p:ph type="body" sz="quarter" idx="28" hasCustomPrompt="1"/>
          </p:nvPr>
        </p:nvSpPr>
        <p:spPr>
          <a:xfrm>
            <a:off x="6822000"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02</a:t>
            </a:r>
          </a:p>
        </p:txBody>
      </p:sp>
      <p:cxnSp>
        <p:nvCxnSpPr>
          <p:cNvPr id="23" name="Suora yhdysviiva 22">
            <a:extLst>
              <a:ext uri="{FF2B5EF4-FFF2-40B4-BE49-F238E27FC236}">
                <a16:creationId xmlns:a16="http://schemas.microsoft.com/office/drawing/2014/main" id="{50E91424-EC87-41CD-85E4-09A5A0284C40}"/>
              </a:ext>
            </a:extLst>
          </p:cNvPr>
          <p:cNvCxnSpPr>
            <a:cxnSpLocks/>
          </p:cNvCxnSpPr>
          <p:nvPr userDrawn="1"/>
        </p:nvCxnSpPr>
        <p:spPr>
          <a:xfrm>
            <a:off x="6899609" y="3827749"/>
            <a:ext cx="39738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kstin paikkamerkki 5">
            <a:extLst>
              <a:ext uri="{FF2B5EF4-FFF2-40B4-BE49-F238E27FC236}">
                <a16:creationId xmlns:a16="http://schemas.microsoft.com/office/drawing/2014/main" id="{A5713471-6A77-4A9D-9623-F30A4378ACE8}"/>
              </a:ext>
            </a:extLst>
          </p:cNvPr>
          <p:cNvSpPr>
            <a:spLocks noGrp="1"/>
          </p:cNvSpPr>
          <p:nvPr>
            <p:ph type="body" sz="quarter" idx="29" hasCustomPrompt="1"/>
          </p:nvPr>
        </p:nvSpPr>
        <p:spPr>
          <a:xfrm>
            <a:off x="6816000" y="3995489"/>
            <a:ext cx="4417420"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lopetus</a:t>
            </a:r>
          </a:p>
        </p:txBody>
      </p:sp>
      <p:sp>
        <p:nvSpPr>
          <p:cNvPr id="25" name="Tekstin paikkamerkki 5">
            <a:extLst>
              <a:ext uri="{FF2B5EF4-FFF2-40B4-BE49-F238E27FC236}">
                <a16:creationId xmlns:a16="http://schemas.microsoft.com/office/drawing/2014/main" id="{7DF96517-F7C0-429A-92A2-B065EB20FFE4}"/>
              </a:ext>
            </a:extLst>
          </p:cNvPr>
          <p:cNvSpPr>
            <a:spLocks noGrp="1"/>
          </p:cNvSpPr>
          <p:nvPr>
            <p:ph type="body" sz="quarter" idx="30" hasCustomPrompt="1"/>
          </p:nvPr>
        </p:nvSpPr>
        <p:spPr>
          <a:xfrm>
            <a:off x="6816000" y="4450692"/>
            <a:ext cx="4417420"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Tree>
    <p:extLst>
      <p:ext uri="{BB962C8B-B14F-4D97-AF65-F5344CB8AC3E}">
        <p14:creationId xmlns:p14="http://schemas.microsoft.com/office/powerpoint/2010/main" val="7156402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Kolme sisältökohdetta">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41DC3EE6-44C4-4E7B-AE76-DC2CC0A095CE}"/>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rcRect/>
          <a:stretch/>
        </p:blipFill>
        <p:spPr>
          <a:xfrm>
            <a:off x="2568000" y="0"/>
            <a:ext cx="9624000" cy="6858001"/>
          </a:xfrm>
          <a:prstGeom prst="rect">
            <a:avLst/>
          </a:prstGeom>
        </p:spPr>
      </p:pic>
      <p:sp>
        <p:nvSpPr>
          <p:cNvPr id="24" name="Otsikko 2">
            <a:extLst>
              <a:ext uri="{FF2B5EF4-FFF2-40B4-BE49-F238E27FC236}">
                <a16:creationId xmlns:a16="http://schemas.microsoft.com/office/drawing/2014/main" id="{2F9313CB-D83F-47C3-ABC6-6670DC1F1CD6}"/>
              </a:ext>
            </a:extLst>
          </p:cNvPr>
          <p:cNvSpPr txBox="1">
            <a:spLocks/>
          </p:cNvSpPr>
          <p:nvPr userDrawn="1"/>
        </p:nvSpPr>
        <p:spPr>
          <a:xfrm>
            <a:off x="-900" y="0"/>
            <a:ext cx="406440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2" name="Otsikko 2">
            <a:extLst>
              <a:ext uri="{FF2B5EF4-FFF2-40B4-BE49-F238E27FC236}">
                <a16:creationId xmlns:a16="http://schemas.microsoft.com/office/drawing/2014/main" id="{4A2C6EE5-90B6-4D09-AA87-7D4ED5F0B186}"/>
              </a:ext>
            </a:extLst>
          </p:cNvPr>
          <p:cNvSpPr txBox="1">
            <a:spLocks/>
          </p:cNvSpPr>
          <p:nvPr userDrawn="1"/>
        </p:nvSpPr>
        <p:spPr>
          <a:xfrm>
            <a:off x="4063800" y="0"/>
            <a:ext cx="4064400" cy="6858000"/>
          </a:xfrm>
          <a:prstGeom prst="rect">
            <a:avLst/>
          </a:prstGeom>
          <a:gradFill>
            <a:gsLst>
              <a:gs pos="0">
                <a:srgbClr val="5B1189">
                  <a:alpha val="52000"/>
                </a:srgbClr>
              </a:gs>
              <a:gs pos="100000">
                <a:schemeClr val="accent2">
                  <a:alpha val="69000"/>
                </a:schemeClr>
              </a:gs>
            </a:gsLst>
            <a:lin ang="3600000" scaled="0"/>
          </a:gra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0" name="Sisällön paikkamerkki 2">
            <a:extLst>
              <a:ext uri="{FF2B5EF4-FFF2-40B4-BE49-F238E27FC236}">
                <a16:creationId xmlns:a16="http://schemas.microsoft.com/office/drawing/2014/main" id="{D1E65969-6677-4733-8085-088A8040A30C}"/>
              </a:ext>
            </a:extLst>
          </p:cNvPr>
          <p:cNvSpPr>
            <a:spLocks noGrp="1"/>
          </p:cNvSpPr>
          <p:nvPr>
            <p:ph sz="half" idx="14" hasCustomPrompt="1"/>
          </p:nvPr>
        </p:nvSpPr>
        <p:spPr>
          <a:xfrm>
            <a:off x="541460" y="1062943"/>
            <a:ext cx="2962540" cy="1070057"/>
          </a:xfrm>
        </p:spPr>
        <p:txBody>
          <a:bodyPr>
            <a:noAutofit/>
          </a:bodyPr>
          <a:lstStyle>
            <a:lvl1pPr marL="0" indent="0" algn="l">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4" name="Tekstin paikkamerkki 5">
            <a:extLst>
              <a:ext uri="{FF2B5EF4-FFF2-40B4-BE49-F238E27FC236}">
                <a16:creationId xmlns:a16="http://schemas.microsoft.com/office/drawing/2014/main" id="{954C5982-C7A5-47BD-9ED8-BD1B204A0FBF}"/>
              </a:ext>
            </a:extLst>
          </p:cNvPr>
          <p:cNvSpPr>
            <a:spLocks noGrp="1"/>
          </p:cNvSpPr>
          <p:nvPr>
            <p:ph type="body" sz="quarter" idx="15" hasCustomPrompt="1"/>
          </p:nvPr>
        </p:nvSpPr>
        <p:spPr>
          <a:xfrm>
            <a:off x="4368000" y="735124"/>
            <a:ext cx="3456000" cy="748731"/>
          </a:xfrm>
        </p:spPr>
        <p:txBody>
          <a:bodyPr anchor="t">
            <a:noAutofit/>
          </a:bodyPr>
          <a:lstStyle>
            <a:lvl1pPr marL="0" indent="0" algn="ctr">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pic>
        <p:nvPicPr>
          <p:cNvPr id="34" name="Kuva 33">
            <a:extLst>
              <a:ext uri="{FF2B5EF4-FFF2-40B4-BE49-F238E27FC236}">
                <a16:creationId xmlns:a16="http://schemas.microsoft.com/office/drawing/2014/main" id="{29883136-0229-4FE2-9C04-B337583DA6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4000" y="347239"/>
            <a:ext cx="214371" cy="317861"/>
          </a:xfrm>
          <a:prstGeom prst="rect">
            <a:avLst/>
          </a:prstGeom>
        </p:spPr>
      </p:pic>
      <p:pic>
        <p:nvPicPr>
          <p:cNvPr id="35" name="Kuva 34">
            <a:extLst>
              <a:ext uri="{FF2B5EF4-FFF2-40B4-BE49-F238E27FC236}">
                <a16:creationId xmlns:a16="http://schemas.microsoft.com/office/drawing/2014/main" id="{3FD64609-1E7D-4584-926E-4ACBF73F231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5845" y="2390118"/>
            <a:ext cx="309036" cy="295301"/>
          </a:xfrm>
          <a:prstGeom prst="rect">
            <a:avLst/>
          </a:prstGeom>
        </p:spPr>
      </p:pic>
      <p:pic>
        <p:nvPicPr>
          <p:cNvPr id="36" name="Kuva 35">
            <a:extLst>
              <a:ext uri="{FF2B5EF4-FFF2-40B4-BE49-F238E27FC236}">
                <a16:creationId xmlns:a16="http://schemas.microsoft.com/office/drawing/2014/main" id="{6A304CDD-0FA0-4CE0-8D93-5195DE82F0F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26105" y="4243229"/>
            <a:ext cx="309037" cy="309037"/>
          </a:xfrm>
          <a:prstGeom prst="rect">
            <a:avLst/>
          </a:prstGeom>
        </p:spPr>
      </p:pic>
      <p:sp>
        <p:nvSpPr>
          <p:cNvPr id="37" name="Sisällön paikkamerkki 2">
            <a:extLst>
              <a:ext uri="{FF2B5EF4-FFF2-40B4-BE49-F238E27FC236}">
                <a16:creationId xmlns:a16="http://schemas.microsoft.com/office/drawing/2014/main" id="{649FDFC4-1A7C-4DE0-A3D3-3AA9F995B7D9}"/>
              </a:ext>
            </a:extLst>
          </p:cNvPr>
          <p:cNvSpPr>
            <a:spLocks noGrp="1"/>
          </p:cNvSpPr>
          <p:nvPr>
            <p:ph sz="half" idx="16" hasCustomPrompt="1"/>
          </p:nvPr>
        </p:nvSpPr>
        <p:spPr>
          <a:xfrm>
            <a:off x="541460" y="735124"/>
            <a:ext cx="2962540" cy="327819"/>
          </a:xfrm>
        </p:spPr>
        <p:txBody>
          <a:bodyPr>
            <a:noAutofit/>
          </a:bodyPr>
          <a:lstStyle>
            <a:lvl1pPr marL="0" indent="0" algn="l">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Otsikko 1</a:t>
            </a:r>
          </a:p>
        </p:txBody>
      </p:sp>
      <p:sp>
        <p:nvSpPr>
          <p:cNvPr id="42" name="Sisällön paikkamerkki 2">
            <a:extLst>
              <a:ext uri="{FF2B5EF4-FFF2-40B4-BE49-F238E27FC236}">
                <a16:creationId xmlns:a16="http://schemas.microsoft.com/office/drawing/2014/main" id="{C6D5D39B-7522-42F2-9D28-0105B9729217}"/>
              </a:ext>
            </a:extLst>
          </p:cNvPr>
          <p:cNvSpPr>
            <a:spLocks noGrp="1"/>
          </p:cNvSpPr>
          <p:nvPr>
            <p:ph sz="half" idx="17" hasCustomPrompt="1"/>
          </p:nvPr>
        </p:nvSpPr>
        <p:spPr>
          <a:xfrm>
            <a:off x="541460" y="3073834"/>
            <a:ext cx="2962540" cy="1070057"/>
          </a:xfrm>
        </p:spPr>
        <p:txBody>
          <a:bodyPr>
            <a:noAutofit/>
          </a:bodyPr>
          <a:lstStyle>
            <a:lvl1pPr marL="0" indent="0" algn="l">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43" name="Sisällön paikkamerkki 2">
            <a:extLst>
              <a:ext uri="{FF2B5EF4-FFF2-40B4-BE49-F238E27FC236}">
                <a16:creationId xmlns:a16="http://schemas.microsoft.com/office/drawing/2014/main" id="{0B1B326C-A163-452F-82BD-F974F607C106}"/>
              </a:ext>
            </a:extLst>
          </p:cNvPr>
          <p:cNvSpPr>
            <a:spLocks noGrp="1"/>
          </p:cNvSpPr>
          <p:nvPr>
            <p:ph sz="half" idx="18" hasCustomPrompt="1"/>
          </p:nvPr>
        </p:nvSpPr>
        <p:spPr>
          <a:xfrm>
            <a:off x="541460" y="2746015"/>
            <a:ext cx="2962540" cy="327819"/>
          </a:xfrm>
        </p:spPr>
        <p:txBody>
          <a:bodyPr>
            <a:noAutofit/>
          </a:bodyPr>
          <a:lstStyle>
            <a:lvl1pPr marL="0" indent="0" algn="l">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Otsikko 2</a:t>
            </a:r>
          </a:p>
        </p:txBody>
      </p:sp>
      <p:sp>
        <p:nvSpPr>
          <p:cNvPr id="44" name="Sisällön paikkamerkki 2">
            <a:extLst>
              <a:ext uri="{FF2B5EF4-FFF2-40B4-BE49-F238E27FC236}">
                <a16:creationId xmlns:a16="http://schemas.microsoft.com/office/drawing/2014/main" id="{BF191E18-4A9B-4C0C-843E-5A4B1508F5C0}"/>
              </a:ext>
            </a:extLst>
          </p:cNvPr>
          <p:cNvSpPr>
            <a:spLocks noGrp="1"/>
          </p:cNvSpPr>
          <p:nvPr>
            <p:ph sz="half" idx="19" hasCustomPrompt="1"/>
          </p:nvPr>
        </p:nvSpPr>
        <p:spPr>
          <a:xfrm>
            <a:off x="541460" y="4982238"/>
            <a:ext cx="2962540" cy="1070057"/>
          </a:xfrm>
        </p:spPr>
        <p:txBody>
          <a:bodyPr>
            <a:noAutofit/>
          </a:bodyPr>
          <a:lstStyle>
            <a:lvl1pPr marL="0" indent="0" algn="l">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45" name="Sisällön paikkamerkki 2">
            <a:extLst>
              <a:ext uri="{FF2B5EF4-FFF2-40B4-BE49-F238E27FC236}">
                <a16:creationId xmlns:a16="http://schemas.microsoft.com/office/drawing/2014/main" id="{F5CA4A32-F1A2-4E5E-BCB1-2C2753E85D73}"/>
              </a:ext>
            </a:extLst>
          </p:cNvPr>
          <p:cNvSpPr>
            <a:spLocks noGrp="1"/>
          </p:cNvSpPr>
          <p:nvPr>
            <p:ph sz="half" idx="20" hasCustomPrompt="1"/>
          </p:nvPr>
        </p:nvSpPr>
        <p:spPr>
          <a:xfrm>
            <a:off x="541460" y="4654419"/>
            <a:ext cx="2962540" cy="327819"/>
          </a:xfrm>
        </p:spPr>
        <p:txBody>
          <a:bodyPr>
            <a:noAutofit/>
          </a:bodyPr>
          <a:lstStyle>
            <a:lvl1pPr marL="0" indent="0" algn="l">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Otsikko 3</a:t>
            </a:r>
          </a:p>
        </p:txBody>
      </p:sp>
      <p:sp>
        <p:nvSpPr>
          <p:cNvPr id="46" name="Sisällön paikkamerkki 2">
            <a:extLst>
              <a:ext uri="{FF2B5EF4-FFF2-40B4-BE49-F238E27FC236}">
                <a16:creationId xmlns:a16="http://schemas.microsoft.com/office/drawing/2014/main" id="{BC7C7665-39A7-43B1-B30B-869A14B97F1C}"/>
              </a:ext>
            </a:extLst>
          </p:cNvPr>
          <p:cNvSpPr>
            <a:spLocks noGrp="1"/>
          </p:cNvSpPr>
          <p:nvPr>
            <p:ph sz="half" idx="21" hasCustomPrompt="1"/>
          </p:nvPr>
        </p:nvSpPr>
        <p:spPr>
          <a:xfrm>
            <a:off x="4367100" y="1806331"/>
            <a:ext cx="3456000" cy="198266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a:p>
            <a:pPr lvl="0"/>
            <a:endParaRPr lang="fi-FI"/>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5" name="Vuokaaviosymboli: Rajoitin 4">
            <a:extLst>
              <a:ext uri="{FF2B5EF4-FFF2-40B4-BE49-F238E27FC236}">
                <a16:creationId xmlns:a16="http://schemas.microsoft.com/office/drawing/2014/main" id="{B3BBFBC4-1046-4D4F-B0BA-C183F1DC0EDC}"/>
              </a:ext>
            </a:extLst>
          </p:cNvPr>
          <p:cNvSpPr/>
          <p:nvPr userDrawn="1"/>
        </p:nvSpPr>
        <p:spPr>
          <a:xfrm>
            <a:off x="4605545" y="5085000"/>
            <a:ext cx="2851177" cy="144000"/>
          </a:xfrm>
          <a:prstGeom prst="flowChartAlternateProcess">
            <a:avLst/>
          </a:prstGeom>
          <a:gradFill>
            <a:gsLst>
              <a:gs pos="77000">
                <a:schemeClr val="bg1"/>
              </a:gs>
              <a:gs pos="77000">
                <a:srgbClr val="5B1189"/>
              </a:gs>
              <a:gs pos="100000">
                <a:srgbClr val="5B1189"/>
              </a:gs>
            </a:gsLst>
            <a:lin ang="0" scaled="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7" name="Vuokaaviosymboli: Rajoitin 4">
            <a:extLst>
              <a:ext uri="{FF2B5EF4-FFF2-40B4-BE49-F238E27FC236}">
                <a16:creationId xmlns:a16="http://schemas.microsoft.com/office/drawing/2014/main" id="{4EEB93EE-E561-45C9-98A4-E5F8438AE1E0}"/>
              </a:ext>
            </a:extLst>
          </p:cNvPr>
          <p:cNvSpPr/>
          <p:nvPr userDrawn="1"/>
        </p:nvSpPr>
        <p:spPr>
          <a:xfrm>
            <a:off x="4605545" y="5595331"/>
            <a:ext cx="2851177" cy="144000"/>
          </a:xfrm>
          <a:prstGeom prst="flowChartAlternateProcess">
            <a:avLst/>
          </a:prstGeom>
          <a:gradFill>
            <a:gsLst>
              <a:gs pos="85000">
                <a:schemeClr val="bg1"/>
              </a:gs>
              <a:gs pos="85000">
                <a:srgbClr val="5B1189"/>
              </a:gs>
              <a:gs pos="100000">
                <a:srgbClr val="5B1189"/>
              </a:gs>
            </a:gsLst>
            <a:lin ang="0" scaled="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8" name="Sisällön paikkamerkki 2">
            <a:extLst>
              <a:ext uri="{FF2B5EF4-FFF2-40B4-BE49-F238E27FC236}">
                <a16:creationId xmlns:a16="http://schemas.microsoft.com/office/drawing/2014/main" id="{6DE9BFA6-10FA-4283-93A1-FE06EA9C073F}"/>
              </a:ext>
            </a:extLst>
          </p:cNvPr>
          <p:cNvSpPr>
            <a:spLocks noGrp="1"/>
          </p:cNvSpPr>
          <p:nvPr>
            <p:ph sz="half" idx="22" hasCustomPrompt="1"/>
          </p:nvPr>
        </p:nvSpPr>
        <p:spPr>
          <a:xfrm>
            <a:off x="4605544" y="4825004"/>
            <a:ext cx="2851177" cy="33277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78 % </a:t>
            </a:r>
          </a:p>
        </p:txBody>
      </p:sp>
      <p:sp>
        <p:nvSpPr>
          <p:cNvPr id="49" name="Sisällön paikkamerkki 2">
            <a:extLst>
              <a:ext uri="{FF2B5EF4-FFF2-40B4-BE49-F238E27FC236}">
                <a16:creationId xmlns:a16="http://schemas.microsoft.com/office/drawing/2014/main" id="{04CD43B1-501A-40C8-BB5C-90D8258A5917}"/>
              </a:ext>
            </a:extLst>
          </p:cNvPr>
          <p:cNvSpPr>
            <a:spLocks noGrp="1"/>
          </p:cNvSpPr>
          <p:nvPr>
            <p:ph sz="half" idx="23" hasCustomPrompt="1"/>
          </p:nvPr>
        </p:nvSpPr>
        <p:spPr>
          <a:xfrm>
            <a:off x="4605544" y="5334561"/>
            <a:ext cx="2851177" cy="33277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85 % </a:t>
            </a:r>
          </a:p>
        </p:txBody>
      </p:sp>
    </p:spTree>
    <p:extLst>
      <p:ext uri="{BB962C8B-B14F-4D97-AF65-F5344CB8AC3E}">
        <p14:creationId xmlns:p14="http://schemas.microsoft.com/office/powerpoint/2010/main" val="1319154003"/>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uva+sisältö 2">
    <p:spTree>
      <p:nvGrpSpPr>
        <p:cNvPr id="1" name=""/>
        <p:cNvGrpSpPr/>
        <p:nvPr/>
      </p:nvGrpSpPr>
      <p:grpSpPr>
        <a:xfrm>
          <a:off x="0" y="0"/>
          <a:ext cx="0" cy="0"/>
          <a:chOff x="0" y="0"/>
          <a:chExt cx="0" cy="0"/>
        </a:xfrm>
      </p:grpSpPr>
      <p:sp>
        <p:nvSpPr>
          <p:cNvPr id="12" name="Kuvan paikkamerkki 3">
            <a:extLst>
              <a:ext uri="{FF2B5EF4-FFF2-40B4-BE49-F238E27FC236}">
                <a16:creationId xmlns:a16="http://schemas.microsoft.com/office/drawing/2014/main" id="{23FC8D69-9F18-48D0-84B9-E63E7DAAD302}"/>
              </a:ext>
            </a:extLst>
          </p:cNvPr>
          <p:cNvSpPr>
            <a:spLocks noGrp="1"/>
          </p:cNvSpPr>
          <p:nvPr>
            <p:ph type="pic" sz="quarter" idx="14"/>
          </p:nvPr>
        </p:nvSpPr>
        <p:spPr>
          <a:xfrm>
            <a:off x="6092825" y="0"/>
            <a:ext cx="6099175" cy="6858000"/>
          </a:xfrm>
        </p:spPr>
        <p:txBody>
          <a:bodyPr/>
          <a:lstStyle/>
          <a:p>
            <a:endParaRPr lang="fi-FI"/>
          </a:p>
        </p:txBody>
      </p:sp>
      <p:pic>
        <p:nvPicPr>
          <p:cNvPr id="16" name="Kuva 15" descr="Kuva, joka sisältää kohteen piirtäminen&#10;&#10;Kuvaus luotu automaattisesti">
            <a:extLst>
              <a:ext uri="{FF2B5EF4-FFF2-40B4-BE49-F238E27FC236}">
                <a16:creationId xmlns:a16="http://schemas.microsoft.com/office/drawing/2014/main" id="{C3A27687-1CFE-415B-84D3-A8EB9FFF2E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cxnSp>
        <p:nvCxnSpPr>
          <p:cNvPr id="23" name="Suora yhdysviiva 22">
            <a:extLst>
              <a:ext uri="{FF2B5EF4-FFF2-40B4-BE49-F238E27FC236}">
                <a16:creationId xmlns:a16="http://schemas.microsoft.com/office/drawing/2014/main" id="{252F6519-59D7-4446-A972-1B0CDC84D302}"/>
              </a:ext>
            </a:extLst>
          </p:cNvPr>
          <p:cNvCxnSpPr/>
          <p:nvPr userDrawn="1"/>
        </p:nvCxnSpPr>
        <p:spPr>
          <a:xfrm>
            <a:off x="6093296"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10" name="Sisällön paikkamerkki 2">
            <a:extLst>
              <a:ext uri="{FF2B5EF4-FFF2-40B4-BE49-F238E27FC236}">
                <a16:creationId xmlns:a16="http://schemas.microsoft.com/office/drawing/2014/main" id="{9D6F4E52-65F2-4111-AC81-2930F831289D}"/>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11" name="Sisällön paikkamerkki 2">
            <a:extLst>
              <a:ext uri="{FF2B5EF4-FFF2-40B4-BE49-F238E27FC236}">
                <a16:creationId xmlns:a16="http://schemas.microsoft.com/office/drawing/2014/main" id="{507C52B6-EE57-48B8-B22E-A9B633A8E79E}"/>
              </a:ext>
            </a:extLst>
          </p:cNvPr>
          <p:cNvSpPr>
            <a:spLocks noGrp="1"/>
          </p:cNvSpPr>
          <p:nvPr>
            <p:ph sz="half" idx="17" hasCustomPrompt="1"/>
          </p:nvPr>
        </p:nvSpPr>
        <p:spPr>
          <a:xfrm>
            <a:off x="742581" y="1858475"/>
            <a:ext cx="4633420"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3" name="Tekstin paikkamerkki 5">
            <a:extLst>
              <a:ext uri="{FF2B5EF4-FFF2-40B4-BE49-F238E27FC236}">
                <a16:creationId xmlns:a16="http://schemas.microsoft.com/office/drawing/2014/main" id="{468C421F-98C2-4414-96E5-2544E414CC01}"/>
              </a:ext>
            </a:extLst>
          </p:cNvPr>
          <p:cNvSpPr>
            <a:spLocks noGrp="1"/>
          </p:cNvSpPr>
          <p:nvPr>
            <p:ph type="body" sz="quarter" idx="22" hasCustomPrompt="1"/>
          </p:nvPr>
        </p:nvSpPr>
        <p:spPr>
          <a:xfrm>
            <a:off x="742581" y="646811"/>
            <a:ext cx="3841419"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23374677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olme sisältökohdetta">
    <p:spTree>
      <p:nvGrpSpPr>
        <p:cNvPr id="1" name=""/>
        <p:cNvGrpSpPr/>
        <p:nvPr/>
      </p:nvGrpSpPr>
      <p:grpSpPr>
        <a:xfrm>
          <a:off x="0" y="0"/>
          <a:ext cx="0" cy="0"/>
          <a:chOff x="0" y="0"/>
          <a:chExt cx="0" cy="0"/>
        </a:xfrm>
      </p:grpSpPr>
      <p:sp>
        <p:nvSpPr>
          <p:cNvPr id="12" name="Otsikko 2">
            <a:extLst>
              <a:ext uri="{FF2B5EF4-FFF2-40B4-BE49-F238E27FC236}">
                <a16:creationId xmlns:a16="http://schemas.microsoft.com/office/drawing/2014/main" id="{4A2C6EE5-90B6-4D09-AA87-7D4ED5F0B186}"/>
              </a:ext>
            </a:extLst>
          </p:cNvPr>
          <p:cNvSpPr txBox="1">
            <a:spLocks/>
          </p:cNvSpPr>
          <p:nvPr userDrawn="1"/>
        </p:nvSpPr>
        <p:spPr>
          <a:xfrm>
            <a:off x="4063800" y="0"/>
            <a:ext cx="406440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9" name="Sisällön paikkamerkki 2">
            <a:extLst>
              <a:ext uri="{FF2B5EF4-FFF2-40B4-BE49-F238E27FC236}">
                <a16:creationId xmlns:a16="http://schemas.microsoft.com/office/drawing/2014/main" id="{2A1F0344-D787-4B2C-B15B-A4DE61B6A688}"/>
              </a:ext>
            </a:extLst>
          </p:cNvPr>
          <p:cNvSpPr>
            <a:spLocks noGrp="1"/>
          </p:cNvSpPr>
          <p:nvPr>
            <p:ph sz="half" idx="11" hasCustomPrompt="1"/>
          </p:nvPr>
        </p:nvSpPr>
        <p:spPr>
          <a:xfrm>
            <a:off x="313696" y="1125000"/>
            <a:ext cx="3456000" cy="3168000"/>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3" name="Tekstin paikkamerkki 5">
            <a:extLst>
              <a:ext uri="{FF2B5EF4-FFF2-40B4-BE49-F238E27FC236}">
                <a16:creationId xmlns:a16="http://schemas.microsoft.com/office/drawing/2014/main" id="{D21307B1-F508-4B0F-AEF8-2A0BFA591686}"/>
              </a:ext>
            </a:extLst>
          </p:cNvPr>
          <p:cNvSpPr>
            <a:spLocks noGrp="1"/>
          </p:cNvSpPr>
          <p:nvPr>
            <p:ph type="body" sz="quarter" idx="13" hasCustomPrompt="1"/>
          </p:nvPr>
        </p:nvSpPr>
        <p:spPr>
          <a:xfrm>
            <a:off x="313696" y="261000"/>
            <a:ext cx="3456000" cy="748731"/>
          </a:xfrm>
        </p:spPr>
        <p:txBody>
          <a:bodyPr anchor="t">
            <a:noAutofit/>
          </a:bodyPr>
          <a:lstStyle>
            <a:lvl1pPr marL="0" indent="0" algn="ctr">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10" name="Sisällön paikkamerkki 2">
            <a:extLst>
              <a:ext uri="{FF2B5EF4-FFF2-40B4-BE49-F238E27FC236}">
                <a16:creationId xmlns:a16="http://schemas.microsoft.com/office/drawing/2014/main" id="{D1E65969-6677-4733-8085-088A8040A30C}"/>
              </a:ext>
            </a:extLst>
          </p:cNvPr>
          <p:cNvSpPr>
            <a:spLocks noGrp="1"/>
          </p:cNvSpPr>
          <p:nvPr>
            <p:ph sz="half" idx="14" hasCustomPrompt="1"/>
          </p:nvPr>
        </p:nvSpPr>
        <p:spPr>
          <a:xfrm>
            <a:off x="4368000" y="1125000"/>
            <a:ext cx="3456000" cy="3168000"/>
          </a:xfrm>
        </p:spPr>
        <p:txBody>
          <a:bodyP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4" name="Tekstin paikkamerkki 5">
            <a:extLst>
              <a:ext uri="{FF2B5EF4-FFF2-40B4-BE49-F238E27FC236}">
                <a16:creationId xmlns:a16="http://schemas.microsoft.com/office/drawing/2014/main" id="{954C5982-C7A5-47BD-9ED8-BD1B204A0FBF}"/>
              </a:ext>
            </a:extLst>
          </p:cNvPr>
          <p:cNvSpPr>
            <a:spLocks noGrp="1"/>
          </p:cNvSpPr>
          <p:nvPr>
            <p:ph type="body" sz="quarter" idx="15" hasCustomPrompt="1"/>
          </p:nvPr>
        </p:nvSpPr>
        <p:spPr>
          <a:xfrm>
            <a:off x="4368000" y="261000"/>
            <a:ext cx="3456000" cy="748731"/>
          </a:xfrm>
        </p:spPr>
        <p:txBody>
          <a:bodyPr anchor="t">
            <a:noAutofit/>
          </a:bodyPr>
          <a:lstStyle>
            <a:lvl1pPr marL="0" indent="0" algn="ctr">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16" name="Sisällön paikkamerkki 2">
            <a:extLst>
              <a:ext uri="{FF2B5EF4-FFF2-40B4-BE49-F238E27FC236}">
                <a16:creationId xmlns:a16="http://schemas.microsoft.com/office/drawing/2014/main" id="{625D3D42-E0DC-423F-B277-CC01EF77D10C}"/>
              </a:ext>
            </a:extLst>
          </p:cNvPr>
          <p:cNvSpPr>
            <a:spLocks noGrp="1"/>
          </p:cNvSpPr>
          <p:nvPr>
            <p:ph sz="half" idx="16" hasCustomPrompt="1"/>
          </p:nvPr>
        </p:nvSpPr>
        <p:spPr>
          <a:xfrm>
            <a:off x="8422304" y="1125000"/>
            <a:ext cx="3456000" cy="3168000"/>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7" name="Tekstin paikkamerkki 5">
            <a:extLst>
              <a:ext uri="{FF2B5EF4-FFF2-40B4-BE49-F238E27FC236}">
                <a16:creationId xmlns:a16="http://schemas.microsoft.com/office/drawing/2014/main" id="{278D8C90-A3A7-4C5F-BA31-575DB6AA5642}"/>
              </a:ext>
            </a:extLst>
          </p:cNvPr>
          <p:cNvSpPr>
            <a:spLocks noGrp="1"/>
          </p:cNvSpPr>
          <p:nvPr>
            <p:ph type="body" sz="quarter" idx="17" hasCustomPrompt="1"/>
          </p:nvPr>
        </p:nvSpPr>
        <p:spPr>
          <a:xfrm>
            <a:off x="8422304" y="261000"/>
            <a:ext cx="3456000" cy="748731"/>
          </a:xfrm>
        </p:spPr>
        <p:txBody>
          <a:bodyPr anchor="t">
            <a:noAutofit/>
          </a:bodyPr>
          <a:lstStyle>
            <a:lvl1pPr marL="0" indent="0" algn="ctr">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pic>
        <p:nvPicPr>
          <p:cNvPr id="18" name="Kuva 17" descr="Kuva, joka sisältää kohteen piirtäminen&#10;&#10;Kuvaus luotu automaattisesti">
            <a:extLst>
              <a:ext uri="{FF2B5EF4-FFF2-40B4-BE49-F238E27FC236}">
                <a16:creationId xmlns:a16="http://schemas.microsoft.com/office/drawing/2014/main" id="{14CA398C-383C-426F-9CBF-02D823C41F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9548" y="6372225"/>
            <a:ext cx="1531978" cy="477977"/>
          </a:xfrm>
          <a:prstGeom prst="rect">
            <a:avLst/>
          </a:prstGeom>
        </p:spPr>
      </p:pic>
      <p:sp>
        <p:nvSpPr>
          <p:cNvPr id="4" name="Kuvan paikkamerkki 3">
            <a:extLst>
              <a:ext uri="{FF2B5EF4-FFF2-40B4-BE49-F238E27FC236}">
                <a16:creationId xmlns:a16="http://schemas.microsoft.com/office/drawing/2014/main" id="{4C969195-A166-4F02-B0F3-2766B28A6748}"/>
              </a:ext>
            </a:extLst>
          </p:cNvPr>
          <p:cNvSpPr>
            <a:spLocks noGrp="1"/>
          </p:cNvSpPr>
          <p:nvPr>
            <p:ph type="pic" sz="quarter" idx="18"/>
          </p:nvPr>
        </p:nvSpPr>
        <p:spPr>
          <a:xfrm>
            <a:off x="314325" y="4437063"/>
            <a:ext cx="3455988" cy="1871662"/>
          </a:xfrm>
        </p:spPr>
        <p:txBody>
          <a:bodyPr/>
          <a:lstStyle/>
          <a:p>
            <a:endParaRPr lang="fi-FI"/>
          </a:p>
        </p:txBody>
      </p:sp>
      <p:sp>
        <p:nvSpPr>
          <p:cNvPr id="20" name="Kuvan paikkamerkki 3">
            <a:extLst>
              <a:ext uri="{FF2B5EF4-FFF2-40B4-BE49-F238E27FC236}">
                <a16:creationId xmlns:a16="http://schemas.microsoft.com/office/drawing/2014/main" id="{C7D98B23-98B1-44D4-81D1-D3FF82D339AD}"/>
              </a:ext>
            </a:extLst>
          </p:cNvPr>
          <p:cNvSpPr>
            <a:spLocks noGrp="1"/>
          </p:cNvSpPr>
          <p:nvPr>
            <p:ph type="pic" sz="quarter" idx="19"/>
          </p:nvPr>
        </p:nvSpPr>
        <p:spPr>
          <a:xfrm>
            <a:off x="4368012" y="4437063"/>
            <a:ext cx="3455988" cy="1871662"/>
          </a:xfrm>
        </p:spPr>
        <p:txBody>
          <a:bodyPr/>
          <a:lstStyle/>
          <a:p>
            <a:endParaRPr lang="fi-FI"/>
          </a:p>
        </p:txBody>
      </p:sp>
      <p:sp>
        <p:nvSpPr>
          <p:cNvPr id="21" name="Kuvan paikkamerkki 3">
            <a:extLst>
              <a:ext uri="{FF2B5EF4-FFF2-40B4-BE49-F238E27FC236}">
                <a16:creationId xmlns:a16="http://schemas.microsoft.com/office/drawing/2014/main" id="{2CC6BEB3-2AEC-4ED7-A185-9F97C2E82164}"/>
              </a:ext>
            </a:extLst>
          </p:cNvPr>
          <p:cNvSpPr>
            <a:spLocks noGrp="1"/>
          </p:cNvSpPr>
          <p:nvPr>
            <p:ph type="pic" sz="quarter" idx="20"/>
          </p:nvPr>
        </p:nvSpPr>
        <p:spPr>
          <a:xfrm>
            <a:off x="8432412" y="4437063"/>
            <a:ext cx="3455988" cy="1871662"/>
          </a:xfrm>
        </p:spPr>
        <p:txBody>
          <a:bodyPr/>
          <a:lstStyle/>
          <a:p>
            <a:endParaRPr lang="fi-FI"/>
          </a:p>
        </p:txBody>
      </p:sp>
      <p:cxnSp>
        <p:nvCxnSpPr>
          <p:cNvPr id="22" name="Suora yhdysviiva 21">
            <a:extLst>
              <a:ext uri="{FF2B5EF4-FFF2-40B4-BE49-F238E27FC236}">
                <a16:creationId xmlns:a16="http://schemas.microsoft.com/office/drawing/2014/main" id="{AA12A704-2831-4DE8-B17D-582799AD48E2}"/>
              </a:ext>
            </a:extLst>
          </p:cNvPr>
          <p:cNvCxnSpPr/>
          <p:nvPr userDrawn="1"/>
        </p:nvCxnSpPr>
        <p:spPr>
          <a:xfrm>
            <a:off x="406380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23" name="Suora yhdysviiva 22">
            <a:extLst>
              <a:ext uri="{FF2B5EF4-FFF2-40B4-BE49-F238E27FC236}">
                <a16:creationId xmlns:a16="http://schemas.microsoft.com/office/drawing/2014/main" id="{5606A77A-671B-4D87-92B2-734EBB57E8A2}"/>
              </a:ext>
            </a:extLst>
          </p:cNvPr>
          <p:cNvCxnSpPr/>
          <p:nvPr userDrawn="1"/>
        </p:nvCxnSpPr>
        <p:spPr>
          <a:xfrm>
            <a:off x="812820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7730705"/>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Kolme sisältökohdetta vaalea">
    <p:spTree>
      <p:nvGrpSpPr>
        <p:cNvPr id="1" name=""/>
        <p:cNvGrpSpPr/>
        <p:nvPr/>
      </p:nvGrpSpPr>
      <p:grpSpPr>
        <a:xfrm>
          <a:off x="0" y="0"/>
          <a:ext cx="0" cy="0"/>
          <a:chOff x="0" y="0"/>
          <a:chExt cx="0" cy="0"/>
        </a:xfrm>
      </p:grpSpPr>
      <p:sp>
        <p:nvSpPr>
          <p:cNvPr id="12" name="Otsikko 2">
            <a:extLst>
              <a:ext uri="{FF2B5EF4-FFF2-40B4-BE49-F238E27FC236}">
                <a16:creationId xmlns:a16="http://schemas.microsoft.com/office/drawing/2014/main" id="{4A2C6EE5-90B6-4D09-AA87-7D4ED5F0B186}"/>
              </a:ext>
            </a:extLst>
          </p:cNvPr>
          <p:cNvSpPr txBox="1">
            <a:spLocks/>
          </p:cNvSpPr>
          <p:nvPr userDrawn="1"/>
        </p:nvSpPr>
        <p:spPr>
          <a:xfrm>
            <a:off x="4063800" y="0"/>
            <a:ext cx="4064400" cy="6858000"/>
          </a:xfrm>
          <a:prstGeom prst="rect">
            <a:avLst/>
          </a:prstGeom>
          <a:solidFill>
            <a:srgbClr val="E4E4E4"/>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9" name="Sisällön paikkamerkki 2">
            <a:extLst>
              <a:ext uri="{FF2B5EF4-FFF2-40B4-BE49-F238E27FC236}">
                <a16:creationId xmlns:a16="http://schemas.microsoft.com/office/drawing/2014/main" id="{2A1F0344-D787-4B2C-B15B-A4DE61B6A688}"/>
              </a:ext>
            </a:extLst>
          </p:cNvPr>
          <p:cNvSpPr>
            <a:spLocks noGrp="1"/>
          </p:cNvSpPr>
          <p:nvPr>
            <p:ph sz="half" idx="11" hasCustomPrompt="1"/>
          </p:nvPr>
        </p:nvSpPr>
        <p:spPr>
          <a:xfrm>
            <a:off x="313696" y="1125000"/>
            <a:ext cx="3456000" cy="3168000"/>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3" name="Tekstin paikkamerkki 5">
            <a:extLst>
              <a:ext uri="{FF2B5EF4-FFF2-40B4-BE49-F238E27FC236}">
                <a16:creationId xmlns:a16="http://schemas.microsoft.com/office/drawing/2014/main" id="{D21307B1-F508-4B0F-AEF8-2A0BFA591686}"/>
              </a:ext>
            </a:extLst>
          </p:cNvPr>
          <p:cNvSpPr>
            <a:spLocks noGrp="1"/>
          </p:cNvSpPr>
          <p:nvPr>
            <p:ph type="body" sz="quarter" idx="13" hasCustomPrompt="1"/>
          </p:nvPr>
        </p:nvSpPr>
        <p:spPr>
          <a:xfrm>
            <a:off x="313696" y="261000"/>
            <a:ext cx="3456000" cy="748731"/>
          </a:xfrm>
        </p:spPr>
        <p:txBody>
          <a:bodyPr anchor="t">
            <a:noAutofit/>
          </a:bodyPr>
          <a:lstStyle>
            <a:lvl1pPr marL="0" indent="0" algn="ctr">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10" name="Sisällön paikkamerkki 2">
            <a:extLst>
              <a:ext uri="{FF2B5EF4-FFF2-40B4-BE49-F238E27FC236}">
                <a16:creationId xmlns:a16="http://schemas.microsoft.com/office/drawing/2014/main" id="{D1E65969-6677-4733-8085-088A8040A30C}"/>
              </a:ext>
            </a:extLst>
          </p:cNvPr>
          <p:cNvSpPr>
            <a:spLocks noGrp="1"/>
          </p:cNvSpPr>
          <p:nvPr>
            <p:ph sz="half" idx="14" hasCustomPrompt="1"/>
          </p:nvPr>
        </p:nvSpPr>
        <p:spPr>
          <a:xfrm>
            <a:off x="4368000" y="1125000"/>
            <a:ext cx="3456000" cy="3168000"/>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4" name="Tekstin paikkamerkki 5">
            <a:extLst>
              <a:ext uri="{FF2B5EF4-FFF2-40B4-BE49-F238E27FC236}">
                <a16:creationId xmlns:a16="http://schemas.microsoft.com/office/drawing/2014/main" id="{954C5982-C7A5-47BD-9ED8-BD1B204A0FBF}"/>
              </a:ext>
            </a:extLst>
          </p:cNvPr>
          <p:cNvSpPr>
            <a:spLocks noGrp="1"/>
          </p:cNvSpPr>
          <p:nvPr>
            <p:ph type="body" sz="quarter" idx="15" hasCustomPrompt="1"/>
          </p:nvPr>
        </p:nvSpPr>
        <p:spPr>
          <a:xfrm>
            <a:off x="4368000" y="261000"/>
            <a:ext cx="3456000" cy="748731"/>
          </a:xfrm>
        </p:spPr>
        <p:txBody>
          <a:bodyPr anchor="t">
            <a:noAutofit/>
          </a:bodyPr>
          <a:lstStyle>
            <a:lvl1pPr marL="0" indent="0" algn="ctr">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16" name="Sisällön paikkamerkki 2">
            <a:extLst>
              <a:ext uri="{FF2B5EF4-FFF2-40B4-BE49-F238E27FC236}">
                <a16:creationId xmlns:a16="http://schemas.microsoft.com/office/drawing/2014/main" id="{625D3D42-E0DC-423F-B277-CC01EF77D10C}"/>
              </a:ext>
            </a:extLst>
          </p:cNvPr>
          <p:cNvSpPr>
            <a:spLocks noGrp="1"/>
          </p:cNvSpPr>
          <p:nvPr>
            <p:ph sz="half" idx="16" hasCustomPrompt="1"/>
          </p:nvPr>
        </p:nvSpPr>
        <p:spPr>
          <a:xfrm>
            <a:off x="8422304" y="1125000"/>
            <a:ext cx="3456000" cy="3168000"/>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7" name="Tekstin paikkamerkki 5">
            <a:extLst>
              <a:ext uri="{FF2B5EF4-FFF2-40B4-BE49-F238E27FC236}">
                <a16:creationId xmlns:a16="http://schemas.microsoft.com/office/drawing/2014/main" id="{278D8C90-A3A7-4C5F-BA31-575DB6AA5642}"/>
              </a:ext>
            </a:extLst>
          </p:cNvPr>
          <p:cNvSpPr>
            <a:spLocks noGrp="1"/>
          </p:cNvSpPr>
          <p:nvPr>
            <p:ph type="body" sz="quarter" idx="17" hasCustomPrompt="1"/>
          </p:nvPr>
        </p:nvSpPr>
        <p:spPr>
          <a:xfrm>
            <a:off x="8422304" y="261000"/>
            <a:ext cx="3456000" cy="748731"/>
          </a:xfrm>
        </p:spPr>
        <p:txBody>
          <a:bodyPr anchor="t">
            <a:noAutofit/>
          </a:bodyPr>
          <a:lstStyle>
            <a:lvl1pPr marL="0" indent="0" algn="ctr">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pic>
        <p:nvPicPr>
          <p:cNvPr id="18" name="Kuva 17" descr="Kuva, joka sisältää kohteen piirtäminen&#10;&#10;Kuvaus luotu automaattisesti">
            <a:extLst>
              <a:ext uri="{FF2B5EF4-FFF2-40B4-BE49-F238E27FC236}">
                <a16:creationId xmlns:a16="http://schemas.microsoft.com/office/drawing/2014/main" id="{14CA398C-383C-426F-9CBF-02D823C41F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9548" y="6372225"/>
            <a:ext cx="1531978" cy="477977"/>
          </a:xfrm>
          <a:prstGeom prst="rect">
            <a:avLst/>
          </a:prstGeom>
        </p:spPr>
      </p:pic>
      <p:sp>
        <p:nvSpPr>
          <p:cNvPr id="4" name="Kuvan paikkamerkki 3">
            <a:extLst>
              <a:ext uri="{FF2B5EF4-FFF2-40B4-BE49-F238E27FC236}">
                <a16:creationId xmlns:a16="http://schemas.microsoft.com/office/drawing/2014/main" id="{4C969195-A166-4F02-B0F3-2766B28A6748}"/>
              </a:ext>
            </a:extLst>
          </p:cNvPr>
          <p:cNvSpPr>
            <a:spLocks noGrp="1"/>
          </p:cNvSpPr>
          <p:nvPr>
            <p:ph type="pic" sz="quarter" idx="18"/>
          </p:nvPr>
        </p:nvSpPr>
        <p:spPr>
          <a:xfrm>
            <a:off x="314325" y="4437063"/>
            <a:ext cx="3455988" cy="1871662"/>
          </a:xfrm>
        </p:spPr>
        <p:txBody>
          <a:bodyPr/>
          <a:lstStyle/>
          <a:p>
            <a:endParaRPr lang="fi-FI"/>
          </a:p>
        </p:txBody>
      </p:sp>
      <p:sp>
        <p:nvSpPr>
          <p:cNvPr id="20" name="Kuvan paikkamerkki 3">
            <a:extLst>
              <a:ext uri="{FF2B5EF4-FFF2-40B4-BE49-F238E27FC236}">
                <a16:creationId xmlns:a16="http://schemas.microsoft.com/office/drawing/2014/main" id="{C7D98B23-98B1-44D4-81D1-D3FF82D339AD}"/>
              </a:ext>
            </a:extLst>
          </p:cNvPr>
          <p:cNvSpPr>
            <a:spLocks noGrp="1"/>
          </p:cNvSpPr>
          <p:nvPr>
            <p:ph type="pic" sz="quarter" idx="19"/>
          </p:nvPr>
        </p:nvSpPr>
        <p:spPr>
          <a:xfrm>
            <a:off x="4368012" y="4437063"/>
            <a:ext cx="3455988" cy="1871662"/>
          </a:xfrm>
        </p:spPr>
        <p:txBody>
          <a:bodyPr/>
          <a:lstStyle/>
          <a:p>
            <a:endParaRPr lang="fi-FI"/>
          </a:p>
        </p:txBody>
      </p:sp>
      <p:sp>
        <p:nvSpPr>
          <p:cNvPr id="21" name="Kuvan paikkamerkki 3">
            <a:extLst>
              <a:ext uri="{FF2B5EF4-FFF2-40B4-BE49-F238E27FC236}">
                <a16:creationId xmlns:a16="http://schemas.microsoft.com/office/drawing/2014/main" id="{2CC6BEB3-2AEC-4ED7-A185-9F97C2E82164}"/>
              </a:ext>
            </a:extLst>
          </p:cNvPr>
          <p:cNvSpPr>
            <a:spLocks noGrp="1"/>
          </p:cNvSpPr>
          <p:nvPr>
            <p:ph type="pic" sz="quarter" idx="20"/>
          </p:nvPr>
        </p:nvSpPr>
        <p:spPr>
          <a:xfrm>
            <a:off x="8432412" y="4437063"/>
            <a:ext cx="3455988" cy="1871662"/>
          </a:xfrm>
        </p:spPr>
        <p:txBody>
          <a:bodyPr/>
          <a:lstStyle/>
          <a:p>
            <a:endParaRPr lang="fi-FI"/>
          </a:p>
        </p:txBody>
      </p:sp>
    </p:spTree>
    <p:extLst>
      <p:ext uri="{BB962C8B-B14F-4D97-AF65-F5344CB8AC3E}">
        <p14:creationId xmlns:p14="http://schemas.microsoft.com/office/powerpoint/2010/main" val="3736447147"/>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eljä sisältökohdetta + teksti">
    <p:spTree>
      <p:nvGrpSpPr>
        <p:cNvPr id="1" name=""/>
        <p:cNvGrpSpPr/>
        <p:nvPr/>
      </p:nvGrpSpPr>
      <p:grpSpPr>
        <a:xfrm>
          <a:off x="0" y="0"/>
          <a:ext cx="0" cy="0"/>
          <a:chOff x="0" y="0"/>
          <a:chExt cx="0" cy="0"/>
        </a:xfrm>
      </p:grpSpPr>
      <p:sp>
        <p:nvSpPr>
          <p:cNvPr id="12" name="Otsikko 2">
            <a:extLst>
              <a:ext uri="{FF2B5EF4-FFF2-40B4-BE49-F238E27FC236}">
                <a16:creationId xmlns:a16="http://schemas.microsoft.com/office/drawing/2014/main" id="{4A2C6EE5-90B6-4D09-AA87-7D4ED5F0B186}"/>
              </a:ext>
            </a:extLst>
          </p:cNvPr>
          <p:cNvSpPr txBox="1">
            <a:spLocks/>
          </p:cNvSpPr>
          <p:nvPr userDrawn="1"/>
        </p:nvSpPr>
        <p:spPr>
          <a:xfrm>
            <a:off x="4272000" y="0"/>
            <a:ext cx="792000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2" name="Suorakulmio 1">
            <a:extLst>
              <a:ext uri="{FF2B5EF4-FFF2-40B4-BE49-F238E27FC236}">
                <a16:creationId xmlns:a16="http://schemas.microsoft.com/office/drawing/2014/main" id="{34864D4B-3ED4-457F-85E4-1156979F019D}"/>
              </a:ext>
            </a:extLst>
          </p:cNvPr>
          <p:cNvSpPr/>
          <p:nvPr userDrawn="1"/>
        </p:nvSpPr>
        <p:spPr>
          <a:xfrm>
            <a:off x="4268350" y="0"/>
            <a:ext cx="3960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14">
            <a:extLst>
              <a:ext uri="{FF2B5EF4-FFF2-40B4-BE49-F238E27FC236}">
                <a16:creationId xmlns:a16="http://schemas.microsoft.com/office/drawing/2014/main" id="{B3655417-53E3-48DD-8440-1A44CD2E390C}"/>
              </a:ext>
            </a:extLst>
          </p:cNvPr>
          <p:cNvSpPr/>
          <p:nvPr userDrawn="1"/>
        </p:nvSpPr>
        <p:spPr>
          <a:xfrm>
            <a:off x="8233861" y="3429000"/>
            <a:ext cx="3960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Sisällön paikkamerkki 2">
            <a:extLst>
              <a:ext uri="{FF2B5EF4-FFF2-40B4-BE49-F238E27FC236}">
                <a16:creationId xmlns:a16="http://schemas.microsoft.com/office/drawing/2014/main" id="{2A1F0344-D787-4B2C-B15B-A4DE61B6A688}"/>
              </a:ext>
            </a:extLst>
          </p:cNvPr>
          <p:cNvSpPr>
            <a:spLocks noGrp="1"/>
          </p:cNvSpPr>
          <p:nvPr>
            <p:ph sz="half" idx="11" hasCustomPrompt="1"/>
          </p:nvPr>
        </p:nvSpPr>
        <p:spPr>
          <a:xfrm>
            <a:off x="593368" y="1485000"/>
            <a:ext cx="3414632" cy="4762618"/>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pic>
        <p:nvPicPr>
          <p:cNvPr id="10" name="Kuva 9" descr="Kuva, joka sisältää kohteen piirtäminen&#10;&#10;Kuvaus luotu automaattisesti">
            <a:extLst>
              <a:ext uri="{FF2B5EF4-FFF2-40B4-BE49-F238E27FC236}">
                <a16:creationId xmlns:a16="http://schemas.microsoft.com/office/drawing/2014/main" id="{C70C8607-449B-4ECF-AD59-2BCD6122A1B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16" name="Sisällön paikkamerkki 2">
            <a:extLst>
              <a:ext uri="{FF2B5EF4-FFF2-40B4-BE49-F238E27FC236}">
                <a16:creationId xmlns:a16="http://schemas.microsoft.com/office/drawing/2014/main" id="{8EBFC311-85EA-424D-A8DC-2A07CEC85451}"/>
              </a:ext>
            </a:extLst>
          </p:cNvPr>
          <p:cNvSpPr>
            <a:spLocks noGrp="1"/>
          </p:cNvSpPr>
          <p:nvPr>
            <p:ph sz="half" idx="12" hasCustomPrompt="1"/>
          </p:nvPr>
        </p:nvSpPr>
        <p:spPr>
          <a:xfrm>
            <a:off x="4658326" y="767513"/>
            <a:ext cx="3198245" cy="2316599"/>
          </a:xfrm>
        </p:spPr>
        <p:txBody>
          <a:bodyP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7" name="Sisällön paikkamerkki 2">
            <a:extLst>
              <a:ext uri="{FF2B5EF4-FFF2-40B4-BE49-F238E27FC236}">
                <a16:creationId xmlns:a16="http://schemas.microsoft.com/office/drawing/2014/main" id="{24FFDE87-7881-4D8D-B0D6-3BD1A22161BE}"/>
              </a:ext>
            </a:extLst>
          </p:cNvPr>
          <p:cNvSpPr>
            <a:spLocks noGrp="1"/>
          </p:cNvSpPr>
          <p:nvPr>
            <p:ph sz="half" idx="14" hasCustomPrompt="1"/>
          </p:nvPr>
        </p:nvSpPr>
        <p:spPr>
          <a:xfrm>
            <a:off x="8614675" y="767513"/>
            <a:ext cx="3203266" cy="2316599"/>
          </a:xfrm>
        </p:spPr>
        <p:txBody>
          <a:bodyP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8" name="Sisällön paikkamerkki 2">
            <a:extLst>
              <a:ext uri="{FF2B5EF4-FFF2-40B4-BE49-F238E27FC236}">
                <a16:creationId xmlns:a16="http://schemas.microsoft.com/office/drawing/2014/main" id="{9F3B7EEE-43FF-4D10-958F-30CC59FDBFAA}"/>
              </a:ext>
            </a:extLst>
          </p:cNvPr>
          <p:cNvSpPr>
            <a:spLocks noGrp="1"/>
          </p:cNvSpPr>
          <p:nvPr>
            <p:ph sz="half" idx="15" hasCustomPrompt="1"/>
          </p:nvPr>
        </p:nvSpPr>
        <p:spPr>
          <a:xfrm>
            <a:off x="4658326" y="4196513"/>
            <a:ext cx="3198229" cy="2316599"/>
          </a:xfrm>
        </p:spPr>
        <p:txBody>
          <a:bodyP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20" name="Sisällön paikkamerkki 2">
            <a:extLst>
              <a:ext uri="{FF2B5EF4-FFF2-40B4-BE49-F238E27FC236}">
                <a16:creationId xmlns:a16="http://schemas.microsoft.com/office/drawing/2014/main" id="{CE4B01F1-FB72-421D-AF92-F7A5B1C1E879}"/>
              </a:ext>
            </a:extLst>
          </p:cNvPr>
          <p:cNvSpPr>
            <a:spLocks noGrp="1"/>
          </p:cNvSpPr>
          <p:nvPr>
            <p:ph sz="half" idx="16" hasCustomPrompt="1"/>
          </p:nvPr>
        </p:nvSpPr>
        <p:spPr>
          <a:xfrm>
            <a:off x="8612109" y="4196513"/>
            <a:ext cx="3205832" cy="2316599"/>
          </a:xfrm>
        </p:spPr>
        <p:txBody>
          <a:bodyP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21" name="Sisällön paikkamerkki 2">
            <a:extLst>
              <a:ext uri="{FF2B5EF4-FFF2-40B4-BE49-F238E27FC236}">
                <a16:creationId xmlns:a16="http://schemas.microsoft.com/office/drawing/2014/main" id="{8123E953-CFDC-41FC-9251-B968C076F682}"/>
              </a:ext>
            </a:extLst>
          </p:cNvPr>
          <p:cNvSpPr>
            <a:spLocks noGrp="1"/>
          </p:cNvSpPr>
          <p:nvPr>
            <p:ph sz="half" idx="17" hasCustomPrompt="1"/>
          </p:nvPr>
        </p:nvSpPr>
        <p:spPr>
          <a:xfrm>
            <a:off x="4658326" y="330930"/>
            <a:ext cx="3198245" cy="436583"/>
          </a:xfrm>
        </p:spPr>
        <p:txBody>
          <a:bodyPr>
            <a:noAutofit/>
          </a:bodyPr>
          <a:lstStyle>
            <a:lvl1pPr marL="0" indent="0" algn="l">
              <a:buNone/>
              <a:defRPr sz="1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Palvelu 1</a:t>
            </a:r>
          </a:p>
        </p:txBody>
      </p:sp>
      <p:sp>
        <p:nvSpPr>
          <p:cNvPr id="22" name="Sisällön paikkamerkki 2">
            <a:extLst>
              <a:ext uri="{FF2B5EF4-FFF2-40B4-BE49-F238E27FC236}">
                <a16:creationId xmlns:a16="http://schemas.microsoft.com/office/drawing/2014/main" id="{6D62DA42-9F98-42E6-A706-3E165B3A08DA}"/>
              </a:ext>
            </a:extLst>
          </p:cNvPr>
          <p:cNvSpPr>
            <a:spLocks noGrp="1"/>
          </p:cNvSpPr>
          <p:nvPr>
            <p:ph sz="half" idx="18" hasCustomPrompt="1"/>
          </p:nvPr>
        </p:nvSpPr>
        <p:spPr>
          <a:xfrm>
            <a:off x="8605394" y="330930"/>
            <a:ext cx="3198245" cy="436583"/>
          </a:xfrm>
        </p:spPr>
        <p:txBody>
          <a:bodyPr>
            <a:noAutofit/>
          </a:bodyPr>
          <a:lstStyle>
            <a:lvl1pPr marL="0" indent="0" algn="l">
              <a:buNone/>
              <a:defRPr sz="1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Palvelu 2</a:t>
            </a:r>
          </a:p>
        </p:txBody>
      </p:sp>
      <p:sp>
        <p:nvSpPr>
          <p:cNvPr id="23" name="Sisällön paikkamerkki 2">
            <a:extLst>
              <a:ext uri="{FF2B5EF4-FFF2-40B4-BE49-F238E27FC236}">
                <a16:creationId xmlns:a16="http://schemas.microsoft.com/office/drawing/2014/main" id="{71D71061-9605-4AE5-9A6E-1FC114CF77D8}"/>
              </a:ext>
            </a:extLst>
          </p:cNvPr>
          <p:cNvSpPr>
            <a:spLocks noGrp="1"/>
          </p:cNvSpPr>
          <p:nvPr>
            <p:ph sz="half" idx="19" hasCustomPrompt="1"/>
          </p:nvPr>
        </p:nvSpPr>
        <p:spPr>
          <a:xfrm>
            <a:off x="4658326" y="3759930"/>
            <a:ext cx="3198245" cy="436583"/>
          </a:xfrm>
        </p:spPr>
        <p:txBody>
          <a:bodyPr>
            <a:noAutofit/>
          </a:bodyPr>
          <a:lstStyle>
            <a:lvl1pPr marL="0" indent="0" algn="l">
              <a:buNone/>
              <a:defRPr sz="1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Palvelu 3</a:t>
            </a:r>
          </a:p>
        </p:txBody>
      </p:sp>
      <p:sp>
        <p:nvSpPr>
          <p:cNvPr id="24" name="Sisällön paikkamerkki 2">
            <a:extLst>
              <a:ext uri="{FF2B5EF4-FFF2-40B4-BE49-F238E27FC236}">
                <a16:creationId xmlns:a16="http://schemas.microsoft.com/office/drawing/2014/main" id="{77AF4F61-3ED6-4F9B-B179-703B67612D2A}"/>
              </a:ext>
            </a:extLst>
          </p:cNvPr>
          <p:cNvSpPr>
            <a:spLocks noGrp="1"/>
          </p:cNvSpPr>
          <p:nvPr>
            <p:ph sz="half" idx="20" hasCustomPrompt="1"/>
          </p:nvPr>
        </p:nvSpPr>
        <p:spPr>
          <a:xfrm>
            <a:off x="8605394" y="3759930"/>
            <a:ext cx="3198245" cy="436583"/>
          </a:xfrm>
        </p:spPr>
        <p:txBody>
          <a:bodyPr>
            <a:noAutofit/>
          </a:bodyPr>
          <a:lstStyle>
            <a:lvl1pPr marL="0" indent="0" algn="l">
              <a:buNone/>
              <a:defRPr sz="1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Palvelu 4</a:t>
            </a:r>
          </a:p>
        </p:txBody>
      </p:sp>
      <p:cxnSp>
        <p:nvCxnSpPr>
          <p:cNvPr id="25" name="Suora yhdysviiva 24">
            <a:extLst>
              <a:ext uri="{FF2B5EF4-FFF2-40B4-BE49-F238E27FC236}">
                <a16:creationId xmlns:a16="http://schemas.microsoft.com/office/drawing/2014/main" id="{53375F68-F610-44BE-AAF4-5ABA3E035B18}"/>
              </a:ext>
            </a:extLst>
          </p:cNvPr>
          <p:cNvCxnSpPr>
            <a:cxnSpLocks/>
          </p:cNvCxnSpPr>
          <p:nvPr userDrawn="1"/>
        </p:nvCxnSpPr>
        <p:spPr>
          <a:xfrm flipH="1">
            <a:off x="4268350" y="3429000"/>
            <a:ext cx="7923650" cy="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9" name="Suora yhdysviiva 8">
            <a:extLst>
              <a:ext uri="{FF2B5EF4-FFF2-40B4-BE49-F238E27FC236}">
                <a16:creationId xmlns:a16="http://schemas.microsoft.com/office/drawing/2014/main" id="{ECC5E112-0F5D-4A07-9DC6-933A3C86C7E6}"/>
              </a:ext>
            </a:extLst>
          </p:cNvPr>
          <p:cNvCxnSpPr/>
          <p:nvPr userDrawn="1"/>
        </p:nvCxnSpPr>
        <p:spPr>
          <a:xfrm>
            <a:off x="82283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28" name="Tekstin paikkamerkki 5">
            <a:extLst>
              <a:ext uri="{FF2B5EF4-FFF2-40B4-BE49-F238E27FC236}">
                <a16:creationId xmlns:a16="http://schemas.microsoft.com/office/drawing/2014/main" id="{2FE0AE29-DD16-442A-99E6-2C62BD4A3D60}"/>
              </a:ext>
            </a:extLst>
          </p:cNvPr>
          <p:cNvSpPr>
            <a:spLocks noGrp="1"/>
          </p:cNvSpPr>
          <p:nvPr>
            <p:ph type="body" sz="quarter" idx="13" hasCustomPrompt="1"/>
          </p:nvPr>
        </p:nvSpPr>
        <p:spPr>
          <a:xfrm>
            <a:off x="593368" y="400219"/>
            <a:ext cx="5056388" cy="962087"/>
          </a:xfrm>
        </p:spPr>
        <p:txBody>
          <a:bodyPr anchor="t">
            <a:noAutofit/>
          </a:bodyPr>
          <a:lstStyle>
            <a:lvl1pPr marL="0" indent="0">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25695373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aksi sisältökohdetta ilman otsikkoa">
    <p:spTree>
      <p:nvGrpSpPr>
        <p:cNvPr id="1" name=""/>
        <p:cNvGrpSpPr/>
        <p:nvPr/>
      </p:nvGrpSpPr>
      <p:grpSpPr>
        <a:xfrm>
          <a:off x="0" y="0"/>
          <a:ext cx="0" cy="0"/>
          <a:chOff x="0" y="0"/>
          <a:chExt cx="0" cy="0"/>
        </a:xfrm>
      </p:grpSpPr>
      <p:sp>
        <p:nvSpPr>
          <p:cNvPr id="12" name="Otsikko 2">
            <a:extLst>
              <a:ext uri="{FF2B5EF4-FFF2-40B4-BE49-F238E27FC236}">
                <a16:creationId xmlns:a16="http://schemas.microsoft.com/office/drawing/2014/main" id="{4A2C6EE5-90B6-4D09-AA87-7D4ED5F0B186}"/>
              </a:ext>
            </a:extLst>
          </p:cNvPr>
          <p:cNvSpPr txBox="1">
            <a:spLocks/>
          </p:cNvSpPr>
          <p:nvPr userDrawn="1"/>
        </p:nvSpPr>
        <p:spPr>
          <a:xfrm>
            <a:off x="6096000" y="0"/>
            <a:ext cx="609600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 name="Sisällön paikkamerkki 2">
            <a:extLst>
              <a:ext uri="{FF2B5EF4-FFF2-40B4-BE49-F238E27FC236}">
                <a16:creationId xmlns:a16="http://schemas.microsoft.com/office/drawing/2014/main" id="{BE44F684-EB39-4CF1-8977-A60F4CC24970}"/>
              </a:ext>
            </a:extLst>
          </p:cNvPr>
          <p:cNvSpPr>
            <a:spLocks noGrp="1"/>
          </p:cNvSpPr>
          <p:nvPr>
            <p:ph sz="half" idx="1" hasCustomPrompt="1"/>
          </p:nvPr>
        </p:nvSpPr>
        <p:spPr>
          <a:xfrm>
            <a:off x="6960854" y="2210003"/>
            <a:ext cx="4378742" cy="3528000"/>
          </a:xfrm>
        </p:spPr>
        <p:txBody>
          <a:bodyP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 </a:t>
            </a:r>
            <a:r>
              <a:rPr lang="fi-FI" err="1"/>
              <a:t>quis</a:t>
            </a:r>
            <a:r>
              <a:rPr lang="fi-FI"/>
              <a:t> </a:t>
            </a:r>
            <a:r>
              <a:rPr lang="fi-FI" err="1"/>
              <a:t>nostrud</a:t>
            </a:r>
            <a:r>
              <a:rPr lang="fi-FI"/>
              <a:t> </a:t>
            </a:r>
            <a:r>
              <a:rPr lang="fi-FI" err="1"/>
              <a:t>exercitation</a:t>
            </a:r>
            <a:r>
              <a:rPr lang="fi-FI"/>
              <a:t> </a:t>
            </a:r>
            <a:r>
              <a:rPr lang="fi-FI" err="1"/>
              <a:t>ullamco</a:t>
            </a:r>
            <a:r>
              <a:rPr lang="fi-FI"/>
              <a:t> </a:t>
            </a:r>
            <a:r>
              <a:rPr lang="fi-FI" err="1"/>
              <a:t>laboris</a:t>
            </a:r>
            <a:r>
              <a:rPr lang="fi-FI"/>
              <a:t> </a:t>
            </a:r>
            <a:r>
              <a:rPr lang="fi-FI" err="1"/>
              <a:t>nisi</a:t>
            </a:r>
            <a:r>
              <a:rPr lang="fi-FI"/>
              <a:t> </a:t>
            </a:r>
            <a:r>
              <a:rPr lang="fi-FI" err="1"/>
              <a:t>ut</a:t>
            </a:r>
            <a:r>
              <a:rPr lang="fi-FI"/>
              <a:t> </a:t>
            </a:r>
            <a:r>
              <a:rPr lang="fi-FI" err="1"/>
              <a:t>aliquip</a:t>
            </a:r>
            <a:r>
              <a:rPr lang="fi-FI"/>
              <a:t> ex </a:t>
            </a:r>
            <a:r>
              <a:rPr lang="fi-FI" err="1"/>
              <a:t>ea</a:t>
            </a:r>
            <a:r>
              <a:rPr lang="fi-FI"/>
              <a:t> </a:t>
            </a:r>
            <a:r>
              <a:rPr lang="fi-FI" err="1"/>
              <a:t>commodo</a:t>
            </a:r>
            <a:r>
              <a:rPr lang="fi-FI"/>
              <a:t> </a:t>
            </a:r>
            <a:r>
              <a:rPr lang="fi-FI" err="1"/>
              <a:t>consequat</a:t>
            </a:r>
            <a:r>
              <a:rPr lang="fi-FI"/>
              <a:t>. </a:t>
            </a:r>
            <a:r>
              <a:rPr lang="fi-FI" err="1"/>
              <a:t>Duis</a:t>
            </a:r>
            <a:r>
              <a:rPr lang="fi-FI"/>
              <a:t> </a:t>
            </a:r>
            <a:r>
              <a:rPr lang="fi-FI" err="1"/>
              <a:t>aute</a:t>
            </a:r>
            <a:r>
              <a:rPr lang="fi-FI"/>
              <a:t> </a:t>
            </a:r>
            <a:r>
              <a:rPr lang="fi-FI" err="1"/>
              <a:t>irure</a:t>
            </a:r>
            <a:r>
              <a:rPr lang="fi-FI"/>
              <a:t> </a:t>
            </a:r>
            <a:r>
              <a:rPr lang="fi-FI" err="1"/>
              <a:t>dolor</a:t>
            </a:r>
            <a:r>
              <a:rPr lang="fi-FI"/>
              <a:t> in </a:t>
            </a:r>
            <a:r>
              <a:rPr lang="fi-FI" err="1"/>
              <a:t>reprehenderit</a:t>
            </a:r>
            <a:r>
              <a:rPr lang="fi-FI"/>
              <a:t> in </a:t>
            </a:r>
            <a:r>
              <a:rPr lang="fi-FI" err="1"/>
              <a:t>voluptate</a:t>
            </a:r>
            <a:r>
              <a:rPr lang="fi-FI"/>
              <a:t> </a:t>
            </a:r>
            <a:r>
              <a:rPr lang="fi-FI" err="1"/>
              <a:t>velit</a:t>
            </a:r>
            <a:r>
              <a:rPr lang="fi-FI"/>
              <a:t> </a:t>
            </a:r>
            <a:r>
              <a:rPr lang="fi-FI" err="1"/>
              <a:t>esse</a:t>
            </a:r>
            <a:r>
              <a:rPr lang="fi-FI"/>
              <a:t> </a:t>
            </a:r>
            <a:r>
              <a:rPr lang="fi-FI" err="1"/>
              <a:t>cillum</a:t>
            </a:r>
            <a:r>
              <a:rPr lang="fi-FI"/>
              <a:t> </a:t>
            </a:r>
            <a:r>
              <a:rPr lang="fi-FI" err="1"/>
              <a:t>dolore</a:t>
            </a:r>
            <a:r>
              <a:rPr lang="fi-FI"/>
              <a:t> </a:t>
            </a:r>
            <a:r>
              <a:rPr lang="fi-FI" err="1"/>
              <a:t>eu</a:t>
            </a:r>
            <a:r>
              <a:rPr lang="fi-FI"/>
              <a:t> </a:t>
            </a:r>
            <a:r>
              <a:rPr lang="fi-FI" err="1"/>
              <a:t>fugiat</a:t>
            </a:r>
            <a:r>
              <a:rPr lang="fi-FI"/>
              <a:t> </a:t>
            </a:r>
            <a:r>
              <a:rPr lang="fi-FI" err="1"/>
              <a:t>nulla</a:t>
            </a:r>
            <a:r>
              <a:rPr lang="fi-FI"/>
              <a:t> </a:t>
            </a:r>
            <a:r>
              <a:rPr lang="fi-FI" err="1"/>
              <a:t>pariatur</a:t>
            </a:r>
            <a:r>
              <a:rPr lang="fi-FI"/>
              <a:t>. </a:t>
            </a:r>
            <a:r>
              <a:rPr lang="fi-FI" err="1"/>
              <a:t>Excepteur</a:t>
            </a:r>
            <a:r>
              <a:rPr lang="fi-FI"/>
              <a:t> </a:t>
            </a:r>
            <a:r>
              <a:rPr lang="fi-FI" err="1"/>
              <a:t>sint</a:t>
            </a:r>
            <a:r>
              <a:rPr lang="fi-FI"/>
              <a:t> </a:t>
            </a:r>
            <a:r>
              <a:rPr lang="fi-FI" err="1"/>
              <a:t>occaecat</a:t>
            </a:r>
            <a:r>
              <a:rPr lang="fi-FI"/>
              <a:t> </a:t>
            </a:r>
            <a:r>
              <a:rPr lang="fi-FI" err="1"/>
              <a:t>cupidatat</a:t>
            </a:r>
            <a:r>
              <a:rPr lang="fi-FI"/>
              <a:t> </a:t>
            </a:r>
            <a:r>
              <a:rPr lang="fi-FI" err="1"/>
              <a:t>non</a:t>
            </a:r>
            <a:r>
              <a:rPr lang="fi-FI"/>
              <a:t> </a:t>
            </a:r>
            <a:r>
              <a:rPr lang="fi-FI" err="1"/>
              <a:t>proident</a:t>
            </a:r>
            <a:r>
              <a:rPr lang="fi-FI"/>
              <a:t>, </a:t>
            </a:r>
            <a:r>
              <a:rPr lang="fi-FI" err="1"/>
              <a:t>sunt</a:t>
            </a:r>
            <a:r>
              <a:rPr lang="fi-FI"/>
              <a:t> in </a:t>
            </a:r>
            <a:r>
              <a:rPr lang="fi-FI" err="1"/>
              <a:t>culpa</a:t>
            </a:r>
            <a:r>
              <a:rPr lang="fi-FI"/>
              <a:t> </a:t>
            </a:r>
            <a:r>
              <a:rPr lang="fi-FI" err="1"/>
              <a:t>qui</a:t>
            </a:r>
            <a:r>
              <a:rPr lang="fi-FI"/>
              <a:t> </a:t>
            </a:r>
            <a:r>
              <a:rPr lang="fi-FI" err="1"/>
              <a:t>officia</a:t>
            </a:r>
            <a:r>
              <a:rPr lang="fi-FI"/>
              <a:t> </a:t>
            </a:r>
            <a:r>
              <a:rPr lang="fi-FI" err="1"/>
              <a:t>deserunt</a:t>
            </a:r>
            <a:r>
              <a:rPr lang="fi-FI"/>
              <a:t> mollit </a:t>
            </a:r>
            <a:r>
              <a:rPr lang="fi-FI" err="1"/>
              <a:t>anim</a:t>
            </a:r>
            <a:r>
              <a:rPr lang="fi-FI"/>
              <a:t> id </a:t>
            </a:r>
            <a:r>
              <a:rPr lang="fi-FI" err="1"/>
              <a:t>est</a:t>
            </a:r>
            <a:r>
              <a:rPr lang="fi-FI"/>
              <a:t> </a:t>
            </a:r>
            <a:r>
              <a:rPr lang="fi-FI" err="1"/>
              <a:t>laborum</a:t>
            </a:r>
            <a:r>
              <a:rPr lang="fi-FI"/>
              <a:t>.</a:t>
            </a:r>
          </a:p>
        </p:txBody>
      </p:sp>
      <p:sp>
        <p:nvSpPr>
          <p:cNvPr id="8" name="Sisällön paikkamerkki 2">
            <a:extLst>
              <a:ext uri="{FF2B5EF4-FFF2-40B4-BE49-F238E27FC236}">
                <a16:creationId xmlns:a16="http://schemas.microsoft.com/office/drawing/2014/main" id="{5F278AD5-83AF-4F15-B5B7-1503076E858E}"/>
              </a:ext>
            </a:extLst>
          </p:cNvPr>
          <p:cNvSpPr>
            <a:spLocks noGrp="1"/>
          </p:cNvSpPr>
          <p:nvPr>
            <p:ph sz="half" idx="10" hasCustomPrompt="1"/>
          </p:nvPr>
        </p:nvSpPr>
        <p:spPr>
          <a:xfrm>
            <a:off x="6960854" y="1485000"/>
            <a:ext cx="4378742" cy="725003"/>
          </a:xfrm>
        </p:spPr>
        <p:txBody>
          <a:bodyPr>
            <a:noAutofit/>
          </a:bodyPr>
          <a:lstStyle>
            <a:lvl1pPr marL="0" indent="0" algn="l">
              <a:buNone/>
              <a:defRPr sz="1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a:t>
            </a:r>
          </a:p>
        </p:txBody>
      </p:sp>
      <p:sp>
        <p:nvSpPr>
          <p:cNvPr id="19" name="Sisällön paikkamerkki 2">
            <a:extLst>
              <a:ext uri="{FF2B5EF4-FFF2-40B4-BE49-F238E27FC236}">
                <a16:creationId xmlns:a16="http://schemas.microsoft.com/office/drawing/2014/main" id="{2A1F0344-D787-4B2C-B15B-A4DE61B6A688}"/>
              </a:ext>
            </a:extLst>
          </p:cNvPr>
          <p:cNvSpPr>
            <a:spLocks noGrp="1"/>
          </p:cNvSpPr>
          <p:nvPr>
            <p:ph sz="half" idx="11" hasCustomPrompt="1"/>
          </p:nvPr>
        </p:nvSpPr>
        <p:spPr>
          <a:xfrm>
            <a:off x="507583" y="1485000"/>
            <a:ext cx="5045492" cy="3129053"/>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cxnSp>
        <p:nvCxnSpPr>
          <p:cNvPr id="9" name="Suora yhdysviiva 8">
            <a:extLst>
              <a:ext uri="{FF2B5EF4-FFF2-40B4-BE49-F238E27FC236}">
                <a16:creationId xmlns:a16="http://schemas.microsoft.com/office/drawing/2014/main" id="{ECC5E112-0F5D-4A07-9DC6-933A3C86C7E6}"/>
              </a:ext>
            </a:extLst>
          </p:cNvPr>
          <p:cNvCxnSpPr/>
          <p:nvPr userDrawn="1"/>
        </p:nvCxnSpPr>
        <p:spPr>
          <a:xfrm>
            <a:off x="6093296"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pic>
        <p:nvPicPr>
          <p:cNvPr id="10" name="Kuva 9" descr="Kuva, joka sisältää kohteen piirtäminen&#10;&#10;Kuvaus luotu automaattisesti">
            <a:extLst>
              <a:ext uri="{FF2B5EF4-FFF2-40B4-BE49-F238E27FC236}">
                <a16:creationId xmlns:a16="http://schemas.microsoft.com/office/drawing/2014/main" id="{538FF0E8-B642-4375-9A64-4970E1201DF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Tree>
    <p:extLst>
      <p:ext uri="{BB962C8B-B14F-4D97-AF65-F5344CB8AC3E}">
        <p14:creationId xmlns:p14="http://schemas.microsoft.com/office/powerpoint/2010/main" val="32229010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aaviopohja">
    <p:spTree>
      <p:nvGrpSpPr>
        <p:cNvPr id="1" name=""/>
        <p:cNvGrpSpPr/>
        <p:nvPr/>
      </p:nvGrpSpPr>
      <p:grpSpPr>
        <a:xfrm>
          <a:off x="0" y="0"/>
          <a:ext cx="0" cy="0"/>
          <a:chOff x="0" y="0"/>
          <a:chExt cx="0" cy="0"/>
        </a:xfrm>
      </p:grpSpPr>
      <p:sp>
        <p:nvSpPr>
          <p:cNvPr id="12" name="Kuva 1">
            <a:extLst>
              <a:ext uri="{FF2B5EF4-FFF2-40B4-BE49-F238E27FC236}">
                <a16:creationId xmlns:a16="http://schemas.microsoft.com/office/drawing/2014/main" id="{DF91856E-FC71-42EF-9B0E-5B13CDC34256}"/>
              </a:ext>
            </a:extLst>
          </p:cNvPr>
          <p:cNvSpPr/>
          <p:nvPr userDrawn="1"/>
        </p:nvSpPr>
        <p:spPr>
          <a:xfrm>
            <a:off x="7664755" y="0"/>
            <a:ext cx="4495052" cy="6861015"/>
          </a:xfrm>
          <a:custGeom>
            <a:avLst/>
            <a:gdLst>
              <a:gd name="connsiteX0" fmla="*/ 899640 w 6135843"/>
              <a:gd name="connsiteY0" fmla="*/ 5513711 h 6861015"/>
              <a:gd name="connsiteX1" fmla="*/ 1878542 w 6135843"/>
              <a:gd name="connsiteY1" fmla="*/ 6861015 h 6861015"/>
              <a:gd name="connsiteX2" fmla="*/ 6135844 w 6135843"/>
              <a:gd name="connsiteY2" fmla="*/ 6861015 h 6861015"/>
              <a:gd name="connsiteX3" fmla="*/ 6135844 w 6135843"/>
              <a:gd name="connsiteY3" fmla="*/ 0 h 6861015"/>
              <a:gd name="connsiteX4" fmla="*/ 881375 w 6135843"/>
              <a:gd name="connsiteY4" fmla="*/ 0 h 6861015"/>
              <a:gd name="connsiteX5" fmla="*/ 899640 w 6135843"/>
              <a:gd name="connsiteY5" fmla="*/ 5513711 h 6861015"/>
              <a:gd name="connsiteX0" fmla="*/ 899640 w 6135844"/>
              <a:gd name="connsiteY0" fmla="*/ 5513711 h 6861015"/>
              <a:gd name="connsiteX1" fmla="*/ 1878542 w 6135844"/>
              <a:gd name="connsiteY1" fmla="*/ 6861015 h 6861015"/>
              <a:gd name="connsiteX2" fmla="*/ 6135844 w 6135844"/>
              <a:gd name="connsiteY2" fmla="*/ 6861015 h 6861015"/>
              <a:gd name="connsiteX3" fmla="*/ 4136128 w 6135844"/>
              <a:gd name="connsiteY3" fmla="*/ 59821 h 6861015"/>
              <a:gd name="connsiteX4" fmla="*/ 881375 w 6135844"/>
              <a:gd name="connsiteY4" fmla="*/ 0 h 6861015"/>
              <a:gd name="connsiteX5" fmla="*/ 899640 w 6135844"/>
              <a:gd name="connsiteY5" fmla="*/ 5513711 h 6861015"/>
              <a:gd name="connsiteX0" fmla="*/ 899640 w 6135844"/>
              <a:gd name="connsiteY0" fmla="*/ 5513711 h 6861015"/>
              <a:gd name="connsiteX1" fmla="*/ 1878542 w 6135844"/>
              <a:gd name="connsiteY1" fmla="*/ 6861015 h 6861015"/>
              <a:gd name="connsiteX2" fmla="*/ 6135844 w 6135844"/>
              <a:gd name="connsiteY2" fmla="*/ 6861015 h 6861015"/>
              <a:gd name="connsiteX3" fmla="*/ 4495052 w 6135844"/>
              <a:gd name="connsiteY3" fmla="*/ 0 h 6861015"/>
              <a:gd name="connsiteX4" fmla="*/ 881375 w 6135844"/>
              <a:gd name="connsiteY4" fmla="*/ 0 h 6861015"/>
              <a:gd name="connsiteX5" fmla="*/ 899640 w 6135844"/>
              <a:gd name="connsiteY5" fmla="*/ 5513711 h 6861015"/>
              <a:gd name="connsiteX0" fmla="*/ 899640 w 4606147"/>
              <a:gd name="connsiteY0" fmla="*/ 5513711 h 6861015"/>
              <a:gd name="connsiteX1" fmla="*/ 1878542 w 4606147"/>
              <a:gd name="connsiteY1" fmla="*/ 6861015 h 6861015"/>
              <a:gd name="connsiteX2" fmla="*/ 4606147 w 4606147"/>
              <a:gd name="connsiteY2" fmla="*/ 6519183 h 6861015"/>
              <a:gd name="connsiteX3" fmla="*/ 4495052 w 4606147"/>
              <a:gd name="connsiteY3" fmla="*/ 0 h 6861015"/>
              <a:gd name="connsiteX4" fmla="*/ 881375 w 4606147"/>
              <a:gd name="connsiteY4" fmla="*/ 0 h 6861015"/>
              <a:gd name="connsiteX5" fmla="*/ 899640 w 4606147"/>
              <a:gd name="connsiteY5" fmla="*/ 5513711 h 6861015"/>
              <a:gd name="connsiteX0" fmla="*/ 899640 w 4495052"/>
              <a:gd name="connsiteY0" fmla="*/ 5513711 h 6861015"/>
              <a:gd name="connsiteX1" fmla="*/ 1878542 w 4495052"/>
              <a:gd name="connsiteY1" fmla="*/ 6861015 h 6861015"/>
              <a:gd name="connsiteX2" fmla="*/ 4489769 w 4495052"/>
              <a:gd name="connsiteY2" fmla="*/ 6860004 h 6861015"/>
              <a:gd name="connsiteX3" fmla="*/ 4495052 w 4495052"/>
              <a:gd name="connsiteY3" fmla="*/ 0 h 6861015"/>
              <a:gd name="connsiteX4" fmla="*/ 881375 w 4495052"/>
              <a:gd name="connsiteY4" fmla="*/ 0 h 6861015"/>
              <a:gd name="connsiteX5" fmla="*/ 899640 w 4495052"/>
              <a:gd name="connsiteY5" fmla="*/ 5513711 h 686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5052" h="6861015">
                <a:moveTo>
                  <a:pt x="899640" y="5513711"/>
                </a:moveTo>
                <a:lnTo>
                  <a:pt x="1878542" y="6861015"/>
                </a:lnTo>
                <a:lnTo>
                  <a:pt x="4489769" y="6860004"/>
                </a:lnTo>
                <a:lnTo>
                  <a:pt x="4495052" y="0"/>
                </a:lnTo>
                <a:lnTo>
                  <a:pt x="881375" y="0"/>
                </a:lnTo>
                <a:cubicBezTo>
                  <a:pt x="-268891" y="1605082"/>
                  <a:pt x="-324633" y="3828591"/>
                  <a:pt x="899640" y="5513711"/>
                </a:cubicBezTo>
                <a:close/>
              </a:path>
            </a:pathLst>
          </a:custGeom>
          <a:gradFill>
            <a:gsLst>
              <a:gs pos="0">
                <a:schemeClr val="accent2"/>
              </a:gs>
              <a:gs pos="46000">
                <a:schemeClr val="accent4"/>
              </a:gs>
              <a:gs pos="100000">
                <a:schemeClr val="accent2"/>
              </a:gs>
            </a:gsLst>
            <a:lin ang="0" scaled="0"/>
          </a:gradFill>
          <a:ln w="8615" cap="flat">
            <a:noFill/>
            <a:prstDash val="solid"/>
            <a:miter/>
          </a:ln>
        </p:spPr>
        <p:txBody>
          <a:bodyPr rtlCol="0" anchor="ctr"/>
          <a:lstStyle/>
          <a:p>
            <a:endParaRPr lang="fi-FI"/>
          </a:p>
        </p:txBody>
      </p:sp>
      <p:sp>
        <p:nvSpPr>
          <p:cNvPr id="11" name="Kuva 1">
            <a:extLst>
              <a:ext uri="{FF2B5EF4-FFF2-40B4-BE49-F238E27FC236}">
                <a16:creationId xmlns:a16="http://schemas.microsoft.com/office/drawing/2014/main" id="{663FCDAE-2CD4-4F50-9C34-046450A4AD53}"/>
              </a:ext>
            </a:extLst>
          </p:cNvPr>
          <p:cNvSpPr/>
          <p:nvPr userDrawn="1"/>
        </p:nvSpPr>
        <p:spPr>
          <a:xfrm>
            <a:off x="7702077" y="0"/>
            <a:ext cx="4495052" cy="6861015"/>
          </a:xfrm>
          <a:custGeom>
            <a:avLst/>
            <a:gdLst>
              <a:gd name="connsiteX0" fmla="*/ 899640 w 6135843"/>
              <a:gd name="connsiteY0" fmla="*/ 5513711 h 6861015"/>
              <a:gd name="connsiteX1" fmla="*/ 1878542 w 6135843"/>
              <a:gd name="connsiteY1" fmla="*/ 6861015 h 6861015"/>
              <a:gd name="connsiteX2" fmla="*/ 6135844 w 6135843"/>
              <a:gd name="connsiteY2" fmla="*/ 6861015 h 6861015"/>
              <a:gd name="connsiteX3" fmla="*/ 6135844 w 6135843"/>
              <a:gd name="connsiteY3" fmla="*/ 0 h 6861015"/>
              <a:gd name="connsiteX4" fmla="*/ 881375 w 6135843"/>
              <a:gd name="connsiteY4" fmla="*/ 0 h 6861015"/>
              <a:gd name="connsiteX5" fmla="*/ 899640 w 6135843"/>
              <a:gd name="connsiteY5" fmla="*/ 5513711 h 6861015"/>
              <a:gd name="connsiteX0" fmla="*/ 899640 w 6135844"/>
              <a:gd name="connsiteY0" fmla="*/ 5513711 h 6861015"/>
              <a:gd name="connsiteX1" fmla="*/ 1878542 w 6135844"/>
              <a:gd name="connsiteY1" fmla="*/ 6861015 h 6861015"/>
              <a:gd name="connsiteX2" fmla="*/ 6135844 w 6135844"/>
              <a:gd name="connsiteY2" fmla="*/ 6861015 h 6861015"/>
              <a:gd name="connsiteX3" fmla="*/ 4136128 w 6135844"/>
              <a:gd name="connsiteY3" fmla="*/ 59821 h 6861015"/>
              <a:gd name="connsiteX4" fmla="*/ 881375 w 6135844"/>
              <a:gd name="connsiteY4" fmla="*/ 0 h 6861015"/>
              <a:gd name="connsiteX5" fmla="*/ 899640 w 6135844"/>
              <a:gd name="connsiteY5" fmla="*/ 5513711 h 6861015"/>
              <a:gd name="connsiteX0" fmla="*/ 899640 w 6135844"/>
              <a:gd name="connsiteY0" fmla="*/ 5513711 h 6861015"/>
              <a:gd name="connsiteX1" fmla="*/ 1878542 w 6135844"/>
              <a:gd name="connsiteY1" fmla="*/ 6861015 h 6861015"/>
              <a:gd name="connsiteX2" fmla="*/ 6135844 w 6135844"/>
              <a:gd name="connsiteY2" fmla="*/ 6861015 h 6861015"/>
              <a:gd name="connsiteX3" fmla="*/ 4495052 w 6135844"/>
              <a:gd name="connsiteY3" fmla="*/ 0 h 6861015"/>
              <a:gd name="connsiteX4" fmla="*/ 881375 w 6135844"/>
              <a:gd name="connsiteY4" fmla="*/ 0 h 6861015"/>
              <a:gd name="connsiteX5" fmla="*/ 899640 w 6135844"/>
              <a:gd name="connsiteY5" fmla="*/ 5513711 h 6861015"/>
              <a:gd name="connsiteX0" fmla="*/ 899640 w 4606147"/>
              <a:gd name="connsiteY0" fmla="*/ 5513711 h 6861015"/>
              <a:gd name="connsiteX1" fmla="*/ 1878542 w 4606147"/>
              <a:gd name="connsiteY1" fmla="*/ 6861015 h 6861015"/>
              <a:gd name="connsiteX2" fmla="*/ 4606147 w 4606147"/>
              <a:gd name="connsiteY2" fmla="*/ 6519183 h 6861015"/>
              <a:gd name="connsiteX3" fmla="*/ 4495052 w 4606147"/>
              <a:gd name="connsiteY3" fmla="*/ 0 h 6861015"/>
              <a:gd name="connsiteX4" fmla="*/ 881375 w 4606147"/>
              <a:gd name="connsiteY4" fmla="*/ 0 h 6861015"/>
              <a:gd name="connsiteX5" fmla="*/ 899640 w 4606147"/>
              <a:gd name="connsiteY5" fmla="*/ 5513711 h 6861015"/>
              <a:gd name="connsiteX0" fmla="*/ 899640 w 4495052"/>
              <a:gd name="connsiteY0" fmla="*/ 5513711 h 6861015"/>
              <a:gd name="connsiteX1" fmla="*/ 1878542 w 4495052"/>
              <a:gd name="connsiteY1" fmla="*/ 6861015 h 6861015"/>
              <a:gd name="connsiteX2" fmla="*/ 4489769 w 4495052"/>
              <a:gd name="connsiteY2" fmla="*/ 6860004 h 6861015"/>
              <a:gd name="connsiteX3" fmla="*/ 4495052 w 4495052"/>
              <a:gd name="connsiteY3" fmla="*/ 0 h 6861015"/>
              <a:gd name="connsiteX4" fmla="*/ 881375 w 4495052"/>
              <a:gd name="connsiteY4" fmla="*/ 0 h 6861015"/>
              <a:gd name="connsiteX5" fmla="*/ 899640 w 4495052"/>
              <a:gd name="connsiteY5" fmla="*/ 5513711 h 686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5052" h="6861015">
                <a:moveTo>
                  <a:pt x="899640" y="5513711"/>
                </a:moveTo>
                <a:lnTo>
                  <a:pt x="1878542" y="6861015"/>
                </a:lnTo>
                <a:lnTo>
                  <a:pt x="4489769" y="6860004"/>
                </a:lnTo>
                <a:lnTo>
                  <a:pt x="4495052" y="0"/>
                </a:lnTo>
                <a:lnTo>
                  <a:pt x="881375" y="0"/>
                </a:lnTo>
                <a:cubicBezTo>
                  <a:pt x="-268891" y="1605082"/>
                  <a:pt x="-324633" y="3828591"/>
                  <a:pt x="899640" y="5513711"/>
                </a:cubicBezTo>
                <a:close/>
              </a:path>
            </a:pathLst>
          </a:custGeom>
          <a:solidFill>
            <a:schemeClr val="tx1"/>
          </a:solidFill>
          <a:ln w="8615" cap="flat">
            <a:noFill/>
            <a:prstDash val="solid"/>
            <a:miter/>
          </a:ln>
        </p:spPr>
        <p:txBody>
          <a:bodyPr rtlCol="0" anchor="ctr"/>
          <a:lstStyle/>
          <a:p>
            <a:endParaRPr lang="fi-FI"/>
          </a:p>
        </p:txBody>
      </p:sp>
      <p:sp>
        <p:nvSpPr>
          <p:cNvPr id="31" name="Sisällön paikkamerkki 2">
            <a:extLst>
              <a:ext uri="{FF2B5EF4-FFF2-40B4-BE49-F238E27FC236}">
                <a16:creationId xmlns:a16="http://schemas.microsoft.com/office/drawing/2014/main" id="{3A4FC616-F90E-4759-8F7A-2DDD8EB9C1A7}"/>
              </a:ext>
            </a:extLst>
          </p:cNvPr>
          <p:cNvSpPr>
            <a:spLocks noGrp="1"/>
          </p:cNvSpPr>
          <p:nvPr userDrawn="1">
            <p:ph sz="half" idx="12" hasCustomPrompt="1"/>
          </p:nvPr>
        </p:nvSpPr>
        <p:spPr>
          <a:xfrm>
            <a:off x="8635013" y="549000"/>
            <a:ext cx="2875346" cy="4464000"/>
          </a:xfrm>
        </p:spPr>
        <p:txBody>
          <a:bodyPr anchor="ct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pic>
        <p:nvPicPr>
          <p:cNvPr id="15" name="Kuva 14" descr="Kuva, joka sisältää kohteen piirtäminen&#10;&#10;Kuvaus luotu automaattisesti">
            <a:extLst>
              <a:ext uri="{FF2B5EF4-FFF2-40B4-BE49-F238E27FC236}">
                <a16:creationId xmlns:a16="http://schemas.microsoft.com/office/drawing/2014/main" id="{D1B75458-4834-4E1C-8A49-C14FAFD401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13" name="Sisällön paikkamerkki 2">
            <a:extLst>
              <a:ext uri="{FF2B5EF4-FFF2-40B4-BE49-F238E27FC236}">
                <a16:creationId xmlns:a16="http://schemas.microsoft.com/office/drawing/2014/main" id="{9775B3DD-0E72-4AD9-8F17-491396C25E86}"/>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14" name="Sisällön paikkamerkki 2">
            <a:extLst>
              <a:ext uri="{FF2B5EF4-FFF2-40B4-BE49-F238E27FC236}">
                <a16:creationId xmlns:a16="http://schemas.microsoft.com/office/drawing/2014/main" id="{0470E6DA-22A9-40F2-9DC2-67D2930AE270}"/>
              </a:ext>
            </a:extLst>
          </p:cNvPr>
          <p:cNvSpPr>
            <a:spLocks noGrp="1"/>
          </p:cNvSpPr>
          <p:nvPr>
            <p:ph sz="half" idx="14" hasCustomPrompt="1"/>
          </p:nvPr>
        </p:nvSpPr>
        <p:spPr>
          <a:xfrm>
            <a:off x="742581" y="1858475"/>
            <a:ext cx="4633420"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6" name="Tekstin paikkamerkki 5">
            <a:extLst>
              <a:ext uri="{FF2B5EF4-FFF2-40B4-BE49-F238E27FC236}">
                <a16:creationId xmlns:a16="http://schemas.microsoft.com/office/drawing/2014/main" id="{EAF5999F-DF2C-4B4C-8AE8-0FBE5DDB62A1}"/>
              </a:ext>
            </a:extLst>
          </p:cNvPr>
          <p:cNvSpPr>
            <a:spLocks noGrp="1"/>
          </p:cNvSpPr>
          <p:nvPr>
            <p:ph type="body" sz="quarter" idx="22" hasCustomPrompt="1"/>
          </p:nvPr>
        </p:nvSpPr>
        <p:spPr>
          <a:xfrm>
            <a:off x="742581" y="646811"/>
            <a:ext cx="3841419"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25349469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isältöpohja">
    <p:spTree>
      <p:nvGrpSpPr>
        <p:cNvPr id="1" name=""/>
        <p:cNvGrpSpPr/>
        <p:nvPr/>
      </p:nvGrpSpPr>
      <p:grpSpPr>
        <a:xfrm>
          <a:off x="0" y="0"/>
          <a:ext cx="0" cy="0"/>
          <a:chOff x="0" y="0"/>
          <a:chExt cx="0" cy="0"/>
        </a:xfrm>
      </p:grpSpPr>
      <p:sp>
        <p:nvSpPr>
          <p:cNvPr id="12" name="Kuva 1">
            <a:extLst>
              <a:ext uri="{FF2B5EF4-FFF2-40B4-BE49-F238E27FC236}">
                <a16:creationId xmlns:a16="http://schemas.microsoft.com/office/drawing/2014/main" id="{E505CAF8-476D-4D1B-8CA8-D25DC635B8B7}"/>
              </a:ext>
            </a:extLst>
          </p:cNvPr>
          <p:cNvSpPr/>
          <p:nvPr userDrawn="1"/>
        </p:nvSpPr>
        <p:spPr>
          <a:xfrm>
            <a:off x="6022906" y="0"/>
            <a:ext cx="6135843" cy="6861015"/>
          </a:xfrm>
          <a:custGeom>
            <a:avLst/>
            <a:gdLst>
              <a:gd name="connsiteX0" fmla="*/ 899640 w 6135843"/>
              <a:gd name="connsiteY0" fmla="*/ 5513711 h 6861015"/>
              <a:gd name="connsiteX1" fmla="*/ 1878542 w 6135843"/>
              <a:gd name="connsiteY1" fmla="*/ 6861015 h 6861015"/>
              <a:gd name="connsiteX2" fmla="*/ 6135844 w 6135843"/>
              <a:gd name="connsiteY2" fmla="*/ 6861015 h 6861015"/>
              <a:gd name="connsiteX3" fmla="*/ 6135844 w 6135843"/>
              <a:gd name="connsiteY3" fmla="*/ 0 h 6861015"/>
              <a:gd name="connsiteX4" fmla="*/ 881375 w 6135843"/>
              <a:gd name="connsiteY4" fmla="*/ 0 h 6861015"/>
              <a:gd name="connsiteX5" fmla="*/ 899640 w 6135843"/>
              <a:gd name="connsiteY5" fmla="*/ 5513711 h 686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5843" h="6861015">
                <a:moveTo>
                  <a:pt x="899640" y="5513711"/>
                </a:moveTo>
                <a:lnTo>
                  <a:pt x="1878542" y="6861015"/>
                </a:lnTo>
                <a:lnTo>
                  <a:pt x="6135844" y="6861015"/>
                </a:lnTo>
                <a:lnTo>
                  <a:pt x="6135844" y="0"/>
                </a:lnTo>
                <a:lnTo>
                  <a:pt x="881375" y="0"/>
                </a:lnTo>
                <a:cubicBezTo>
                  <a:pt x="-268891" y="1605082"/>
                  <a:pt x="-324633" y="3828591"/>
                  <a:pt x="899640" y="5513711"/>
                </a:cubicBezTo>
                <a:close/>
              </a:path>
            </a:pathLst>
          </a:custGeom>
          <a:gradFill>
            <a:gsLst>
              <a:gs pos="0">
                <a:schemeClr val="accent2"/>
              </a:gs>
              <a:gs pos="46000">
                <a:schemeClr val="accent4"/>
              </a:gs>
              <a:gs pos="100000">
                <a:schemeClr val="accent2"/>
              </a:gs>
            </a:gsLst>
            <a:lin ang="0" scaled="0"/>
          </a:gradFill>
          <a:ln w="8615" cap="flat">
            <a:noFill/>
            <a:prstDash val="solid"/>
            <a:miter/>
          </a:ln>
        </p:spPr>
        <p:txBody>
          <a:bodyPr rtlCol="0" anchor="ctr"/>
          <a:lstStyle/>
          <a:p>
            <a:endParaRPr lang="fi-FI"/>
          </a:p>
        </p:txBody>
      </p:sp>
      <p:sp>
        <p:nvSpPr>
          <p:cNvPr id="13" name="Kuva 1">
            <a:extLst>
              <a:ext uri="{FF2B5EF4-FFF2-40B4-BE49-F238E27FC236}">
                <a16:creationId xmlns:a16="http://schemas.microsoft.com/office/drawing/2014/main" id="{B148257C-0CE9-4E67-BCAC-CEE02AC96C81}"/>
              </a:ext>
            </a:extLst>
          </p:cNvPr>
          <p:cNvSpPr/>
          <p:nvPr userDrawn="1"/>
        </p:nvSpPr>
        <p:spPr>
          <a:xfrm>
            <a:off x="6056157" y="0"/>
            <a:ext cx="6135843" cy="6861015"/>
          </a:xfrm>
          <a:custGeom>
            <a:avLst/>
            <a:gdLst>
              <a:gd name="connsiteX0" fmla="*/ 899640 w 6135843"/>
              <a:gd name="connsiteY0" fmla="*/ 5513711 h 6861015"/>
              <a:gd name="connsiteX1" fmla="*/ 1878542 w 6135843"/>
              <a:gd name="connsiteY1" fmla="*/ 6861015 h 6861015"/>
              <a:gd name="connsiteX2" fmla="*/ 6135844 w 6135843"/>
              <a:gd name="connsiteY2" fmla="*/ 6861015 h 6861015"/>
              <a:gd name="connsiteX3" fmla="*/ 6135844 w 6135843"/>
              <a:gd name="connsiteY3" fmla="*/ 0 h 6861015"/>
              <a:gd name="connsiteX4" fmla="*/ 881375 w 6135843"/>
              <a:gd name="connsiteY4" fmla="*/ 0 h 6861015"/>
              <a:gd name="connsiteX5" fmla="*/ 899640 w 6135843"/>
              <a:gd name="connsiteY5" fmla="*/ 5513711 h 686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5843" h="6861015">
                <a:moveTo>
                  <a:pt x="899640" y="5513711"/>
                </a:moveTo>
                <a:lnTo>
                  <a:pt x="1878542" y="6861015"/>
                </a:lnTo>
                <a:lnTo>
                  <a:pt x="6135844" y="6861015"/>
                </a:lnTo>
                <a:lnTo>
                  <a:pt x="6135844" y="0"/>
                </a:lnTo>
                <a:lnTo>
                  <a:pt x="881375" y="0"/>
                </a:lnTo>
                <a:cubicBezTo>
                  <a:pt x="-268891" y="1605082"/>
                  <a:pt x="-324633" y="3828591"/>
                  <a:pt x="899640" y="5513711"/>
                </a:cubicBezTo>
                <a:close/>
              </a:path>
            </a:pathLst>
          </a:custGeom>
          <a:solidFill>
            <a:schemeClr val="tx1"/>
          </a:solidFill>
          <a:ln w="8615" cap="flat">
            <a:noFill/>
            <a:prstDash val="solid"/>
            <a:miter/>
          </a:ln>
        </p:spPr>
        <p:txBody>
          <a:bodyPr rtlCol="0" anchor="ctr"/>
          <a:lstStyle/>
          <a:p>
            <a:endParaRPr lang="fi-FI"/>
          </a:p>
        </p:txBody>
      </p:sp>
      <p:sp>
        <p:nvSpPr>
          <p:cNvPr id="19" name="Sisällön paikkamerkki 2">
            <a:extLst>
              <a:ext uri="{FF2B5EF4-FFF2-40B4-BE49-F238E27FC236}">
                <a16:creationId xmlns:a16="http://schemas.microsoft.com/office/drawing/2014/main" id="{2A1F0344-D787-4B2C-B15B-A4DE61B6A688}"/>
              </a:ext>
            </a:extLst>
          </p:cNvPr>
          <p:cNvSpPr>
            <a:spLocks noGrp="1"/>
          </p:cNvSpPr>
          <p:nvPr userDrawn="1">
            <p:ph sz="half" idx="11" hasCustomPrompt="1"/>
          </p:nvPr>
        </p:nvSpPr>
        <p:spPr>
          <a:xfrm>
            <a:off x="7719478" y="774560"/>
            <a:ext cx="3200522" cy="4382440"/>
          </a:xfrm>
        </p:spPr>
        <p:txBody>
          <a:bodyPr anchor="ct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pic>
        <p:nvPicPr>
          <p:cNvPr id="16" name="Kuva 15" descr="Kuva, joka sisältää kohteen piirtäminen&#10;&#10;Kuvaus luotu automaattisesti">
            <a:extLst>
              <a:ext uri="{FF2B5EF4-FFF2-40B4-BE49-F238E27FC236}">
                <a16:creationId xmlns:a16="http://schemas.microsoft.com/office/drawing/2014/main" id="{8D460F18-BE55-4ACC-B558-BC859E8843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10" name="Sisällön paikkamerkki 2">
            <a:extLst>
              <a:ext uri="{FF2B5EF4-FFF2-40B4-BE49-F238E27FC236}">
                <a16:creationId xmlns:a16="http://schemas.microsoft.com/office/drawing/2014/main" id="{B950A117-D768-4328-9385-C6DBCEF856C7}"/>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11" name="Sisällön paikkamerkki 2">
            <a:extLst>
              <a:ext uri="{FF2B5EF4-FFF2-40B4-BE49-F238E27FC236}">
                <a16:creationId xmlns:a16="http://schemas.microsoft.com/office/drawing/2014/main" id="{70D452C1-D165-4B7E-AE9C-904B7517ECED}"/>
              </a:ext>
            </a:extLst>
          </p:cNvPr>
          <p:cNvSpPr>
            <a:spLocks noGrp="1"/>
          </p:cNvSpPr>
          <p:nvPr>
            <p:ph sz="half" idx="14" hasCustomPrompt="1"/>
          </p:nvPr>
        </p:nvSpPr>
        <p:spPr>
          <a:xfrm>
            <a:off x="742581" y="1858475"/>
            <a:ext cx="4633420"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4" name="Tekstin paikkamerkki 5">
            <a:extLst>
              <a:ext uri="{FF2B5EF4-FFF2-40B4-BE49-F238E27FC236}">
                <a16:creationId xmlns:a16="http://schemas.microsoft.com/office/drawing/2014/main" id="{E56C7B22-C42C-4FBF-8D99-8CC5EA54AC25}"/>
              </a:ext>
            </a:extLst>
          </p:cNvPr>
          <p:cNvSpPr>
            <a:spLocks noGrp="1"/>
          </p:cNvSpPr>
          <p:nvPr>
            <p:ph type="body" sz="quarter" idx="22" hasCustomPrompt="1"/>
          </p:nvPr>
        </p:nvSpPr>
        <p:spPr>
          <a:xfrm>
            <a:off x="742581" y="646811"/>
            <a:ext cx="3841419"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1738700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Otsikko ja sisältö">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C21B57B0-27D9-4EAC-A1AF-563B3D6BE144}" type="datetimeFigureOut">
              <a:rPr lang="fi-FI" smtClean="0"/>
              <a:t>20.4.2026</a:t>
            </a:fld>
            <a:endParaRPr lang="fi-FI"/>
          </a:p>
        </p:txBody>
      </p:sp>
      <p:sp>
        <p:nvSpPr>
          <p:cNvPr id="5" name="Alatunnisteen paikkamerkki 4"/>
          <p:cNvSpPr>
            <a:spLocks noGrp="1"/>
          </p:cNvSpPr>
          <p:nvPr>
            <p:ph type="ftr" sz="quarter" idx="11"/>
          </p:nvPr>
        </p:nvSpPr>
        <p:spPr>
          <a:xfrm>
            <a:off x="4165601" y="6356354"/>
            <a:ext cx="3860800" cy="365125"/>
          </a:xfrm>
          <a:prstGeom prst="rect">
            <a:avLst/>
          </a:prstGeom>
        </p:spPr>
        <p:txBody>
          <a:bodyPr/>
          <a:lstStyle/>
          <a:p>
            <a:endParaRPr lang="fi-FI"/>
          </a:p>
        </p:txBody>
      </p:sp>
      <p:sp>
        <p:nvSpPr>
          <p:cNvPr id="6" name="Dian numeron paikkamerkki 5"/>
          <p:cNvSpPr>
            <a:spLocks noGrp="1"/>
          </p:cNvSpPr>
          <p:nvPr>
            <p:ph type="sldNum" sz="quarter" idx="12"/>
          </p:nvPr>
        </p:nvSpPr>
        <p:spPr>
          <a:xfrm>
            <a:off x="8737600" y="6356354"/>
            <a:ext cx="2844800" cy="365125"/>
          </a:xfrm>
          <a:prstGeom prst="rect">
            <a:avLst/>
          </a:prstGeom>
        </p:spPr>
        <p:txBody>
          <a:bodyPr/>
          <a:lstStyle/>
          <a:p>
            <a:fld id="{749CD86A-94D1-43B3-8510-EBCF458CE88B}" type="slidenum">
              <a:rPr lang="fi-FI" smtClean="0"/>
              <a:t>‹#›</a:t>
            </a:fld>
            <a:endParaRPr lang="fi-FI"/>
          </a:p>
        </p:txBody>
      </p:sp>
      <p:sp>
        <p:nvSpPr>
          <p:cNvPr id="8" name="Kuvan paikkamerkki 7"/>
          <p:cNvSpPr>
            <a:spLocks noGrp="1"/>
          </p:cNvSpPr>
          <p:nvPr>
            <p:ph type="pic" sz="quarter" idx="13"/>
          </p:nvPr>
        </p:nvSpPr>
        <p:spPr>
          <a:xfrm>
            <a:off x="0" y="0"/>
            <a:ext cx="12192000" cy="6858000"/>
          </a:xfrm>
        </p:spPr>
        <p:txBody>
          <a:bodyPr/>
          <a:lstStyle/>
          <a:p>
            <a:r>
              <a:rPr lang="fi-FI"/>
              <a:t>Lisää kuva napsauttamalla kuvaketta</a:t>
            </a:r>
          </a:p>
        </p:txBody>
      </p:sp>
    </p:spTree>
    <p:extLst>
      <p:ext uri="{BB962C8B-B14F-4D97-AF65-F5344CB8AC3E}">
        <p14:creationId xmlns:p14="http://schemas.microsoft.com/office/powerpoint/2010/main" val="3449417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xtra1">
    <p:spTree>
      <p:nvGrpSpPr>
        <p:cNvPr id="1" name=""/>
        <p:cNvGrpSpPr/>
        <p:nvPr/>
      </p:nvGrpSpPr>
      <p:grpSpPr>
        <a:xfrm>
          <a:off x="0" y="0"/>
          <a:ext cx="0" cy="0"/>
          <a:chOff x="0" y="0"/>
          <a:chExt cx="0" cy="0"/>
        </a:xfrm>
      </p:grpSpPr>
      <p:sp>
        <p:nvSpPr>
          <p:cNvPr id="15" name="Kuva 1">
            <a:extLst>
              <a:ext uri="{FF2B5EF4-FFF2-40B4-BE49-F238E27FC236}">
                <a16:creationId xmlns:a16="http://schemas.microsoft.com/office/drawing/2014/main" id="{AE6CFF59-985A-4798-842C-D26D3669EC6D}"/>
              </a:ext>
            </a:extLst>
          </p:cNvPr>
          <p:cNvSpPr/>
          <p:nvPr userDrawn="1"/>
        </p:nvSpPr>
        <p:spPr>
          <a:xfrm>
            <a:off x="0" y="293420"/>
            <a:ext cx="12189675" cy="6525187"/>
          </a:xfrm>
          <a:custGeom>
            <a:avLst/>
            <a:gdLst>
              <a:gd name="connsiteX0" fmla="*/ 12189675 w 12189675"/>
              <a:gd name="connsiteY0" fmla="*/ 2131763 h 6525187"/>
              <a:gd name="connsiteX1" fmla="*/ 12051482 w 12189675"/>
              <a:gd name="connsiteY1" fmla="*/ 1941564 h 6525187"/>
              <a:gd name="connsiteX2" fmla="*/ 5474002 w 12189675"/>
              <a:gd name="connsiteY2" fmla="*/ 899648 h 6525187"/>
              <a:gd name="connsiteX3" fmla="*/ 0 w 12189675"/>
              <a:gd name="connsiteY3" fmla="*/ 4876685 h 6525187"/>
              <a:gd name="connsiteX4" fmla="*/ 0 w 12189675"/>
              <a:gd name="connsiteY4" fmla="*/ 6525188 h 6525187"/>
              <a:gd name="connsiteX5" fmla="*/ 12189675 w 12189675"/>
              <a:gd name="connsiteY5" fmla="*/ 6525188 h 6525187"/>
              <a:gd name="connsiteX6" fmla="*/ 12189675 w 12189675"/>
              <a:gd name="connsiteY6" fmla="*/ 2131763 h 652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525187">
                <a:moveTo>
                  <a:pt x="12189675" y="2131763"/>
                </a:moveTo>
                <a:lnTo>
                  <a:pt x="12051482" y="1941564"/>
                </a:lnTo>
                <a:cubicBezTo>
                  <a:pt x="10522660" y="-162675"/>
                  <a:pt x="7577983" y="-628916"/>
                  <a:pt x="5474002" y="899648"/>
                </a:cubicBezTo>
                <a:lnTo>
                  <a:pt x="0" y="4876685"/>
                </a:lnTo>
                <a:lnTo>
                  <a:pt x="0" y="6525188"/>
                </a:lnTo>
                <a:lnTo>
                  <a:pt x="12189675" y="6525188"/>
                </a:lnTo>
                <a:lnTo>
                  <a:pt x="12189675" y="2131763"/>
                </a:lnTo>
                <a:close/>
              </a:path>
            </a:pathLst>
          </a:custGeom>
          <a:gradFill>
            <a:gsLst>
              <a:gs pos="15000">
                <a:schemeClr val="accent1"/>
              </a:gs>
              <a:gs pos="50000">
                <a:schemeClr val="accent4"/>
              </a:gs>
              <a:gs pos="86000">
                <a:schemeClr val="accent1"/>
              </a:gs>
            </a:gsLst>
            <a:lin ang="16200000" scaled="1"/>
          </a:gradFill>
          <a:ln w="8610" cap="flat">
            <a:noFill/>
            <a:prstDash val="solid"/>
            <a:miter/>
          </a:ln>
        </p:spPr>
        <p:txBody>
          <a:bodyPr rtlCol="0" anchor="ctr"/>
          <a:lstStyle/>
          <a:p>
            <a:endParaRPr lang="fi-FI"/>
          </a:p>
        </p:txBody>
      </p:sp>
      <p:sp>
        <p:nvSpPr>
          <p:cNvPr id="4" name="Kuva 1">
            <a:extLst>
              <a:ext uri="{FF2B5EF4-FFF2-40B4-BE49-F238E27FC236}">
                <a16:creationId xmlns:a16="http://schemas.microsoft.com/office/drawing/2014/main" id="{5FF6F94E-BD35-454A-AB70-78905872FE3D}"/>
              </a:ext>
            </a:extLst>
          </p:cNvPr>
          <p:cNvSpPr/>
          <p:nvPr/>
        </p:nvSpPr>
        <p:spPr>
          <a:xfrm>
            <a:off x="0" y="331520"/>
            <a:ext cx="12189675" cy="6525187"/>
          </a:xfrm>
          <a:custGeom>
            <a:avLst/>
            <a:gdLst>
              <a:gd name="connsiteX0" fmla="*/ 12189675 w 12189675"/>
              <a:gd name="connsiteY0" fmla="*/ 2131763 h 6525187"/>
              <a:gd name="connsiteX1" fmla="*/ 12051482 w 12189675"/>
              <a:gd name="connsiteY1" fmla="*/ 1941564 h 6525187"/>
              <a:gd name="connsiteX2" fmla="*/ 5474002 w 12189675"/>
              <a:gd name="connsiteY2" fmla="*/ 899648 h 6525187"/>
              <a:gd name="connsiteX3" fmla="*/ 0 w 12189675"/>
              <a:gd name="connsiteY3" fmla="*/ 4876685 h 6525187"/>
              <a:gd name="connsiteX4" fmla="*/ 0 w 12189675"/>
              <a:gd name="connsiteY4" fmla="*/ 6525188 h 6525187"/>
              <a:gd name="connsiteX5" fmla="*/ 12189675 w 12189675"/>
              <a:gd name="connsiteY5" fmla="*/ 6525188 h 6525187"/>
              <a:gd name="connsiteX6" fmla="*/ 12189675 w 12189675"/>
              <a:gd name="connsiteY6" fmla="*/ 2131763 h 652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525187">
                <a:moveTo>
                  <a:pt x="12189675" y="2131763"/>
                </a:moveTo>
                <a:lnTo>
                  <a:pt x="12051482" y="1941564"/>
                </a:lnTo>
                <a:cubicBezTo>
                  <a:pt x="10522660" y="-162675"/>
                  <a:pt x="7577983" y="-628916"/>
                  <a:pt x="5474002" y="899648"/>
                </a:cubicBezTo>
                <a:lnTo>
                  <a:pt x="0" y="4876685"/>
                </a:lnTo>
                <a:lnTo>
                  <a:pt x="0" y="6525188"/>
                </a:lnTo>
                <a:lnTo>
                  <a:pt x="12189675" y="6525188"/>
                </a:lnTo>
                <a:lnTo>
                  <a:pt x="12189675" y="2131763"/>
                </a:lnTo>
                <a:close/>
              </a:path>
            </a:pathLst>
          </a:custGeom>
          <a:solidFill>
            <a:schemeClr val="tx1"/>
          </a:solidFill>
          <a:ln w="8610" cap="flat">
            <a:noFill/>
            <a:prstDash val="solid"/>
            <a:miter/>
          </a:ln>
        </p:spPr>
        <p:txBody>
          <a:bodyPr rtlCol="0" anchor="ctr"/>
          <a:lstStyle/>
          <a:p>
            <a:endParaRPr lang="fi-FI"/>
          </a:p>
        </p:txBody>
      </p:sp>
      <p:sp>
        <p:nvSpPr>
          <p:cNvPr id="17" name="Sisällön paikkamerkki 2">
            <a:extLst>
              <a:ext uri="{FF2B5EF4-FFF2-40B4-BE49-F238E27FC236}">
                <a16:creationId xmlns:a16="http://schemas.microsoft.com/office/drawing/2014/main" id="{B154FBF9-C819-4477-9EFA-652174001A40}"/>
              </a:ext>
            </a:extLst>
          </p:cNvPr>
          <p:cNvSpPr>
            <a:spLocks noGrp="1"/>
          </p:cNvSpPr>
          <p:nvPr>
            <p:ph sz="half" idx="24" hasCustomPrompt="1"/>
          </p:nvPr>
        </p:nvSpPr>
        <p:spPr>
          <a:xfrm>
            <a:off x="5520000" y="2637000"/>
            <a:ext cx="4536134" cy="2485966"/>
          </a:xfrm>
        </p:spPr>
        <p:txBody>
          <a:bodyPr>
            <a:noAutofit/>
          </a:bodyPr>
          <a:lstStyle>
            <a:lvl1pPr marL="0" marR="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 </a:t>
            </a:r>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pic>
        <p:nvPicPr>
          <p:cNvPr id="18" name="Kuva 17" descr="Kuva, joka sisältää kohteen piirtäminen&#10;&#10;Kuvaus luotu automaattisesti">
            <a:extLst>
              <a:ext uri="{FF2B5EF4-FFF2-40B4-BE49-F238E27FC236}">
                <a16:creationId xmlns:a16="http://schemas.microsoft.com/office/drawing/2014/main" id="{09871E29-1306-427F-B0A7-4E2E0245D3F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Tree>
    <p:extLst>
      <p:ext uri="{BB962C8B-B14F-4D97-AF65-F5344CB8AC3E}">
        <p14:creationId xmlns:p14="http://schemas.microsoft.com/office/powerpoint/2010/main" val="23178161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olme extra">
    <p:spTree>
      <p:nvGrpSpPr>
        <p:cNvPr id="1" name=""/>
        <p:cNvGrpSpPr/>
        <p:nvPr/>
      </p:nvGrpSpPr>
      <p:grpSpPr>
        <a:xfrm>
          <a:off x="0" y="0"/>
          <a:ext cx="0" cy="0"/>
          <a:chOff x="0" y="0"/>
          <a:chExt cx="0" cy="0"/>
        </a:xfrm>
      </p:grpSpPr>
      <p:sp>
        <p:nvSpPr>
          <p:cNvPr id="30" name="Otsikko 2">
            <a:extLst>
              <a:ext uri="{FF2B5EF4-FFF2-40B4-BE49-F238E27FC236}">
                <a16:creationId xmlns:a16="http://schemas.microsoft.com/office/drawing/2014/main" id="{6B7F1617-8E7B-46ED-982A-41DA861F47FD}"/>
              </a:ext>
            </a:extLst>
          </p:cNvPr>
          <p:cNvSpPr txBox="1">
            <a:spLocks/>
          </p:cNvSpPr>
          <p:nvPr userDrawn="1"/>
        </p:nvSpPr>
        <p:spPr>
          <a:xfrm>
            <a:off x="4056763" y="0"/>
            <a:ext cx="8135237"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1" name="Otsikko 2">
            <a:extLst>
              <a:ext uri="{FF2B5EF4-FFF2-40B4-BE49-F238E27FC236}">
                <a16:creationId xmlns:a16="http://schemas.microsoft.com/office/drawing/2014/main" id="{C699CC34-816D-47BE-8E7B-7DA13C7C86EE}"/>
              </a:ext>
            </a:extLst>
          </p:cNvPr>
          <p:cNvSpPr txBox="1">
            <a:spLocks/>
          </p:cNvSpPr>
          <p:nvPr userDrawn="1"/>
        </p:nvSpPr>
        <p:spPr>
          <a:xfrm>
            <a:off x="0" y="0"/>
            <a:ext cx="405765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4" name="Otsikko 2">
            <a:extLst>
              <a:ext uri="{FF2B5EF4-FFF2-40B4-BE49-F238E27FC236}">
                <a16:creationId xmlns:a16="http://schemas.microsoft.com/office/drawing/2014/main" id="{7F207580-5924-4E74-9106-5B90B16FACFD}"/>
              </a:ext>
            </a:extLst>
          </p:cNvPr>
          <p:cNvSpPr txBox="1">
            <a:spLocks/>
          </p:cNvSpPr>
          <p:nvPr userDrawn="1"/>
        </p:nvSpPr>
        <p:spPr>
          <a:xfrm>
            <a:off x="4057650" y="57150"/>
            <a:ext cx="4076700" cy="6743700"/>
          </a:xfrm>
          <a:prstGeom prst="rect">
            <a:avLst/>
          </a:prstGeom>
          <a:solidFill>
            <a:srgbClr val="303030"/>
          </a:solidFill>
          <a:ln w="19050">
            <a:noFill/>
          </a:ln>
          <a:effectLst>
            <a:outerShdw blurRad="152400" sx="101000" sy="101000" algn="ctr" rotWithShape="0">
              <a:schemeClr val="tx1">
                <a:lumMod val="50000"/>
                <a:alpha val="88000"/>
              </a:schemeClr>
            </a:outerShdw>
          </a:effectLst>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6" name="Tekstin paikkamerkki 5">
            <a:extLst>
              <a:ext uri="{FF2B5EF4-FFF2-40B4-BE49-F238E27FC236}">
                <a16:creationId xmlns:a16="http://schemas.microsoft.com/office/drawing/2014/main" id="{7174A771-CD19-42E7-9490-68182DA5C5CD}"/>
              </a:ext>
            </a:extLst>
          </p:cNvPr>
          <p:cNvSpPr>
            <a:spLocks noGrp="1"/>
          </p:cNvSpPr>
          <p:nvPr>
            <p:ph type="body" sz="quarter" idx="13" hasCustomPrompt="1"/>
          </p:nvPr>
        </p:nvSpPr>
        <p:spPr>
          <a:xfrm>
            <a:off x="264763"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7" name="Tekstin paikkamerkki 5">
            <a:extLst>
              <a:ext uri="{FF2B5EF4-FFF2-40B4-BE49-F238E27FC236}">
                <a16:creationId xmlns:a16="http://schemas.microsoft.com/office/drawing/2014/main" id="{390C2BD9-9383-4369-9224-A977FD3F71F7}"/>
              </a:ext>
            </a:extLst>
          </p:cNvPr>
          <p:cNvSpPr>
            <a:spLocks noGrp="1"/>
          </p:cNvSpPr>
          <p:nvPr>
            <p:ph type="body" sz="quarter" idx="14" hasCustomPrompt="1"/>
          </p:nvPr>
        </p:nvSpPr>
        <p:spPr>
          <a:xfrm>
            <a:off x="4331563"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8" name="Tekstin paikkamerkki 5">
            <a:extLst>
              <a:ext uri="{FF2B5EF4-FFF2-40B4-BE49-F238E27FC236}">
                <a16:creationId xmlns:a16="http://schemas.microsoft.com/office/drawing/2014/main" id="{26D2CA6F-CD5A-4845-8BD2-857B3FC97BDF}"/>
              </a:ext>
            </a:extLst>
          </p:cNvPr>
          <p:cNvSpPr>
            <a:spLocks noGrp="1"/>
          </p:cNvSpPr>
          <p:nvPr>
            <p:ph type="body" sz="quarter" idx="15" hasCustomPrompt="1"/>
          </p:nvPr>
        </p:nvSpPr>
        <p:spPr>
          <a:xfrm>
            <a:off x="8399556"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pic>
        <p:nvPicPr>
          <p:cNvPr id="18" name="Kuva 17" descr="Kuva, joka sisältää kohteen piirtäminen&#10;&#10;Kuvaus luotu automaattisesti">
            <a:extLst>
              <a:ext uri="{FF2B5EF4-FFF2-40B4-BE49-F238E27FC236}">
                <a16:creationId xmlns:a16="http://schemas.microsoft.com/office/drawing/2014/main" id="{6E88C5F8-9B83-4CB3-935F-2AA25CD0E9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Tree>
    <p:extLst>
      <p:ext uri="{BB962C8B-B14F-4D97-AF65-F5344CB8AC3E}">
        <p14:creationId xmlns:p14="http://schemas.microsoft.com/office/powerpoint/2010/main" val="1053655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eljä laatikkoa tumma">
    <p:spTree>
      <p:nvGrpSpPr>
        <p:cNvPr id="1" name=""/>
        <p:cNvGrpSpPr/>
        <p:nvPr/>
      </p:nvGrpSpPr>
      <p:grpSpPr>
        <a:xfrm>
          <a:off x="0" y="0"/>
          <a:ext cx="0" cy="0"/>
          <a:chOff x="0" y="0"/>
          <a:chExt cx="0" cy="0"/>
        </a:xfrm>
      </p:grpSpPr>
      <p:sp>
        <p:nvSpPr>
          <p:cNvPr id="15" name="Otsikko 2">
            <a:extLst>
              <a:ext uri="{FF2B5EF4-FFF2-40B4-BE49-F238E27FC236}">
                <a16:creationId xmlns:a16="http://schemas.microsoft.com/office/drawing/2014/main" id="{EDA596AE-C41B-4856-9F0B-9E26E609DC50}"/>
              </a:ext>
            </a:extLst>
          </p:cNvPr>
          <p:cNvSpPr txBox="1">
            <a:spLocks/>
          </p:cNvSpPr>
          <p:nvPr userDrawn="1"/>
        </p:nvSpPr>
        <p:spPr>
          <a:xfrm>
            <a:off x="0" y="0"/>
            <a:ext cx="6103451" cy="3429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6" name="Otsikko 2">
            <a:extLst>
              <a:ext uri="{FF2B5EF4-FFF2-40B4-BE49-F238E27FC236}">
                <a16:creationId xmlns:a16="http://schemas.microsoft.com/office/drawing/2014/main" id="{17DFA8AD-15BF-462A-ACDC-4924C89F25C0}"/>
              </a:ext>
            </a:extLst>
          </p:cNvPr>
          <p:cNvSpPr txBox="1">
            <a:spLocks/>
          </p:cNvSpPr>
          <p:nvPr userDrawn="1"/>
        </p:nvSpPr>
        <p:spPr>
          <a:xfrm>
            <a:off x="6100695" y="3421202"/>
            <a:ext cx="6091305" cy="3436797"/>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7" name="Otsikko 2">
            <a:extLst>
              <a:ext uri="{FF2B5EF4-FFF2-40B4-BE49-F238E27FC236}">
                <a16:creationId xmlns:a16="http://schemas.microsoft.com/office/drawing/2014/main" id="{7FC329E0-747D-46FF-843C-A9EE5AFC01D3}"/>
              </a:ext>
            </a:extLst>
          </p:cNvPr>
          <p:cNvSpPr txBox="1">
            <a:spLocks/>
          </p:cNvSpPr>
          <p:nvPr userDrawn="1"/>
        </p:nvSpPr>
        <p:spPr>
          <a:xfrm>
            <a:off x="6100695" y="0"/>
            <a:ext cx="6086714" cy="3429000"/>
          </a:xfrm>
          <a:prstGeom prst="rect">
            <a:avLst/>
          </a:prstGeom>
          <a:solidFill>
            <a:srgbClr val="303030"/>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8" name="Otsikko 2">
            <a:extLst>
              <a:ext uri="{FF2B5EF4-FFF2-40B4-BE49-F238E27FC236}">
                <a16:creationId xmlns:a16="http://schemas.microsoft.com/office/drawing/2014/main" id="{6D66D50B-6814-4297-85F4-A86D435C7AA4}"/>
              </a:ext>
            </a:extLst>
          </p:cNvPr>
          <p:cNvSpPr txBox="1">
            <a:spLocks/>
          </p:cNvSpPr>
          <p:nvPr userDrawn="1"/>
        </p:nvSpPr>
        <p:spPr>
          <a:xfrm>
            <a:off x="-2714" y="3421230"/>
            <a:ext cx="6103544" cy="3436769"/>
          </a:xfrm>
          <a:prstGeom prst="rect">
            <a:avLst/>
          </a:prstGeom>
          <a:solidFill>
            <a:srgbClr val="303030"/>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3" name="Tekstin paikkamerkki 5">
            <a:extLst>
              <a:ext uri="{FF2B5EF4-FFF2-40B4-BE49-F238E27FC236}">
                <a16:creationId xmlns:a16="http://schemas.microsoft.com/office/drawing/2014/main" id="{D6CB9D87-8EED-4375-9A8F-D5F925B9006C}"/>
              </a:ext>
            </a:extLst>
          </p:cNvPr>
          <p:cNvSpPr>
            <a:spLocks noGrp="1"/>
          </p:cNvSpPr>
          <p:nvPr>
            <p:ph type="body" sz="quarter" idx="13" hasCustomPrompt="1"/>
          </p:nvPr>
        </p:nvSpPr>
        <p:spPr>
          <a:xfrm>
            <a:off x="264763" y="154411"/>
            <a:ext cx="5574062"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20" name="Tekstin paikkamerkki 5">
            <a:extLst>
              <a:ext uri="{FF2B5EF4-FFF2-40B4-BE49-F238E27FC236}">
                <a16:creationId xmlns:a16="http://schemas.microsoft.com/office/drawing/2014/main" id="{E72F5FDC-C44D-4F37-9432-552F05389256}"/>
              </a:ext>
            </a:extLst>
          </p:cNvPr>
          <p:cNvSpPr>
            <a:spLocks noGrp="1"/>
          </p:cNvSpPr>
          <p:nvPr>
            <p:ph type="body" sz="quarter" idx="14" hasCustomPrompt="1"/>
          </p:nvPr>
        </p:nvSpPr>
        <p:spPr>
          <a:xfrm>
            <a:off x="6365457" y="154411"/>
            <a:ext cx="5574062"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21" name="Tekstin paikkamerkki 5">
            <a:extLst>
              <a:ext uri="{FF2B5EF4-FFF2-40B4-BE49-F238E27FC236}">
                <a16:creationId xmlns:a16="http://schemas.microsoft.com/office/drawing/2014/main" id="{7BA0674F-168D-46D9-902A-2DD8B92CC593}"/>
              </a:ext>
            </a:extLst>
          </p:cNvPr>
          <p:cNvSpPr>
            <a:spLocks noGrp="1"/>
          </p:cNvSpPr>
          <p:nvPr>
            <p:ph type="body" sz="quarter" idx="15" hasCustomPrompt="1"/>
          </p:nvPr>
        </p:nvSpPr>
        <p:spPr>
          <a:xfrm>
            <a:off x="264763" y="3585138"/>
            <a:ext cx="5574062"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22" name="Tekstin paikkamerkki 5">
            <a:extLst>
              <a:ext uri="{FF2B5EF4-FFF2-40B4-BE49-F238E27FC236}">
                <a16:creationId xmlns:a16="http://schemas.microsoft.com/office/drawing/2014/main" id="{92F50BF1-1279-4F09-B8D7-79DBB2C5297A}"/>
              </a:ext>
            </a:extLst>
          </p:cNvPr>
          <p:cNvSpPr>
            <a:spLocks noGrp="1"/>
          </p:cNvSpPr>
          <p:nvPr>
            <p:ph type="body" sz="quarter" idx="16" hasCustomPrompt="1"/>
          </p:nvPr>
        </p:nvSpPr>
        <p:spPr>
          <a:xfrm>
            <a:off x="6365457" y="3585138"/>
            <a:ext cx="5574062"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cxnSp>
        <p:nvCxnSpPr>
          <p:cNvPr id="4" name="Suora yhdysviiva 3">
            <a:extLst>
              <a:ext uri="{FF2B5EF4-FFF2-40B4-BE49-F238E27FC236}">
                <a16:creationId xmlns:a16="http://schemas.microsoft.com/office/drawing/2014/main" id="{019CBD49-CDB1-40CF-9A5C-BE1148029F87}"/>
              </a:ext>
            </a:extLst>
          </p:cNvPr>
          <p:cNvCxnSpPr/>
          <p:nvPr userDrawn="1"/>
        </p:nvCxnSpPr>
        <p:spPr>
          <a:xfrm>
            <a:off x="609600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7" name="Suora yhdysviiva 6">
            <a:extLst>
              <a:ext uri="{FF2B5EF4-FFF2-40B4-BE49-F238E27FC236}">
                <a16:creationId xmlns:a16="http://schemas.microsoft.com/office/drawing/2014/main" id="{522615E9-2D16-48E0-A540-299742BCEA33}"/>
              </a:ext>
            </a:extLst>
          </p:cNvPr>
          <p:cNvCxnSpPr/>
          <p:nvPr userDrawn="1"/>
        </p:nvCxnSpPr>
        <p:spPr>
          <a:xfrm flipH="1">
            <a:off x="0" y="3429000"/>
            <a:ext cx="12192000" cy="0"/>
          </a:xfrm>
          <a:prstGeom prst="line">
            <a:avLst/>
          </a:prstGeom>
          <a:ln w="19050">
            <a:gradFill flip="none" rotWithShape="1">
              <a:gsLst>
                <a:gs pos="23000">
                  <a:schemeClr val="accent1"/>
                </a:gs>
                <a:gs pos="54000">
                  <a:schemeClr val="accent4"/>
                </a:gs>
                <a:gs pos="82000">
                  <a:schemeClr val="accent1"/>
                </a:gs>
              </a:gsLst>
              <a:lin ang="0" scaled="0"/>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4006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Kuusi laatikkoa tumma">
    <p:spTree>
      <p:nvGrpSpPr>
        <p:cNvPr id="1" name=""/>
        <p:cNvGrpSpPr/>
        <p:nvPr/>
      </p:nvGrpSpPr>
      <p:grpSpPr>
        <a:xfrm>
          <a:off x="0" y="0"/>
          <a:ext cx="0" cy="0"/>
          <a:chOff x="0" y="0"/>
          <a:chExt cx="0" cy="0"/>
        </a:xfrm>
      </p:grpSpPr>
      <p:sp>
        <p:nvSpPr>
          <p:cNvPr id="14" name="Otsikko 2">
            <a:extLst>
              <a:ext uri="{FF2B5EF4-FFF2-40B4-BE49-F238E27FC236}">
                <a16:creationId xmlns:a16="http://schemas.microsoft.com/office/drawing/2014/main" id="{7F207580-5924-4E74-9106-5B90B16FACFD}"/>
              </a:ext>
            </a:extLst>
          </p:cNvPr>
          <p:cNvSpPr txBox="1">
            <a:spLocks/>
          </p:cNvSpPr>
          <p:nvPr userDrawn="1"/>
        </p:nvSpPr>
        <p:spPr>
          <a:xfrm>
            <a:off x="4057650" y="0"/>
            <a:ext cx="4076700" cy="3429000"/>
          </a:xfrm>
          <a:prstGeom prst="rect">
            <a:avLst/>
          </a:prstGeom>
          <a:solidFill>
            <a:srgbClr val="303030"/>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0" name="Otsikko 2">
            <a:extLst>
              <a:ext uri="{FF2B5EF4-FFF2-40B4-BE49-F238E27FC236}">
                <a16:creationId xmlns:a16="http://schemas.microsoft.com/office/drawing/2014/main" id="{6B7F1617-8E7B-46ED-982A-41DA861F47FD}"/>
              </a:ext>
            </a:extLst>
          </p:cNvPr>
          <p:cNvSpPr txBox="1">
            <a:spLocks/>
          </p:cNvSpPr>
          <p:nvPr userDrawn="1"/>
        </p:nvSpPr>
        <p:spPr>
          <a:xfrm>
            <a:off x="8134350" y="0"/>
            <a:ext cx="4057650" cy="3429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1" name="Otsikko 2">
            <a:extLst>
              <a:ext uri="{FF2B5EF4-FFF2-40B4-BE49-F238E27FC236}">
                <a16:creationId xmlns:a16="http://schemas.microsoft.com/office/drawing/2014/main" id="{C699CC34-816D-47BE-8E7B-7DA13C7C86EE}"/>
              </a:ext>
            </a:extLst>
          </p:cNvPr>
          <p:cNvSpPr txBox="1">
            <a:spLocks/>
          </p:cNvSpPr>
          <p:nvPr userDrawn="1"/>
        </p:nvSpPr>
        <p:spPr>
          <a:xfrm>
            <a:off x="0" y="0"/>
            <a:ext cx="4057650" cy="3429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2" name="Otsikko 2">
            <a:extLst>
              <a:ext uri="{FF2B5EF4-FFF2-40B4-BE49-F238E27FC236}">
                <a16:creationId xmlns:a16="http://schemas.microsoft.com/office/drawing/2014/main" id="{F6845140-1838-4829-921D-AB1D34999D7C}"/>
              </a:ext>
            </a:extLst>
          </p:cNvPr>
          <p:cNvSpPr txBox="1">
            <a:spLocks/>
          </p:cNvSpPr>
          <p:nvPr userDrawn="1"/>
        </p:nvSpPr>
        <p:spPr>
          <a:xfrm>
            <a:off x="4057650" y="3429000"/>
            <a:ext cx="4076700" cy="3429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4" name="Otsikko 2">
            <a:extLst>
              <a:ext uri="{FF2B5EF4-FFF2-40B4-BE49-F238E27FC236}">
                <a16:creationId xmlns:a16="http://schemas.microsoft.com/office/drawing/2014/main" id="{54DF3BD7-7E35-4D4A-94D1-E531F7BC6317}"/>
              </a:ext>
            </a:extLst>
          </p:cNvPr>
          <p:cNvSpPr txBox="1">
            <a:spLocks/>
          </p:cNvSpPr>
          <p:nvPr userDrawn="1"/>
        </p:nvSpPr>
        <p:spPr>
          <a:xfrm>
            <a:off x="8134350" y="3429000"/>
            <a:ext cx="4057650" cy="3429000"/>
          </a:xfrm>
          <a:prstGeom prst="rect">
            <a:avLst/>
          </a:prstGeom>
          <a:solidFill>
            <a:srgbClr val="303030"/>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5" name="Otsikko 2">
            <a:extLst>
              <a:ext uri="{FF2B5EF4-FFF2-40B4-BE49-F238E27FC236}">
                <a16:creationId xmlns:a16="http://schemas.microsoft.com/office/drawing/2014/main" id="{D340C7F1-7F41-4BB4-A7EE-F1406C132ADE}"/>
              </a:ext>
            </a:extLst>
          </p:cNvPr>
          <p:cNvSpPr txBox="1">
            <a:spLocks/>
          </p:cNvSpPr>
          <p:nvPr userDrawn="1"/>
        </p:nvSpPr>
        <p:spPr>
          <a:xfrm>
            <a:off x="0" y="3429000"/>
            <a:ext cx="4057650" cy="3429000"/>
          </a:xfrm>
          <a:prstGeom prst="rect">
            <a:avLst/>
          </a:prstGeom>
          <a:solidFill>
            <a:srgbClr val="303030"/>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6" name="Tekstin paikkamerkki 5">
            <a:extLst>
              <a:ext uri="{FF2B5EF4-FFF2-40B4-BE49-F238E27FC236}">
                <a16:creationId xmlns:a16="http://schemas.microsoft.com/office/drawing/2014/main" id="{7174A771-CD19-42E7-9490-68182DA5C5CD}"/>
              </a:ext>
            </a:extLst>
          </p:cNvPr>
          <p:cNvSpPr>
            <a:spLocks noGrp="1"/>
          </p:cNvSpPr>
          <p:nvPr>
            <p:ph type="body" sz="quarter" idx="13" hasCustomPrompt="1"/>
          </p:nvPr>
        </p:nvSpPr>
        <p:spPr>
          <a:xfrm>
            <a:off x="264763" y="154411"/>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7" name="Tekstin paikkamerkki 5">
            <a:extLst>
              <a:ext uri="{FF2B5EF4-FFF2-40B4-BE49-F238E27FC236}">
                <a16:creationId xmlns:a16="http://schemas.microsoft.com/office/drawing/2014/main" id="{390C2BD9-9383-4369-9224-A977FD3F71F7}"/>
              </a:ext>
            </a:extLst>
          </p:cNvPr>
          <p:cNvSpPr>
            <a:spLocks noGrp="1"/>
          </p:cNvSpPr>
          <p:nvPr>
            <p:ph type="body" sz="quarter" idx="14" hasCustomPrompt="1"/>
          </p:nvPr>
        </p:nvSpPr>
        <p:spPr>
          <a:xfrm>
            <a:off x="4331563" y="154411"/>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8" name="Tekstin paikkamerkki 5">
            <a:extLst>
              <a:ext uri="{FF2B5EF4-FFF2-40B4-BE49-F238E27FC236}">
                <a16:creationId xmlns:a16="http://schemas.microsoft.com/office/drawing/2014/main" id="{26D2CA6F-CD5A-4845-8BD2-857B3FC97BDF}"/>
              </a:ext>
            </a:extLst>
          </p:cNvPr>
          <p:cNvSpPr>
            <a:spLocks noGrp="1"/>
          </p:cNvSpPr>
          <p:nvPr>
            <p:ph type="body" sz="quarter" idx="15" hasCustomPrompt="1"/>
          </p:nvPr>
        </p:nvSpPr>
        <p:spPr>
          <a:xfrm>
            <a:off x="8399556" y="154411"/>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9" name="Tekstin paikkamerkki 5">
            <a:extLst>
              <a:ext uri="{FF2B5EF4-FFF2-40B4-BE49-F238E27FC236}">
                <a16:creationId xmlns:a16="http://schemas.microsoft.com/office/drawing/2014/main" id="{CFAD0C14-887B-460E-9302-DF8868444E2A}"/>
              </a:ext>
            </a:extLst>
          </p:cNvPr>
          <p:cNvSpPr>
            <a:spLocks noGrp="1"/>
          </p:cNvSpPr>
          <p:nvPr>
            <p:ph type="body" sz="quarter" idx="16" hasCustomPrompt="1"/>
          </p:nvPr>
        </p:nvSpPr>
        <p:spPr>
          <a:xfrm>
            <a:off x="264763" y="3583411"/>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40" name="Tekstin paikkamerkki 5">
            <a:extLst>
              <a:ext uri="{FF2B5EF4-FFF2-40B4-BE49-F238E27FC236}">
                <a16:creationId xmlns:a16="http://schemas.microsoft.com/office/drawing/2014/main" id="{124F2C6D-6CD0-4407-B10E-513066D14B9A}"/>
              </a:ext>
            </a:extLst>
          </p:cNvPr>
          <p:cNvSpPr>
            <a:spLocks noGrp="1"/>
          </p:cNvSpPr>
          <p:nvPr>
            <p:ph type="body" sz="quarter" idx="17" hasCustomPrompt="1"/>
          </p:nvPr>
        </p:nvSpPr>
        <p:spPr>
          <a:xfrm>
            <a:off x="4331563" y="3583411"/>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41" name="Tekstin paikkamerkki 5">
            <a:extLst>
              <a:ext uri="{FF2B5EF4-FFF2-40B4-BE49-F238E27FC236}">
                <a16:creationId xmlns:a16="http://schemas.microsoft.com/office/drawing/2014/main" id="{D77F6655-F58A-4412-830A-F23EF04E8846}"/>
              </a:ext>
            </a:extLst>
          </p:cNvPr>
          <p:cNvSpPr>
            <a:spLocks noGrp="1"/>
          </p:cNvSpPr>
          <p:nvPr>
            <p:ph type="body" sz="quarter" idx="18" hasCustomPrompt="1"/>
          </p:nvPr>
        </p:nvSpPr>
        <p:spPr>
          <a:xfrm>
            <a:off x="8399556" y="3583411"/>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cxnSp>
        <p:nvCxnSpPr>
          <p:cNvPr id="42" name="Suora yhdysviiva 41">
            <a:extLst>
              <a:ext uri="{FF2B5EF4-FFF2-40B4-BE49-F238E27FC236}">
                <a16:creationId xmlns:a16="http://schemas.microsoft.com/office/drawing/2014/main" id="{51E7423D-BD99-40C6-8C61-66B70FDC11CE}"/>
              </a:ext>
            </a:extLst>
          </p:cNvPr>
          <p:cNvCxnSpPr/>
          <p:nvPr userDrawn="1"/>
        </p:nvCxnSpPr>
        <p:spPr>
          <a:xfrm>
            <a:off x="4067175"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43" name="Suora yhdysviiva 42">
            <a:extLst>
              <a:ext uri="{FF2B5EF4-FFF2-40B4-BE49-F238E27FC236}">
                <a16:creationId xmlns:a16="http://schemas.microsoft.com/office/drawing/2014/main" id="{64B3D3F8-5FC6-429A-BC89-CFDCBFD08799}"/>
              </a:ext>
            </a:extLst>
          </p:cNvPr>
          <p:cNvCxnSpPr/>
          <p:nvPr userDrawn="1"/>
        </p:nvCxnSpPr>
        <p:spPr>
          <a:xfrm>
            <a:off x="81343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44" name="Suora yhdysviiva 43">
            <a:extLst>
              <a:ext uri="{FF2B5EF4-FFF2-40B4-BE49-F238E27FC236}">
                <a16:creationId xmlns:a16="http://schemas.microsoft.com/office/drawing/2014/main" id="{98A49B2B-88E5-4082-B0F8-0AA6FAE43F66}"/>
              </a:ext>
            </a:extLst>
          </p:cNvPr>
          <p:cNvCxnSpPr/>
          <p:nvPr userDrawn="1"/>
        </p:nvCxnSpPr>
        <p:spPr>
          <a:xfrm flipH="1">
            <a:off x="0" y="3429000"/>
            <a:ext cx="12192000" cy="0"/>
          </a:xfrm>
          <a:prstGeom prst="line">
            <a:avLst/>
          </a:prstGeom>
          <a:ln w="19050">
            <a:gradFill flip="none" rotWithShape="1">
              <a:gsLst>
                <a:gs pos="0">
                  <a:schemeClr val="accent1"/>
                </a:gs>
                <a:gs pos="50000">
                  <a:schemeClr val="accent1"/>
                </a:gs>
                <a:gs pos="25000">
                  <a:schemeClr val="accent4"/>
                </a:gs>
                <a:gs pos="75000">
                  <a:schemeClr val="accent4"/>
                </a:gs>
                <a:gs pos="100000">
                  <a:schemeClr val="accent1"/>
                </a:gs>
              </a:gsLst>
              <a:lin ang="0" scaled="0"/>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41044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Neljä laatikkoa vaalea">
    <p:spTree>
      <p:nvGrpSpPr>
        <p:cNvPr id="1" name=""/>
        <p:cNvGrpSpPr/>
        <p:nvPr/>
      </p:nvGrpSpPr>
      <p:grpSpPr>
        <a:xfrm>
          <a:off x="0" y="0"/>
          <a:ext cx="0" cy="0"/>
          <a:chOff x="0" y="0"/>
          <a:chExt cx="0" cy="0"/>
        </a:xfrm>
      </p:grpSpPr>
      <p:sp>
        <p:nvSpPr>
          <p:cNvPr id="15" name="Otsikko 2">
            <a:extLst>
              <a:ext uri="{FF2B5EF4-FFF2-40B4-BE49-F238E27FC236}">
                <a16:creationId xmlns:a16="http://schemas.microsoft.com/office/drawing/2014/main" id="{EDA596AE-C41B-4856-9F0B-9E26E609DC50}"/>
              </a:ext>
            </a:extLst>
          </p:cNvPr>
          <p:cNvSpPr txBox="1">
            <a:spLocks/>
          </p:cNvSpPr>
          <p:nvPr userDrawn="1"/>
        </p:nvSpPr>
        <p:spPr>
          <a:xfrm>
            <a:off x="0" y="0"/>
            <a:ext cx="6103451" cy="3429000"/>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6" name="Otsikko 2">
            <a:extLst>
              <a:ext uri="{FF2B5EF4-FFF2-40B4-BE49-F238E27FC236}">
                <a16:creationId xmlns:a16="http://schemas.microsoft.com/office/drawing/2014/main" id="{17DFA8AD-15BF-462A-ACDC-4924C89F25C0}"/>
              </a:ext>
            </a:extLst>
          </p:cNvPr>
          <p:cNvSpPr txBox="1">
            <a:spLocks/>
          </p:cNvSpPr>
          <p:nvPr userDrawn="1"/>
        </p:nvSpPr>
        <p:spPr>
          <a:xfrm>
            <a:off x="6100695" y="3421202"/>
            <a:ext cx="6091305" cy="3436797"/>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7" name="Otsikko 2">
            <a:extLst>
              <a:ext uri="{FF2B5EF4-FFF2-40B4-BE49-F238E27FC236}">
                <a16:creationId xmlns:a16="http://schemas.microsoft.com/office/drawing/2014/main" id="{7FC329E0-747D-46FF-843C-A9EE5AFC01D3}"/>
              </a:ext>
            </a:extLst>
          </p:cNvPr>
          <p:cNvSpPr txBox="1">
            <a:spLocks/>
          </p:cNvSpPr>
          <p:nvPr userDrawn="1"/>
        </p:nvSpPr>
        <p:spPr>
          <a:xfrm>
            <a:off x="6100695" y="0"/>
            <a:ext cx="6086714" cy="3429000"/>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8" name="Otsikko 2">
            <a:extLst>
              <a:ext uri="{FF2B5EF4-FFF2-40B4-BE49-F238E27FC236}">
                <a16:creationId xmlns:a16="http://schemas.microsoft.com/office/drawing/2014/main" id="{6D66D50B-6814-4297-85F4-A86D435C7AA4}"/>
              </a:ext>
            </a:extLst>
          </p:cNvPr>
          <p:cNvSpPr txBox="1">
            <a:spLocks/>
          </p:cNvSpPr>
          <p:nvPr userDrawn="1"/>
        </p:nvSpPr>
        <p:spPr>
          <a:xfrm>
            <a:off x="-2714" y="3421230"/>
            <a:ext cx="6103544" cy="3436769"/>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3" name="Tekstin paikkamerkki 5">
            <a:extLst>
              <a:ext uri="{FF2B5EF4-FFF2-40B4-BE49-F238E27FC236}">
                <a16:creationId xmlns:a16="http://schemas.microsoft.com/office/drawing/2014/main" id="{D6CB9D87-8EED-4375-9A8F-D5F925B9006C}"/>
              </a:ext>
            </a:extLst>
          </p:cNvPr>
          <p:cNvSpPr>
            <a:spLocks noGrp="1"/>
          </p:cNvSpPr>
          <p:nvPr>
            <p:ph type="body" sz="quarter" idx="13" hasCustomPrompt="1"/>
          </p:nvPr>
        </p:nvSpPr>
        <p:spPr>
          <a:xfrm>
            <a:off x="264763" y="154411"/>
            <a:ext cx="5574062"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20" name="Tekstin paikkamerkki 5">
            <a:extLst>
              <a:ext uri="{FF2B5EF4-FFF2-40B4-BE49-F238E27FC236}">
                <a16:creationId xmlns:a16="http://schemas.microsoft.com/office/drawing/2014/main" id="{E72F5FDC-C44D-4F37-9432-552F05389256}"/>
              </a:ext>
            </a:extLst>
          </p:cNvPr>
          <p:cNvSpPr>
            <a:spLocks noGrp="1"/>
          </p:cNvSpPr>
          <p:nvPr>
            <p:ph type="body" sz="quarter" idx="14" hasCustomPrompt="1"/>
          </p:nvPr>
        </p:nvSpPr>
        <p:spPr>
          <a:xfrm>
            <a:off x="6365457" y="154411"/>
            <a:ext cx="5574062"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21" name="Tekstin paikkamerkki 5">
            <a:extLst>
              <a:ext uri="{FF2B5EF4-FFF2-40B4-BE49-F238E27FC236}">
                <a16:creationId xmlns:a16="http://schemas.microsoft.com/office/drawing/2014/main" id="{7BA0674F-168D-46D9-902A-2DD8B92CC593}"/>
              </a:ext>
            </a:extLst>
          </p:cNvPr>
          <p:cNvSpPr>
            <a:spLocks noGrp="1"/>
          </p:cNvSpPr>
          <p:nvPr>
            <p:ph type="body" sz="quarter" idx="15" hasCustomPrompt="1"/>
          </p:nvPr>
        </p:nvSpPr>
        <p:spPr>
          <a:xfrm>
            <a:off x="264763" y="3585138"/>
            <a:ext cx="5574062"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22" name="Tekstin paikkamerkki 5">
            <a:extLst>
              <a:ext uri="{FF2B5EF4-FFF2-40B4-BE49-F238E27FC236}">
                <a16:creationId xmlns:a16="http://schemas.microsoft.com/office/drawing/2014/main" id="{92F50BF1-1279-4F09-B8D7-79DBB2C5297A}"/>
              </a:ext>
            </a:extLst>
          </p:cNvPr>
          <p:cNvSpPr>
            <a:spLocks noGrp="1"/>
          </p:cNvSpPr>
          <p:nvPr>
            <p:ph type="body" sz="quarter" idx="16" hasCustomPrompt="1"/>
          </p:nvPr>
        </p:nvSpPr>
        <p:spPr>
          <a:xfrm>
            <a:off x="6365457" y="3585138"/>
            <a:ext cx="5574062"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cxnSp>
        <p:nvCxnSpPr>
          <p:cNvPr id="4" name="Suora yhdysviiva 3">
            <a:extLst>
              <a:ext uri="{FF2B5EF4-FFF2-40B4-BE49-F238E27FC236}">
                <a16:creationId xmlns:a16="http://schemas.microsoft.com/office/drawing/2014/main" id="{019CBD49-CDB1-40CF-9A5C-BE1148029F87}"/>
              </a:ext>
            </a:extLst>
          </p:cNvPr>
          <p:cNvCxnSpPr/>
          <p:nvPr userDrawn="1"/>
        </p:nvCxnSpPr>
        <p:spPr>
          <a:xfrm>
            <a:off x="6096000" y="0"/>
            <a:ext cx="0" cy="6858000"/>
          </a:xfrm>
          <a:prstGeom prst="line">
            <a:avLst/>
          </a:prstGeom>
          <a:ln w="19050">
            <a:gradFill flip="none" rotWithShape="1">
              <a:gsLst>
                <a:gs pos="0">
                  <a:schemeClr val="accent4"/>
                </a:gs>
                <a:gs pos="100000">
                  <a:schemeClr val="accent4"/>
                </a:gs>
                <a:gs pos="50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7" name="Suora yhdysviiva 6">
            <a:extLst>
              <a:ext uri="{FF2B5EF4-FFF2-40B4-BE49-F238E27FC236}">
                <a16:creationId xmlns:a16="http://schemas.microsoft.com/office/drawing/2014/main" id="{522615E9-2D16-48E0-A540-299742BCEA33}"/>
              </a:ext>
            </a:extLst>
          </p:cNvPr>
          <p:cNvCxnSpPr/>
          <p:nvPr userDrawn="1"/>
        </p:nvCxnSpPr>
        <p:spPr>
          <a:xfrm flipH="1">
            <a:off x="0" y="3429000"/>
            <a:ext cx="12192000" cy="0"/>
          </a:xfrm>
          <a:prstGeom prst="line">
            <a:avLst/>
          </a:prstGeom>
          <a:ln w="19050">
            <a:gradFill flip="none" rotWithShape="1">
              <a:gsLst>
                <a:gs pos="0">
                  <a:schemeClr val="accent4"/>
                </a:gs>
                <a:gs pos="54000">
                  <a:schemeClr val="accent1"/>
                </a:gs>
                <a:gs pos="100000">
                  <a:schemeClr val="accent4"/>
                </a:gs>
              </a:gsLst>
              <a:lin ang="0" scaled="0"/>
              <a:tileRect/>
            </a:gradFill>
          </a:ln>
        </p:spPr>
        <p:style>
          <a:lnRef idx="1">
            <a:schemeClr val="accent1"/>
          </a:lnRef>
          <a:fillRef idx="0">
            <a:schemeClr val="accent1"/>
          </a:fillRef>
          <a:effectRef idx="0">
            <a:schemeClr val="accent1"/>
          </a:effectRef>
          <a:fontRef idx="minor">
            <a:schemeClr val="tx1"/>
          </a:fontRef>
        </p:style>
      </p:cxnSp>
      <p:pic>
        <p:nvPicPr>
          <p:cNvPr id="3" name="Kuva 2" descr="Kuva, joka sisältää kohteen piirtäminen&#10;&#10;Kuvaus luotu automaattisesti">
            <a:extLst>
              <a:ext uri="{FF2B5EF4-FFF2-40B4-BE49-F238E27FC236}">
                <a16:creationId xmlns:a16="http://schemas.microsoft.com/office/drawing/2014/main" id="{BC35CC07-42B1-439E-9ECC-763D4C3057F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9548" y="6372225"/>
            <a:ext cx="1531978" cy="477977"/>
          </a:xfrm>
          <a:prstGeom prst="rect">
            <a:avLst/>
          </a:prstGeom>
        </p:spPr>
      </p:pic>
    </p:spTree>
    <p:extLst>
      <p:ext uri="{BB962C8B-B14F-4D97-AF65-F5344CB8AC3E}">
        <p14:creationId xmlns:p14="http://schemas.microsoft.com/office/powerpoint/2010/main" val="2654983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Neljä ilman otsikoita">
    <p:spTree>
      <p:nvGrpSpPr>
        <p:cNvPr id="1" name=""/>
        <p:cNvGrpSpPr/>
        <p:nvPr/>
      </p:nvGrpSpPr>
      <p:grpSpPr>
        <a:xfrm>
          <a:off x="0" y="0"/>
          <a:ext cx="0" cy="0"/>
          <a:chOff x="0" y="0"/>
          <a:chExt cx="0" cy="0"/>
        </a:xfrm>
      </p:grpSpPr>
      <p:sp>
        <p:nvSpPr>
          <p:cNvPr id="15" name="Otsikko 2">
            <a:extLst>
              <a:ext uri="{FF2B5EF4-FFF2-40B4-BE49-F238E27FC236}">
                <a16:creationId xmlns:a16="http://schemas.microsoft.com/office/drawing/2014/main" id="{EDA596AE-C41B-4856-9F0B-9E26E609DC50}"/>
              </a:ext>
            </a:extLst>
          </p:cNvPr>
          <p:cNvSpPr txBox="1">
            <a:spLocks/>
          </p:cNvSpPr>
          <p:nvPr userDrawn="1"/>
        </p:nvSpPr>
        <p:spPr>
          <a:xfrm>
            <a:off x="0" y="0"/>
            <a:ext cx="6103451" cy="3429000"/>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6" name="Otsikko 2">
            <a:extLst>
              <a:ext uri="{FF2B5EF4-FFF2-40B4-BE49-F238E27FC236}">
                <a16:creationId xmlns:a16="http://schemas.microsoft.com/office/drawing/2014/main" id="{17DFA8AD-15BF-462A-ACDC-4924C89F25C0}"/>
              </a:ext>
            </a:extLst>
          </p:cNvPr>
          <p:cNvSpPr txBox="1">
            <a:spLocks/>
          </p:cNvSpPr>
          <p:nvPr userDrawn="1"/>
        </p:nvSpPr>
        <p:spPr>
          <a:xfrm>
            <a:off x="6100695" y="3421202"/>
            <a:ext cx="6091305" cy="3436797"/>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7" name="Otsikko 2">
            <a:extLst>
              <a:ext uri="{FF2B5EF4-FFF2-40B4-BE49-F238E27FC236}">
                <a16:creationId xmlns:a16="http://schemas.microsoft.com/office/drawing/2014/main" id="{7FC329E0-747D-46FF-843C-A9EE5AFC01D3}"/>
              </a:ext>
            </a:extLst>
          </p:cNvPr>
          <p:cNvSpPr txBox="1">
            <a:spLocks/>
          </p:cNvSpPr>
          <p:nvPr userDrawn="1"/>
        </p:nvSpPr>
        <p:spPr>
          <a:xfrm>
            <a:off x="6100695" y="0"/>
            <a:ext cx="6086714" cy="3429000"/>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8" name="Otsikko 2">
            <a:extLst>
              <a:ext uri="{FF2B5EF4-FFF2-40B4-BE49-F238E27FC236}">
                <a16:creationId xmlns:a16="http://schemas.microsoft.com/office/drawing/2014/main" id="{6D66D50B-6814-4297-85F4-A86D435C7AA4}"/>
              </a:ext>
            </a:extLst>
          </p:cNvPr>
          <p:cNvSpPr txBox="1">
            <a:spLocks/>
          </p:cNvSpPr>
          <p:nvPr userDrawn="1"/>
        </p:nvSpPr>
        <p:spPr>
          <a:xfrm>
            <a:off x="-2714" y="3421230"/>
            <a:ext cx="6103544" cy="3436769"/>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cxnSp>
        <p:nvCxnSpPr>
          <p:cNvPr id="4" name="Suora yhdysviiva 3">
            <a:extLst>
              <a:ext uri="{FF2B5EF4-FFF2-40B4-BE49-F238E27FC236}">
                <a16:creationId xmlns:a16="http://schemas.microsoft.com/office/drawing/2014/main" id="{019CBD49-CDB1-40CF-9A5C-BE1148029F87}"/>
              </a:ext>
            </a:extLst>
          </p:cNvPr>
          <p:cNvCxnSpPr/>
          <p:nvPr userDrawn="1"/>
        </p:nvCxnSpPr>
        <p:spPr>
          <a:xfrm>
            <a:off x="6096000" y="0"/>
            <a:ext cx="0" cy="6858000"/>
          </a:xfrm>
          <a:prstGeom prst="line">
            <a:avLst/>
          </a:prstGeom>
          <a:ln w="19050">
            <a:gradFill flip="none" rotWithShape="1">
              <a:gsLst>
                <a:gs pos="0">
                  <a:schemeClr val="accent4"/>
                </a:gs>
                <a:gs pos="100000">
                  <a:schemeClr val="accent4"/>
                </a:gs>
                <a:gs pos="50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7" name="Suora yhdysviiva 6">
            <a:extLst>
              <a:ext uri="{FF2B5EF4-FFF2-40B4-BE49-F238E27FC236}">
                <a16:creationId xmlns:a16="http://schemas.microsoft.com/office/drawing/2014/main" id="{522615E9-2D16-48E0-A540-299742BCEA33}"/>
              </a:ext>
            </a:extLst>
          </p:cNvPr>
          <p:cNvCxnSpPr/>
          <p:nvPr userDrawn="1"/>
        </p:nvCxnSpPr>
        <p:spPr>
          <a:xfrm flipH="1">
            <a:off x="0" y="3429000"/>
            <a:ext cx="12192000" cy="0"/>
          </a:xfrm>
          <a:prstGeom prst="line">
            <a:avLst/>
          </a:prstGeom>
          <a:ln w="19050">
            <a:gradFill flip="none" rotWithShape="1">
              <a:gsLst>
                <a:gs pos="0">
                  <a:schemeClr val="accent4"/>
                </a:gs>
                <a:gs pos="54000">
                  <a:schemeClr val="accent1"/>
                </a:gs>
                <a:gs pos="100000">
                  <a:schemeClr val="accent4"/>
                </a:gs>
              </a:gsLst>
              <a:lin ang="0" scaled="0"/>
              <a:tileRect/>
            </a:gradFill>
          </a:ln>
        </p:spPr>
        <p:style>
          <a:lnRef idx="1">
            <a:schemeClr val="accent1"/>
          </a:lnRef>
          <a:fillRef idx="0">
            <a:schemeClr val="accent1"/>
          </a:fillRef>
          <a:effectRef idx="0">
            <a:schemeClr val="accent1"/>
          </a:effectRef>
          <a:fontRef idx="minor">
            <a:schemeClr val="tx1"/>
          </a:fontRef>
        </p:style>
      </p:cxnSp>
      <p:pic>
        <p:nvPicPr>
          <p:cNvPr id="3" name="Kuva 2" descr="Kuva, joka sisältää kohteen piirtäminen&#10;&#10;Kuvaus luotu automaattisesti">
            <a:extLst>
              <a:ext uri="{FF2B5EF4-FFF2-40B4-BE49-F238E27FC236}">
                <a16:creationId xmlns:a16="http://schemas.microsoft.com/office/drawing/2014/main" id="{BC35CC07-42B1-439E-9ECC-763D4C3057F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9548" y="6372225"/>
            <a:ext cx="1531978" cy="477977"/>
          </a:xfrm>
          <a:prstGeom prst="rect">
            <a:avLst/>
          </a:prstGeom>
        </p:spPr>
      </p:pic>
    </p:spTree>
    <p:extLst>
      <p:ext uri="{BB962C8B-B14F-4D97-AF65-F5344CB8AC3E}">
        <p14:creationId xmlns:p14="http://schemas.microsoft.com/office/powerpoint/2010/main" val="20614575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Kuusi laatikkoa vaalea">
    <p:spTree>
      <p:nvGrpSpPr>
        <p:cNvPr id="1" name=""/>
        <p:cNvGrpSpPr/>
        <p:nvPr/>
      </p:nvGrpSpPr>
      <p:grpSpPr>
        <a:xfrm>
          <a:off x="0" y="0"/>
          <a:ext cx="0" cy="0"/>
          <a:chOff x="0" y="0"/>
          <a:chExt cx="0" cy="0"/>
        </a:xfrm>
      </p:grpSpPr>
      <p:sp>
        <p:nvSpPr>
          <p:cNvPr id="14" name="Otsikko 2">
            <a:extLst>
              <a:ext uri="{FF2B5EF4-FFF2-40B4-BE49-F238E27FC236}">
                <a16:creationId xmlns:a16="http://schemas.microsoft.com/office/drawing/2014/main" id="{7F207580-5924-4E74-9106-5B90B16FACFD}"/>
              </a:ext>
            </a:extLst>
          </p:cNvPr>
          <p:cNvSpPr txBox="1">
            <a:spLocks/>
          </p:cNvSpPr>
          <p:nvPr userDrawn="1"/>
        </p:nvSpPr>
        <p:spPr>
          <a:xfrm>
            <a:off x="4057650" y="0"/>
            <a:ext cx="4076700" cy="3429000"/>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0" name="Otsikko 2">
            <a:extLst>
              <a:ext uri="{FF2B5EF4-FFF2-40B4-BE49-F238E27FC236}">
                <a16:creationId xmlns:a16="http://schemas.microsoft.com/office/drawing/2014/main" id="{6B7F1617-8E7B-46ED-982A-41DA861F47FD}"/>
              </a:ext>
            </a:extLst>
          </p:cNvPr>
          <p:cNvSpPr txBox="1">
            <a:spLocks/>
          </p:cNvSpPr>
          <p:nvPr userDrawn="1"/>
        </p:nvSpPr>
        <p:spPr>
          <a:xfrm>
            <a:off x="8134350" y="0"/>
            <a:ext cx="4057650" cy="3429000"/>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1" name="Otsikko 2">
            <a:extLst>
              <a:ext uri="{FF2B5EF4-FFF2-40B4-BE49-F238E27FC236}">
                <a16:creationId xmlns:a16="http://schemas.microsoft.com/office/drawing/2014/main" id="{C699CC34-816D-47BE-8E7B-7DA13C7C86EE}"/>
              </a:ext>
            </a:extLst>
          </p:cNvPr>
          <p:cNvSpPr txBox="1">
            <a:spLocks/>
          </p:cNvSpPr>
          <p:nvPr userDrawn="1"/>
        </p:nvSpPr>
        <p:spPr>
          <a:xfrm>
            <a:off x="0" y="0"/>
            <a:ext cx="4057650" cy="3429000"/>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2" name="Otsikko 2">
            <a:extLst>
              <a:ext uri="{FF2B5EF4-FFF2-40B4-BE49-F238E27FC236}">
                <a16:creationId xmlns:a16="http://schemas.microsoft.com/office/drawing/2014/main" id="{F6845140-1838-4829-921D-AB1D34999D7C}"/>
              </a:ext>
            </a:extLst>
          </p:cNvPr>
          <p:cNvSpPr txBox="1">
            <a:spLocks/>
          </p:cNvSpPr>
          <p:nvPr userDrawn="1"/>
        </p:nvSpPr>
        <p:spPr>
          <a:xfrm>
            <a:off x="4057650" y="3429000"/>
            <a:ext cx="4076700" cy="3429000"/>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4" name="Otsikko 2">
            <a:extLst>
              <a:ext uri="{FF2B5EF4-FFF2-40B4-BE49-F238E27FC236}">
                <a16:creationId xmlns:a16="http://schemas.microsoft.com/office/drawing/2014/main" id="{54DF3BD7-7E35-4D4A-94D1-E531F7BC6317}"/>
              </a:ext>
            </a:extLst>
          </p:cNvPr>
          <p:cNvSpPr txBox="1">
            <a:spLocks/>
          </p:cNvSpPr>
          <p:nvPr userDrawn="1"/>
        </p:nvSpPr>
        <p:spPr>
          <a:xfrm>
            <a:off x="8134350" y="3429000"/>
            <a:ext cx="4057650" cy="3429000"/>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5" name="Otsikko 2">
            <a:extLst>
              <a:ext uri="{FF2B5EF4-FFF2-40B4-BE49-F238E27FC236}">
                <a16:creationId xmlns:a16="http://schemas.microsoft.com/office/drawing/2014/main" id="{D340C7F1-7F41-4BB4-A7EE-F1406C132ADE}"/>
              </a:ext>
            </a:extLst>
          </p:cNvPr>
          <p:cNvSpPr txBox="1">
            <a:spLocks/>
          </p:cNvSpPr>
          <p:nvPr userDrawn="1"/>
        </p:nvSpPr>
        <p:spPr>
          <a:xfrm>
            <a:off x="0" y="3429000"/>
            <a:ext cx="4057650" cy="3429000"/>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6" name="Tekstin paikkamerkki 5">
            <a:extLst>
              <a:ext uri="{FF2B5EF4-FFF2-40B4-BE49-F238E27FC236}">
                <a16:creationId xmlns:a16="http://schemas.microsoft.com/office/drawing/2014/main" id="{7174A771-CD19-42E7-9490-68182DA5C5CD}"/>
              </a:ext>
            </a:extLst>
          </p:cNvPr>
          <p:cNvSpPr>
            <a:spLocks noGrp="1"/>
          </p:cNvSpPr>
          <p:nvPr>
            <p:ph type="body" sz="quarter" idx="13" hasCustomPrompt="1"/>
          </p:nvPr>
        </p:nvSpPr>
        <p:spPr>
          <a:xfrm>
            <a:off x="264763" y="154411"/>
            <a:ext cx="3527237"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7" name="Tekstin paikkamerkki 5">
            <a:extLst>
              <a:ext uri="{FF2B5EF4-FFF2-40B4-BE49-F238E27FC236}">
                <a16:creationId xmlns:a16="http://schemas.microsoft.com/office/drawing/2014/main" id="{390C2BD9-9383-4369-9224-A977FD3F71F7}"/>
              </a:ext>
            </a:extLst>
          </p:cNvPr>
          <p:cNvSpPr>
            <a:spLocks noGrp="1"/>
          </p:cNvSpPr>
          <p:nvPr>
            <p:ph type="body" sz="quarter" idx="14" hasCustomPrompt="1"/>
          </p:nvPr>
        </p:nvSpPr>
        <p:spPr>
          <a:xfrm>
            <a:off x="4331563" y="154411"/>
            <a:ext cx="3527237"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8" name="Tekstin paikkamerkki 5">
            <a:extLst>
              <a:ext uri="{FF2B5EF4-FFF2-40B4-BE49-F238E27FC236}">
                <a16:creationId xmlns:a16="http://schemas.microsoft.com/office/drawing/2014/main" id="{26D2CA6F-CD5A-4845-8BD2-857B3FC97BDF}"/>
              </a:ext>
            </a:extLst>
          </p:cNvPr>
          <p:cNvSpPr>
            <a:spLocks noGrp="1"/>
          </p:cNvSpPr>
          <p:nvPr>
            <p:ph type="body" sz="quarter" idx="15" hasCustomPrompt="1"/>
          </p:nvPr>
        </p:nvSpPr>
        <p:spPr>
          <a:xfrm>
            <a:off x="8399556" y="154411"/>
            <a:ext cx="3527237"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9" name="Tekstin paikkamerkki 5">
            <a:extLst>
              <a:ext uri="{FF2B5EF4-FFF2-40B4-BE49-F238E27FC236}">
                <a16:creationId xmlns:a16="http://schemas.microsoft.com/office/drawing/2014/main" id="{CFAD0C14-887B-460E-9302-DF8868444E2A}"/>
              </a:ext>
            </a:extLst>
          </p:cNvPr>
          <p:cNvSpPr>
            <a:spLocks noGrp="1"/>
          </p:cNvSpPr>
          <p:nvPr>
            <p:ph type="body" sz="quarter" idx="16" hasCustomPrompt="1"/>
          </p:nvPr>
        </p:nvSpPr>
        <p:spPr>
          <a:xfrm>
            <a:off x="264763" y="3583411"/>
            <a:ext cx="3527237"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40" name="Tekstin paikkamerkki 5">
            <a:extLst>
              <a:ext uri="{FF2B5EF4-FFF2-40B4-BE49-F238E27FC236}">
                <a16:creationId xmlns:a16="http://schemas.microsoft.com/office/drawing/2014/main" id="{124F2C6D-6CD0-4407-B10E-513066D14B9A}"/>
              </a:ext>
            </a:extLst>
          </p:cNvPr>
          <p:cNvSpPr>
            <a:spLocks noGrp="1"/>
          </p:cNvSpPr>
          <p:nvPr>
            <p:ph type="body" sz="quarter" idx="17" hasCustomPrompt="1"/>
          </p:nvPr>
        </p:nvSpPr>
        <p:spPr>
          <a:xfrm>
            <a:off x="4331563" y="3583411"/>
            <a:ext cx="3527237"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41" name="Tekstin paikkamerkki 5">
            <a:extLst>
              <a:ext uri="{FF2B5EF4-FFF2-40B4-BE49-F238E27FC236}">
                <a16:creationId xmlns:a16="http://schemas.microsoft.com/office/drawing/2014/main" id="{D77F6655-F58A-4412-830A-F23EF04E8846}"/>
              </a:ext>
            </a:extLst>
          </p:cNvPr>
          <p:cNvSpPr>
            <a:spLocks noGrp="1"/>
          </p:cNvSpPr>
          <p:nvPr>
            <p:ph type="body" sz="quarter" idx="18" hasCustomPrompt="1"/>
          </p:nvPr>
        </p:nvSpPr>
        <p:spPr>
          <a:xfrm>
            <a:off x="8399556" y="3583411"/>
            <a:ext cx="3527237"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cxnSp>
        <p:nvCxnSpPr>
          <p:cNvPr id="42" name="Suora yhdysviiva 41">
            <a:extLst>
              <a:ext uri="{FF2B5EF4-FFF2-40B4-BE49-F238E27FC236}">
                <a16:creationId xmlns:a16="http://schemas.microsoft.com/office/drawing/2014/main" id="{51E7423D-BD99-40C6-8C61-66B70FDC11CE}"/>
              </a:ext>
            </a:extLst>
          </p:cNvPr>
          <p:cNvCxnSpPr/>
          <p:nvPr userDrawn="1"/>
        </p:nvCxnSpPr>
        <p:spPr>
          <a:xfrm>
            <a:off x="4067175"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43" name="Suora yhdysviiva 42">
            <a:extLst>
              <a:ext uri="{FF2B5EF4-FFF2-40B4-BE49-F238E27FC236}">
                <a16:creationId xmlns:a16="http://schemas.microsoft.com/office/drawing/2014/main" id="{64B3D3F8-5FC6-429A-BC89-CFDCBFD08799}"/>
              </a:ext>
            </a:extLst>
          </p:cNvPr>
          <p:cNvCxnSpPr/>
          <p:nvPr userDrawn="1"/>
        </p:nvCxnSpPr>
        <p:spPr>
          <a:xfrm>
            <a:off x="81343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44" name="Suora yhdysviiva 43">
            <a:extLst>
              <a:ext uri="{FF2B5EF4-FFF2-40B4-BE49-F238E27FC236}">
                <a16:creationId xmlns:a16="http://schemas.microsoft.com/office/drawing/2014/main" id="{98A49B2B-88E5-4082-B0F8-0AA6FAE43F66}"/>
              </a:ext>
            </a:extLst>
          </p:cNvPr>
          <p:cNvCxnSpPr/>
          <p:nvPr userDrawn="1"/>
        </p:nvCxnSpPr>
        <p:spPr>
          <a:xfrm flipH="1">
            <a:off x="0" y="3429000"/>
            <a:ext cx="12192000" cy="0"/>
          </a:xfrm>
          <a:prstGeom prst="line">
            <a:avLst/>
          </a:prstGeom>
          <a:ln w="19050">
            <a:gradFill flip="none" rotWithShape="1">
              <a:gsLst>
                <a:gs pos="0">
                  <a:schemeClr val="accent1"/>
                </a:gs>
                <a:gs pos="50000">
                  <a:schemeClr val="accent1"/>
                </a:gs>
                <a:gs pos="25000">
                  <a:schemeClr val="accent4"/>
                </a:gs>
                <a:gs pos="75000">
                  <a:schemeClr val="accent4"/>
                </a:gs>
                <a:gs pos="100000">
                  <a:schemeClr val="accent1"/>
                </a:gs>
              </a:gsLst>
              <a:lin ang="0" scaled="0"/>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91360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Kuusi ilman otsikoita">
    <p:spTree>
      <p:nvGrpSpPr>
        <p:cNvPr id="1" name=""/>
        <p:cNvGrpSpPr/>
        <p:nvPr/>
      </p:nvGrpSpPr>
      <p:grpSpPr>
        <a:xfrm>
          <a:off x="0" y="0"/>
          <a:ext cx="0" cy="0"/>
          <a:chOff x="0" y="0"/>
          <a:chExt cx="0" cy="0"/>
        </a:xfrm>
      </p:grpSpPr>
      <p:sp>
        <p:nvSpPr>
          <p:cNvPr id="14" name="Otsikko 2">
            <a:extLst>
              <a:ext uri="{FF2B5EF4-FFF2-40B4-BE49-F238E27FC236}">
                <a16:creationId xmlns:a16="http://schemas.microsoft.com/office/drawing/2014/main" id="{7F207580-5924-4E74-9106-5B90B16FACFD}"/>
              </a:ext>
            </a:extLst>
          </p:cNvPr>
          <p:cNvSpPr txBox="1">
            <a:spLocks/>
          </p:cNvSpPr>
          <p:nvPr userDrawn="1"/>
        </p:nvSpPr>
        <p:spPr>
          <a:xfrm>
            <a:off x="4057650" y="0"/>
            <a:ext cx="4076700" cy="3429000"/>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0" name="Otsikko 2">
            <a:extLst>
              <a:ext uri="{FF2B5EF4-FFF2-40B4-BE49-F238E27FC236}">
                <a16:creationId xmlns:a16="http://schemas.microsoft.com/office/drawing/2014/main" id="{6B7F1617-8E7B-46ED-982A-41DA861F47FD}"/>
              </a:ext>
            </a:extLst>
          </p:cNvPr>
          <p:cNvSpPr txBox="1">
            <a:spLocks/>
          </p:cNvSpPr>
          <p:nvPr userDrawn="1"/>
        </p:nvSpPr>
        <p:spPr>
          <a:xfrm>
            <a:off x="8134350" y="0"/>
            <a:ext cx="4057650" cy="3429000"/>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1" name="Otsikko 2">
            <a:extLst>
              <a:ext uri="{FF2B5EF4-FFF2-40B4-BE49-F238E27FC236}">
                <a16:creationId xmlns:a16="http://schemas.microsoft.com/office/drawing/2014/main" id="{C699CC34-816D-47BE-8E7B-7DA13C7C86EE}"/>
              </a:ext>
            </a:extLst>
          </p:cNvPr>
          <p:cNvSpPr txBox="1">
            <a:spLocks/>
          </p:cNvSpPr>
          <p:nvPr userDrawn="1"/>
        </p:nvSpPr>
        <p:spPr>
          <a:xfrm>
            <a:off x="0" y="0"/>
            <a:ext cx="4057650" cy="3429000"/>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2" name="Otsikko 2">
            <a:extLst>
              <a:ext uri="{FF2B5EF4-FFF2-40B4-BE49-F238E27FC236}">
                <a16:creationId xmlns:a16="http://schemas.microsoft.com/office/drawing/2014/main" id="{F6845140-1838-4829-921D-AB1D34999D7C}"/>
              </a:ext>
            </a:extLst>
          </p:cNvPr>
          <p:cNvSpPr txBox="1">
            <a:spLocks/>
          </p:cNvSpPr>
          <p:nvPr userDrawn="1"/>
        </p:nvSpPr>
        <p:spPr>
          <a:xfrm>
            <a:off x="4057650" y="3429000"/>
            <a:ext cx="4076700" cy="3429000"/>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4" name="Otsikko 2">
            <a:extLst>
              <a:ext uri="{FF2B5EF4-FFF2-40B4-BE49-F238E27FC236}">
                <a16:creationId xmlns:a16="http://schemas.microsoft.com/office/drawing/2014/main" id="{54DF3BD7-7E35-4D4A-94D1-E531F7BC6317}"/>
              </a:ext>
            </a:extLst>
          </p:cNvPr>
          <p:cNvSpPr txBox="1">
            <a:spLocks/>
          </p:cNvSpPr>
          <p:nvPr userDrawn="1"/>
        </p:nvSpPr>
        <p:spPr>
          <a:xfrm>
            <a:off x="8134350" y="3429000"/>
            <a:ext cx="4057650" cy="3429000"/>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5" name="Otsikko 2">
            <a:extLst>
              <a:ext uri="{FF2B5EF4-FFF2-40B4-BE49-F238E27FC236}">
                <a16:creationId xmlns:a16="http://schemas.microsoft.com/office/drawing/2014/main" id="{D340C7F1-7F41-4BB4-A7EE-F1406C132ADE}"/>
              </a:ext>
            </a:extLst>
          </p:cNvPr>
          <p:cNvSpPr txBox="1">
            <a:spLocks/>
          </p:cNvSpPr>
          <p:nvPr userDrawn="1"/>
        </p:nvSpPr>
        <p:spPr>
          <a:xfrm>
            <a:off x="0" y="3429000"/>
            <a:ext cx="4057650" cy="3429000"/>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cxnSp>
        <p:nvCxnSpPr>
          <p:cNvPr id="42" name="Suora yhdysviiva 41">
            <a:extLst>
              <a:ext uri="{FF2B5EF4-FFF2-40B4-BE49-F238E27FC236}">
                <a16:creationId xmlns:a16="http://schemas.microsoft.com/office/drawing/2014/main" id="{51E7423D-BD99-40C6-8C61-66B70FDC11CE}"/>
              </a:ext>
            </a:extLst>
          </p:cNvPr>
          <p:cNvCxnSpPr/>
          <p:nvPr userDrawn="1"/>
        </p:nvCxnSpPr>
        <p:spPr>
          <a:xfrm>
            <a:off x="4067175"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43" name="Suora yhdysviiva 42">
            <a:extLst>
              <a:ext uri="{FF2B5EF4-FFF2-40B4-BE49-F238E27FC236}">
                <a16:creationId xmlns:a16="http://schemas.microsoft.com/office/drawing/2014/main" id="{64B3D3F8-5FC6-429A-BC89-CFDCBFD08799}"/>
              </a:ext>
            </a:extLst>
          </p:cNvPr>
          <p:cNvCxnSpPr/>
          <p:nvPr userDrawn="1"/>
        </p:nvCxnSpPr>
        <p:spPr>
          <a:xfrm>
            <a:off x="81343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44" name="Suora yhdysviiva 43">
            <a:extLst>
              <a:ext uri="{FF2B5EF4-FFF2-40B4-BE49-F238E27FC236}">
                <a16:creationId xmlns:a16="http://schemas.microsoft.com/office/drawing/2014/main" id="{98A49B2B-88E5-4082-B0F8-0AA6FAE43F66}"/>
              </a:ext>
            </a:extLst>
          </p:cNvPr>
          <p:cNvCxnSpPr/>
          <p:nvPr userDrawn="1"/>
        </p:nvCxnSpPr>
        <p:spPr>
          <a:xfrm flipH="1">
            <a:off x="0" y="3429000"/>
            <a:ext cx="12192000" cy="0"/>
          </a:xfrm>
          <a:prstGeom prst="line">
            <a:avLst/>
          </a:prstGeom>
          <a:ln w="19050">
            <a:gradFill flip="none" rotWithShape="1">
              <a:gsLst>
                <a:gs pos="0">
                  <a:schemeClr val="accent1"/>
                </a:gs>
                <a:gs pos="50000">
                  <a:schemeClr val="accent1"/>
                </a:gs>
                <a:gs pos="25000">
                  <a:schemeClr val="accent4"/>
                </a:gs>
                <a:gs pos="75000">
                  <a:schemeClr val="accent4"/>
                </a:gs>
                <a:gs pos="100000">
                  <a:schemeClr val="accent1"/>
                </a:gs>
              </a:gsLst>
              <a:lin ang="0" scaled="0"/>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214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Kolme vaalea">
    <p:spTree>
      <p:nvGrpSpPr>
        <p:cNvPr id="1" name=""/>
        <p:cNvGrpSpPr/>
        <p:nvPr/>
      </p:nvGrpSpPr>
      <p:grpSpPr>
        <a:xfrm>
          <a:off x="0" y="0"/>
          <a:ext cx="0" cy="0"/>
          <a:chOff x="0" y="0"/>
          <a:chExt cx="0" cy="0"/>
        </a:xfrm>
      </p:grpSpPr>
      <p:sp>
        <p:nvSpPr>
          <p:cNvPr id="14" name="Otsikko 2">
            <a:extLst>
              <a:ext uri="{FF2B5EF4-FFF2-40B4-BE49-F238E27FC236}">
                <a16:creationId xmlns:a16="http://schemas.microsoft.com/office/drawing/2014/main" id="{7F207580-5924-4E74-9106-5B90B16FACFD}"/>
              </a:ext>
            </a:extLst>
          </p:cNvPr>
          <p:cNvSpPr txBox="1">
            <a:spLocks/>
          </p:cNvSpPr>
          <p:nvPr userDrawn="1"/>
        </p:nvSpPr>
        <p:spPr>
          <a:xfrm>
            <a:off x="4057650" y="0"/>
            <a:ext cx="4076700" cy="6858000"/>
          </a:xfrm>
          <a:prstGeom prst="rect">
            <a:avLst/>
          </a:prstGeom>
          <a:solidFill>
            <a:srgbClr val="CCCCCC"/>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0" name="Otsikko 2">
            <a:extLst>
              <a:ext uri="{FF2B5EF4-FFF2-40B4-BE49-F238E27FC236}">
                <a16:creationId xmlns:a16="http://schemas.microsoft.com/office/drawing/2014/main" id="{6B7F1617-8E7B-46ED-982A-41DA861F47FD}"/>
              </a:ext>
            </a:extLst>
          </p:cNvPr>
          <p:cNvSpPr txBox="1">
            <a:spLocks/>
          </p:cNvSpPr>
          <p:nvPr userDrawn="1"/>
        </p:nvSpPr>
        <p:spPr>
          <a:xfrm>
            <a:off x="8134350" y="0"/>
            <a:ext cx="4057650" cy="6850202"/>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1" name="Otsikko 2">
            <a:extLst>
              <a:ext uri="{FF2B5EF4-FFF2-40B4-BE49-F238E27FC236}">
                <a16:creationId xmlns:a16="http://schemas.microsoft.com/office/drawing/2014/main" id="{C699CC34-816D-47BE-8E7B-7DA13C7C86EE}"/>
              </a:ext>
            </a:extLst>
          </p:cNvPr>
          <p:cNvSpPr txBox="1">
            <a:spLocks/>
          </p:cNvSpPr>
          <p:nvPr userDrawn="1"/>
        </p:nvSpPr>
        <p:spPr>
          <a:xfrm>
            <a:off x="0" y="0"/>
            <a:ext cx="4057650" cy="6858000"/>
          </a:xfrm>
          <a:prstGeom prst="rect">
            <a:avLst/>
          </a:prstGeom>
          <a:solidFill>
            <a:schemeClr val="bg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6" name="Tekstin paikkamerkki 5">
            <a:extLst>
              <a:ext uri="{FF2B5EF4-FFF2-40B4-BE49-F238E27FC236}">
                <a16:creationId xmlns:a16="http://schemas.microsoft.com/office/drawing/2014/main" id="{7174A771-CD19-42E7-9490-68182DA5C5CD}"/>
              </a:ext>
            </a:extLst>
          </p:cNvPr>
          <p:cNvSpPr>
            <a:spLocks noGrp="1"/>
          </p:cNvSpPr>
          <p:nvPr>
            <p:ph type="body" sz="quarter" idx="13" hasCustomPrompt="1"/>
          </p:nvPr>
        </p:nvSpPr>
        <p:spPr>
          <a:xfrm>
            <a:off x="264763" y="261000"/>
            <a:ext cx="3527237"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7" name="Tekstin paikkamerkki 5">
            <a:extLst>
              <a:ext uri="{FF2B5EF4-FFF2-40B4-BE49-F238E27FC236}">
                <a16:creationId xmlns:a16="http://schemas.microsoft.com/office/drawing/2014/main" id="{390C2BD9-9383-4369-9224-A977FD3F71F7}"/>
              </a:ext>
            </a:extLst>
          </p:cNvPr>
          <p:cNvSpPr>
            <a:spLocks noGrp="1"/>
          </p:cNvSpPr>
          <p:nvPr>
            <p:ph type="body" sz="quarter" idx="14" hasCustomPrompt="1"/>
          </p:nvPr>
        </p:nvSpPr>
        <p:spPr>
          <a:xfrm>
            <a:off x="4331563" y="261000"/>
            <a:ext cx="3527237"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8" name="Tekstin paikkamerkki 5">
            <a:extLst>
              <a:ext uri="{FF2B5EF4-FFF2-40B4-BE49-F238E27FC236}">
                <a16:creationId xmlns:a16="http://schemas.microsoft.com/office/drawing/2014/main" id="{26D2CA6F-CD5A-4845-8BD2-857B3FC97BDF}"/>
              </a:ext>
            </a:extLst>
          </p:cNvPr>
          <p:cNvSpPr>
            <a:spLocks noGrp="1"/>
          </p:cNvSpPr>
          <p:nvPr>
            <p:ph type="body" sz="quarter" idx="15" hasCustomPrompt="1"/>
          </p:nvPr>
        </p:nvSpPr>
        <p:spPr>
          <a:xfrm>
            <a:off x="8399556" y="261000"/>
            <a:ext cx="3527237" cy="398039"/>
          </a:xfrm>
        </p:spPr>
        <p:txBody>
          <a:bodyPr anchor="t">
            <a:noAutofit/>
          </a:bodyPr>
          <a:lstStyle>
            <a:lvl1pPr marL="0" indent="0" algn="ctr">
              <a:buNone/>
              <a:defRPr sz="1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cxnSp>
        <p:nvCxnSpPr>
          <p:cNvPr id="42" name="Suora yhdysviiva 41">
            <a:extLst>
              <a:ext uri="{FF2B5EF4-FFF2-40B4-BE49-F238E27FC236}">
                <a16:creationId xmlns:a16="http://schemas.microsoft.com/office/drawing/2014/main" id="{51E7423D-BD99-40C6-8C61-66B70FDC11CE}"/>
              </a:ext>
            </a:extLst>
          </p:cNvPr>
          <p:cNvCxnSpPr/>
          <p:nvPr userDrawn="1"/>
        </p:nvCxnSpPr>
        <p:spPr>
          <a:xfrm>
            <a:off x="4067175"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43" name="Suora yhdysviiva 42">
            <a:extLst>
              <a:ext uri="{FF2B5EF4-FFF2-40B4-BE49-F238E27FC236}">
                <a16:creationId xmlns:a16="http://schemas.microsoft.com/office/drawing/2014/main" id="{64B3D3F8-5FC6-429A-BC89-CFDCBFD08799}"/>
              </a:ext>
            </a:extLst>
          </p:cNvPr>
          <p:cNvCxnSpPr/>
          <p:nvPr userDrawn="1"/>
        </p:nvCxnSpPr>
        <p:spPr>
          <a:xfrm>
            <a:off x="81343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pic>
        <p:nvPicPr>
          <p:cNvPr id="18" name="Kuva 17" descr="Kuva, joka sisältää kohteen piirtäminen&#10;&#10;Kuvaus luotu automaattisesti">
            <a:extLst>
              <a:ext uri="{FF2B5EF4-FFF2-40B4-BE49-F238E27FC236}">
                <a16:creationId xmlns:a16="http://schemas.microsoft.com/office/drawing/2014/main" id="{B8E29480-F058-4DCE-927C-793AFAC2CA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9548" y="6372225"/>
            <a:ext cx="1531978" cy="477977"/>
          </a:xfrm>
          <a:prstGeom prst="rect">
            <a:avLst/>
          </a:prstGeom>
        </p:spPr>
      </p:pic>
    </p:spTree>
    <p:extLst>
      <p:ext uri="{BB962C8B-B14F-4D97-AF65-F5344CB8AC3E}">
        <p14:creationId xmlns:p14="http://schemas.microsoft.com/office/powerpoint/2010/main" val="35220982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Kolme tumma">
    <p:spTree>
      <p:nvGrpSpPr>
        <p:cNvPr id="1" name=""/>
        <p:cNvGrpSpPr/>
        <p:nvPr/>
      </p:nvGrpSpPr>
      <p:grpSpPr>
        <a:xfrm>
          <a:off x="0" y="0"/>
          <a:ext cx="0" cy="0"/>
          <a:chOff x="0" y="0"/>
          <a:chExt cx="0" cy="0"/>
        </a:xfrm>
      </p:grpSpPr>
      <p:sp>
        <p:nvSpPr>
          <p:cNvPr id="14" name="Otsikko 2">
            <a:extLst>
              <a:ext uri="{FF2B5EF4-FFF2-40B4-BE49-F238E27FC236}">
                <a16:creationId xmlns:a16="http://schemas.microsoft.com/office/drawing/2014/main" id="{7F207580-5924-4E74-9106-5B90B16FACFD}"/>
              </a:ext>
            </a:extLst>
          </p:cNvPr>
          <p:cNvSpPr txBox="1">
            <a:spLocks/>
          </p:cNvSpPr>
          <p:nvPr userDrawn="1"/>
        </p:nvSpPr>
        <p:spPr>
          <a:xfrm>
            <a:off x="4057650" y="0"/>
            <a:ext cx="4076700" cy="6858000"/>
          </a:xfrm>
          <a:prstGeom prst="rect">
            <a:avLst/>
          </a:prstGeom>
          <a:solidFill>
            <a:srgbClr val="303030"/>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0" name="Otsikko 2">
            <a:extLst>
              <a:ext uri="{FF2B5EF4-FFF2-40B4-BE49-F238E27FC236}">
                <a16:creationId xmlns:a16="http://schemas.microsoft.com/office/drawing/2014/main" id="{6B7F1617-8E7B-46ED-982A-41DA861F47FD}"/>
              </a:ext>
            </a:extLst>
          </p:cNvPr>
          <p:cNvSpPr txBox="1">
            <a:spLocks/>
          </p:cNvSpPr>
          <p:nvPr userDrawn="1"/>
        </p:nvSpPr>
        <p:spPr>
          <a:xfrm>
            <a:off x="8134350" y="0"/>
            <a:ext cx="405765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1" name="Otsikko 2">
            <a:extLst>
              <a:ext uri="{FF2B5EF4-FFF2-40B4-BE49-F238E27FC236}">
                <a16:creationId xmlns:a16="http://schemas.microsoft.com/office/drawing/2014/main" id="{C699CC34-816D-47BE-8E7B-7DA13C7C86EE}"/>
              </a:ext>
            </a:extLst>
          </p:cNvPr>
          <p:cNvSpPr txBox="1">
            <a:spLocks/>
          </p:cNvSpPr>
          <p:nvPr userDrawn="1"/>
        </p:nvSpPr>
        <p:spPr>
          <a:xfrm>
            <a:off x="0" y="0"/>
            <a:ext cx="405765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6" name="Tekstin paikkamerkki 5">
            <a:extLst>
              <a:ext uri="{FF2B5EF4-FFF2-40B4-BE49-F238E27FC236}">
                <a16:creationId xmlns:a16="http://schemas.microsoft.com/office/drawing/2014/main" id="{7174A771-CD19-42E7-9490-68182DA5C5CD}"/>
              </a:ext>
            </a:extLst>
          </p:cNvPr>
          <p:cNvSpPr>
            <a:spLocks noGrp="1"/>
          </p:cNvSpPr>
          <p:nvPr>
            <p:ph type="body" sz="quarter" idx="13" hasCustomPrompt="1"/>
          </p:nvPr>
        </p:nvSpPr>
        <p:spPr>
          <a:xfrm>
            <a:off x="264763"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7" name="Tekstin paikkamerkki 5">
            <a:extLst>
              <a:ext uri="{FF2B5EF4-FFF2-40B4-BE49-F238E27FC236}">
                <a16:creationId xmlns:a16="http://schemas.microsoft.com/office/drawing/2014/main" id="{390C2BD9-9383-4369-9224-A977FD3F71F7}"/>
              </a:ext>
            </a:extLst>
          </p:cNvPr>
          <p:cNvSpPr>
            <a:spLocks noGrp="1"/>
          </p:cNvSpPr>
          <p:nvPr>
            <p:ph type="body" sz="quarter" idx="14" hasCustomPrompt="1"/>
          </p:nvPr>
        </p:nvSpPr>
        <p:spPr>
          <a:xfrm>
            <a:off x="4331563"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8" name="Tekstin paikkamerkki 5">
            <a:extLst>
              <a:ext uri="{FF2B5EF4-FFF2-40B4-BE49-F238E27FC236}">
                <a16:creationId xmlns:a16="http://schemas.microsoft.com/office/drawing/2014/main" id="{26D2CA6F-CD5A-4845-8BD2-857B3FC97BDF}"/>
              </a:ext>
            </a:extLst>
          </p:cNvPr>
          <p:cNvSpPr>
            <a:spLocks noGrp="1"/>
          </p:cNvSpPr>
          <p:nvPr>
            <p:ph type="body" sz="quarter" idx="15" hasCustomPrompt="1"/>
          </p:nvPr>
        </p:nvSpPr>
        <p:spPr>
          <a:xfrm>
            <a:off x="8399556"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cxnSp>
        <p:nvCxnSpPr>
          <p:cNvPr id="15" name="Suora yhdysviiva 14">
            <a:extLst>
              <a:ext uri="{FF2B5EF4-FFF2-40B4-BE49-F238E27FC236}">
                <a16:creationId xmlns:a16="http://schemas.microsoft.com/office/drawing/2014/main" id="{8A02440F-52F6-440C-ACE1-386EE37D7E0F}"/>
              </a:ext>
            </a:extLst>
          </p:cNvPr>
          <p:cNvCxnSpPr/>
          <p:nvPr userDrawn="1"/>
        </p:nvCxnSpPr>
        <p:spPr>
          <a:xfrm>
            <a:off x="40576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17" name="Suora yhdysviiva 16">
            <a:extLst>
              <a:ext uri="{FF2B5EF4-FFF2-40B4-BE49-F238E27FC236}">
                <a16:creationId xmlns:a16="http://schemas.microsoft.com/office/drawing/2014/main" id="{83FE330B-9755-4C69-BF59-D567492ECD6F}"/>
              </a:ext>
            </a:extLst>
          </p:cNvPr>
          <p:cNvCxnSpPr/>
          <p:nvPr userDrawn="1"/>
        </p:nvCxnSpPr>
        <p:spPr>
          <a:xfrm>
            <a:off x="81343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pic>
        <p:nvPicPr>
          <p:cNvPr id="18" name="Kuva 17" descr="Kuva, joka sisältää kohteen piirtäminen&#10;&#10;Kuvaus luotu automaattisesti">
            <a:extLst>
              <a:ext uri="{FF2B5EF4-FFF2-40B4-BE49-F238E27FC236}">
                <a16:creationId xmlns:a16="http://schemas.microsoft.com/office/drawing/2014/main" id="{6E88C5F8-9B83-4CB3-935F-2AA25CD0E9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Tree>
    <p:extLst>
      <p:ext uri="{BB962C8B-B14F-4D97-AF65-F5344CB8AC3E}">
        <p14:creationId xmlns:p14="http://schemas.microsoft.com/office/powerpoint/2010/main" val="4073119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Osan ylätunniste">
    <p:bg>
      <p:bgRef idx="1001">
        <a:schemeClr val="bg1"/>
      </p:bgRef>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963084" y="4406906"/>
            <a:ext cx="10363200" cy="1362076"/>
          </a:xfrm>
        </p:spPr>
        <p:txBody>
          <a:bodyPr anchor="t"/>
          <a:lstStyle>
            <a:lvl1pPr algn="ctr">
              <a:defRPr sz="5333" b="1" cap="none">
                <a:solidFill>
                  <a:schemeClr val="tx2"/>
                </a:solidFill>
              </a:defRPr>
            </a:lvl1pPr>
          </a:lstStyle>
          <a:p>
            <a:r>
              <a:rPr lang="fi-FI" dirty="0"/>
              <a:t>Muokkaa Perustyylejä naps.</a:t>
            </a:r>
          </a:p>
        </p:txBody>
      </p:sp>
      <p:sp>
        <p:nvSpPr>
          <p:cNvPr id="4" name="Päivämäärän paikkamerkki 3"/>
          <p:cNvSpPr>
            <a:spLocks noGrp="1"/>
          </p:cNvSpPr>
          <p:nvPr>
            <p:ph type="dt" sz="half" idx="10"/>
          </p:nvPr>
        </p:nvSpPr>
        <p:spPr/>
        <p:txBody>
          <a:bodyPr/>
          <a:lstStyle/>
          <a:p>
            <a:fld id="{C21B57B0-27D9-4EAC-A1AF-563B3D6BE144}" type="datetimeFigureOut">
              <a:rPr lang="fi-FI" smtClean="0"/>
              <a:t>20.4.2026</a:t>
            </a:fld>
            <a:endParaRPr lang="fi-FI"/>
          </a:p>
        </p:txBody>
      </p:sp>
      <p:sp>
        <p:nvSpPr>
          <p:cNvPr id="5" name="Alatunnisteen paikkamerkki 4"/>
          <p:cNvSpPr>
            <a:spLocks noGrp="1"/>
          </p:cNvSpPr>
          <p:nvPr>
            <p:ph type="ftr" sz="quarter" idx="11"/>
          </p:nvPr>
        </p:nvSpPr>
        <p:spPr>
          <a:xfrm>
            <a:off x="4165601" y="6356354"/>
            <a:ext cx="3860800" cy="365125"/>
          </a:xfrm>
          <a:prstGeom prst="rect">
            <a:avLst/>
          </a:prstGeom>
        </p:spPr>
        <p:txBody>
          <a:bodyPr/>
          <a:lstStyle/>
          <a:p>
            <a:endParaRPr lang="fi-FI"/>
          </a:p>
        </p:txBody>
      </p:sp>
      <p:sp>
        <p:nvSpPr>
          <p:cNvPr id="6" name="Dian numeron paikkamerkki 5"/>
          <p:cNvSpPr>
            <a:spLocks noGrp="1"/>
          </p:cNvSpPr>
          <p:nvPr>
            <p:ph type="sldNum" sz="quarter" idx="12"/>
          </p:nvPr>
        </p:nvSpPr>
        <p:spPr>
          <a:xfrm>
            <a:off x="8737600" y="6356354"/>
            <a:ext cx="2844800" cy="365125"/>
          </a:xfrm>
          <a:prstGeom prst="rect">
            <a:avLst/>
          </a:prstGeom>
        </p:spPr>
        <p:txBody>
          <a:bodyPr/>
          <a:lstStyle/>
          <a:p>
            <a:fld id="{749CD86A-94D1-43B3-8510-EBCF458CE88B}" type="slidenum">
              <a:rPr lang="fi-FI" smtClean="0"/>
              <a:t>‹#›</a:t>
            </a:fld>
            <a:endParaRPr lang="fi-FI"/>
          </a:p>
        </p:txBody>
      </p:sp>
      <p:pic>
        <p:nvPicPr>
          <p:cNvPr id="7" name="Kuva 6" descr="FoodWest_logo_valkoinen_violetti.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08050" y="2267843"/>
            <a:ext cx="5071535" cy="1484887"/>
          </a:xfrm>
          <a:prstGeom prst="rect">
            <a:avLst/>
          </a:prstGeom>
        </p:spPr>
      </p:pic>
    </p:spTree>
    <p:extLst>
      <p:ext uri="{BB962C8B-B14F-4D97-AF65-F5344CB8AC3E}">
        <p14:creationId xmlns:p14="http://schemas.microsoft.com/office/powerpoint/2010/main" val="1527092464"/>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Extra2">
    <p:spTree>
      <p:nvGrpSpPr>
        <p:cNvPr id="1" name=""/>
        <p:cNvGrpSpPr/>
        <p:nvPr/>
      </p:nvGrpSpPr>
      <p:grpSpPr>
        <a:xfrm>
          <a:off x="0" y="0"/>
          <a:ext cx="0" cy="0"/>
          <a:chOff x="0" y="0"/>
          <a:chExt cx="0" cy="0"/>
        </a:xfrm>
      </p:grpSpPr>
      <p:sp>
        <p:nvSpPr>
          <p:cNvPr id="8" name="Kuva 5">
            <a:extLst>
              <a:ext uri="{FF2B5EF4-FFF2-40B4-BE49-F238E27FC236}">
                <a16:creationId xmlns:a16="http://schemas.microsoft.com/office/drawing/2014/main" id="{782C01D0-61F2-4B15-94F6-955EAD8D1D35}"/>
              </a:ext>
            </a:extLst>
          </p:cNvPr>
          <p:cNvSpPr/>
          <p:nvPr/>
        </p:nvSpPr>
        <p:spPr>
          <a:xfrm flipH="1" flipV="1">
            <a:off x="-1" y="-2"/>
            <a:ext cx="12241343" cy="6198905"/>
          </a:xfrm>
          <a:custGeom>
            <a:avLst/>
            <a:gdLst>
              <a:gd name="connsiteX0" fmla="*/ 12279443 w 12279443"/>
              <a:gd name="connsiteY0" fmla="*/ 6198905 h 6198904"/>
              <a:gd name="connsiteX1" fmla="*/ 12279443 w 12279443"/>
              <a:gd name="connsiteY1" fmla="*/ 440974 h 6198904"/>
              <a:gd name="connsiteX2" fmla="*/ 7192612 w 12279443"/>
              <a:gd name="connsiteY2" fmla="*/ 976411 h 6198904"/>
              <a:gd name="connsiteX3" fmla="*/ 0 w 12279443"/>
              <a:gd name="connsiteY3" fmla="*/ 6198905 h 6198904"/>
              <a:gd name="connsiteX4" fmla="*/ 12279443 w 12279443"/>
              <a:gd name="connsiteY4" fmla="*/ 6198905 h 6198904"/>
              <a:gd name="connsiteX0" fmla="*/ 12241343 w 12241343"/>
              <a:gd name="connsiteY0" fmla="*/ 6198905 h 6198905"/>
              <a:gd name="connsiteX1" fmla="*/ 12241343 w 12241343"/>
              <a:gd name="connsiteY1" fmla="*/ 440974 h 6198905"/>
              <a:gd name="connsiteX2" fmla="*/ 7154512 w 12241343"/>
              <a:gd name="connsiteY2" fmla="*/ 976411 h 6198905"/>
              <a:gd name="connsiteX3" fmla="*/ 0 w 12241343"/>
              <a:gd name="connsiteY3" fmla="*/ 6198905 h 6198905"/>
              <a:gd name="connsiteX4" fmla="*/ 12241343 w 12241343"/>
              <a:gd name="connsiteY4" fmla="*/ 6198905 h 61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1343" h="6198905">
                <a:moveTo>
                  <a:pt x="12241343" y="6198905"/>
                </a:moveTo>
                <a:lnTo>
                  <a:pt x="12241343" y="440974"/>
                </a:lnTo>
                <a:cubicBezTo>
                  <a:pt x="10626868" y="-274406"/>
                  <a:pt x="8686073" y="-135614"/>
                  <a:pt x="7154512" y="976411"/>
                </a:cubicBezTo>
                <a:lnTo>
                  <a:pt x="0" y="6198905"/>
                </a:lnTo>
                <a:lnTo>
                  <a:pt x="12241343" y="6198905"/>
                </a:lnTo>
                <a:close/>
              </a:path>
            </a:pathLst>
          </a:custGeom>
          <a:gradFill>
            <a:gsLst>
              <a:gs pos="100000">
                <a:schemeClr val="accent4"/>
              </a:gs>
              <a:gs pos="0">
                <a:schemeClr val="accent2"/>
              </a:gs>
            </a:gsLst>
            <a:lin ang="5400000" scaled="1"/>
          </a:gradFill>
          <a:ln w="9293" cap="flat">
            <a:noFill/>
            <a:prstDash val="solid"/>
            <a:miter/>
          </a:ln>
        </p:spPr>
        <p:txBody>
          <a:bodyPr rtlCol="0" anchor="ctr"/>
          <a:lstStyle/>
          <a:p>
            <a:endParaRPr lang="fi-FI"/>
          </a:p>
        </p:txBody>
      </p:sp>
      <p:sp>
        <p:nvSpPr>
          <p:cNvPr id="18" name="Kuva 16">
            <a:extLst>
              <a:ext uri="{FF2B5EF4-FFF2-40B4-BE49-F238E27FC236}">
                <a16:creationId xmlns:a16="http://schemas.microsoft.com/office/drawing/2014/main" id="{5875D738-4EB0-45BF-9D7D-6DE7812E168C}"/>
              </a:ext>
            </a:extLst>
          </p:cNvPr>
          <p:cNvSpPr/>
          <p:nvPr userDrawn="1"/>
        </p:nvSpPr>
        <p:spPr>
          <a:xfrm flipH="1" flipV="1">
            <a:off x="0" y="0"/>
            <a:ext cx="12193487" cy="6159189"/>
          </a:xfrm>
          <a:custGeom>
            <a:avLst/>
            <a:gdLst>
              <a:gd name="connsiteX0" fmla="*/ 12193487 w 12193487"/>
              <a:gd name="connsiteY0" fmla="*/ 6159190 h 6159189"/>
              <a:gd name="connsiteX1" fmla="*/ 12193487 w 12193487"/>
              <a:gd name="connsiteY1" fmla="*/ 438149 h 6159189"/>
              <a:gd name="connsiteX2" fmla="*/ 7142264 w 12193487"/>
              <a:gd name="connsiteY2" fmla="*/ 970155 h 6159189"/>
              <a:gd name="connsiteX3" fmla="*/ 0 w 12193487"/>
              <a:gd name="connsiteY3" fmla="*/ 6159190 h 6159189"/>
              <a:gd name="connsiteX4" fmla="*/ 12193487 w 12193487"/>
              <a:gd name="connsiteY4" fmla="*/ 6159190 h 6159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3487" h="6159189">
                <a:moveTo>
                  <a:pt x="12193487" y="6159190"/>
                </a:moveTo>
                <a:lnTo>
                  <a:pt x="12193487" y="438149"/>
                </a:lnTo>
                <a:cubicBezTo>
                  <a:pt x="10590313" y="-272648"/>
                  <a:pt x="8663104" y="-134745"/>
                  <a:pt x="7142264" y="970155"/>
                </a:cubicBezTo>
                <a:lnTo>
                  <a:pt x="0" y="6159190"/>
                </a:lnTo>
                <a:lnTo>
                  <a:pt x="12193487" y="6159190"/>
                </a:lnTo>
                <a:close/>
              </a:path>
            </a:pathLst>
          </a:custGeom>
          <a:solidFill>
            <a:schemeClr val="tx1"/>
          </a:solidFill>
          <a:ln w="9293" cap="flat">
            <a:noFill/>
            <a:prstDash val="solid"/>
            <a:miter/>
          </a:ln>
        </p:spPr>
        <p:txBody>
          <a:bodyPr rtlCol="0" anchor="ctr"/>
          <a:lstStyle/>
          <a:p>
            <a:endParaRPr lang="fi-FI"/>
          </a:p>
        </p:txBody>
      </p:sp>
      <p:sp>
        <p:nvSpPr>
          <p:cNvPr id="21" name="Tekstin paikkamerkki 5">
            <a:extLst>
              <a:ext uri="{FF2B5EF4-FFF2-40B4-BE49-F238E27FC236}">
                <a16:creationId xmlns:a16="http://schemas.microsoft.com/office/drawing/2014/main" id="{72176080-39B2-4F9C-988C-F55B23CE8B1C}"/>
              </a:ext>
            </a:extLst>
          </p:cNvPr>
          <p:cNvSpPr>
            <a:spLocks noGrp="1"/>
          </p:cNvSpPr>
          <p:nvPr userDrawn="1">
            <p:ph type="body" sz="quarter" idx="14" hasCustomPrompt="1"/>
          </p:nvPr>
        </p:nvSpPr>
        <p:spPr>
          <a:xfrm>
            <a:off x="840000" y="1197000"/>
            <a:ext cx="6552000" cy="1296000"/>
          </a:xfrm>
        </p:spPr>
        <p:txBody>
          <a:bodyPr anchor="t">
            <a:noAutofit/>
          </a:bodyPr>
          <a:lstStyle>
            <a:lvl1pPr marL="0" indent="0">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33011494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Extra3">
    <p:spTree>
      <p:nvGrpSpPr>
        <p:cNvPr id="1" name=""/>
        <p:cNvGrpSpPr/>
        <p:nvPr/>
      </p:nvGrpSpPr>
      <p:grpSpPr>
        <a:xfrm>
          <a:off x="0" y="0"/>
          <a:ext cx="0" cy="0"/>
          <a:chOff x="0" y="0"/>
          <a:chExt cx="0" cy="0"/>
        </a:xfrm>
      </p:grpSpPr>
      <p:sp>
        <p:nvSpPr>
          <p:cNvPr id="19" name="Kuva 5">
            <a:extLst>
              <a:ext uri="{FF2B5EF4-FFF2-40B4-BE49-F238E27FC236}">
                <a16:creationId xmlns:a16="http://schemas.microsoft.com/office/drawing/2014/main" id="{325B6EBD-ADEC-4276-8427-32EA5B0D82C5}"/>
              </a:ext>
            </a:extLst>
          </p:cNvPr>
          <p:cNvSpPr/>
          <p:nvPr userDrawn="1"/>
        </p:nvSpPr>
        <p:spPr>
          <a:xfrm>
            <a:off x="0" y="30482"/>
            <a:ext cx="12189675" cy="6347068"/>
          </a:xfrm>
          <a:custGeom>
            <a:avLst/>
            <a:gdLst>
              <a:gd name="connsiteX0" fmla="*/ 0 w 12189675"/>
              <a:gd name="connsiteY0" fmla="*/ 4215281 h 6347068"/>
              <a:gd name="connsiteX1" fmla="*/ 138193 w 12189675"/>
              <a:gd name="connsiteY1" fmla="*/ 4405480 h 6347068"/>
              <a:gd name="connsiteX2" fmla="*/ 6715674 w 12189675"/>
              <a:gd name="connsiteY2" fmla="*/ 5447396 h 6347068"/>
              <a:gd name="connsiteX3" fmla="*/ 12189675 w 12189675"/>
              <a:gd name="connsiteY3" fmla="*/ 1470359 h 6347068"/>
              <a:gd name="connsiteX4" fmla="*/ 12189675 w 12189675"/>
              <a:gd name="connsiteY4" fmla="*/ 0 h 6347068"/>
              <a:gd name="connsiteX5" fmla="*/ 0 w 12189675"/>
              <a:gd name="connsiteY5" fmla="*/ 0 h 6347068"/>
              <a:gd name="connsiteX6" fmla="*/ 0 w 12189675"/>
              <a:gd name="connsiteY6" fmla="*/ 4215281 h 634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347068">
                <a:moveTo>
                  <a:pt x="0" y="4215281"/>
                </a:moveTo>
                <a:lnTo>
                  <a:pt x="138193" y="4405480"/>
                </a:lnTo>
                <a:cubicBezTo>
                  <a:pt x="1667015" y="6509805"/>
                  <a:pt x="4611693" y="6975960"/>
                  <a:pt x="6715674" y="5447396"/>
                </a:cubicBezTo>
                <a:lnTo>
                  <a:pt x="12189675" y="1470359"/>
                </a:lnTo>
                <a:lnTo>
                  <a:pt x="12189675" y="0"/>
                </a:lnTo>
                <a:lnTo>
                  <a:pt x="0" y="0"/>
                </a:lnTo>
                <a:lnTo>
                  <a:pt x="0" y="4215281"/>
                </a:lnTo>
                <a:close/>
              </a:path>
            </a:pathLst>
          </a:custGeom>
          <a:gradFill>
            <a:gsLst>
              <a:gs pos="15000">
                <a:schemeClr val="accent1"/>
              </a:gs>
              <a:gs pos="50000">
                <a:schemeClr val="accent4"/>
              </a:gs>
              <a:gs pos="86000">
                <a:schemeClr val="accent1"/>
              </a:gs>
            </a:gsLst>
            <a:lin ang="16200000" scaled="1"/>
          </a:gradFill>
          <a:ln w="8610" cap="flat">
            <a:noFill/>
            <a:prstDash val="solid"/>
            <a:miter/>
          </a:ln>
        </p:spPr>
        <p:txBody>
          <a:bodyPr rtlCol="0" anchor="ctr"/>
          <a:lstStyle/>
          <a:p>
            <a:endParaRPr lang="fi-FI"/>
          </a:p>
        </p:txBody>
      </p:sp>
      <p:sp>
        <p:nvSpPr>
          <p:cNvPr id="7" name="Kuva 5">
            <a:extLst>
              <a:ext uri="{FF2B5EF4-FFF2-40B4-BE49-F238E27FC236}">
                <a16:creationId xmlns:a16="http://schemas.microsoft.com/office/drawing/2014/main" id="{ADF17810-15DD-4451-AA4B-D12A2127C2CA}"/>
              </a:ext>
            </a:extLst>
          </p:cNvPr>
          <p:cNvSpPr/>
          <p:nvPr/>
        </p:nvSpPr>
        <p:spPr>
          <a:xfrm>
            <a:off x="0" y="0"/>
            <a:ext cx="12189675" cy="6347068"/>
          </a:xfrm>
          <a:custGeom>
            <a:avLst/>
            <a:gdLst>
              <a:gd name="connsiteX0" fmla="*/ 0 w 12189675"/>
              <a:gd name="connsiteY0" fmla="*/ 4215281 h 6347068"/>
              <a:gd name="connsiteX1" fmla="*/ 138193 w 12189675"/>
              <a:gd name="connsiteY1" fmla="*/ 4405480 h 6347068"/>
              <a:gd name="connsiteX2" fmla="*/ 6715674 w 12189675"/>
              <a:gd name="connsiteY2" fmla="*/ 5447396 h 6347068"/>
              <a:gd name="connsiteX3" fmla="*/ 12189675 w 12189675"/>
              <a:gd name="connsiteY3" fmla="*/ 1470359 h 6347068"/>
              <a:gd name="connsiteX4" fmla="*/ 12189675 w 12189675"/>
              <a:gd name="connsiteY4" fmla="*/ 0 h 6347068"/>
              <a:gd name="connsiteX5" fmla="*/ 0 w 12189675"/>
              <a:gd name="connsiteY5" fmla="*/ 0 h 6347068"/>
              <a:gd name="connsiteX6" fmla="*/ 0 w 12189675"/>
              <a:gd name="connsiteY6" fmla="*/ 4215281 h 634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347068">
                <a:moveTo>
                  <a:pt x="0" y="4215281"/>
                </a:moveTo>
                <a:lnTo>
                  <a:pt x="138193" y="4405480"/>
                </a:lnTo>
                <a:cubicBezTo>
                  <a:pt x="1667015" y="6509805"/>
                  <a:pt x="4611693" y="6975960"/>
                  <a:pt x="6715674" y="5447396"/>
                </a:cubicBezTo>
                <a:lnTo>
                  <a:pt x="12189675" y="1470359"/>
                </a:lnTo>
                <a:lnTo>
                  <a:pt x="12189675" y="0"/>
                </a:lnTo>
                <a:lnTo>
                  <a:pt x="0" y="0"/>
                </a:lnTo>
                <a:lnTo>
                  <a:pt x="0" y="4215281"/>
                </a:lnTo>
                <a:close/>
              </a:path>
            </a:pathLst>
          </a:custGeom>
          <a:solidFill>
            <a:schemeClr val="tx1"/>
          </a:solidFill>
          <a:ln w="8610" cap="flat">
            <a:noFill/>
            <a:prstDash val="solid"/>
            <a:miter/>
          </a:ln>
        </p:spPr>
        <p:txBody>
          <a:bodyPr rtlCol="0" anchor="ctr"/>
          <a:lstStyle/>
          <a:p>
            <a:endParaRPr lang="fi-FI"/>
          </a:p>
        </p:txBody>
      </p:sp>
      <p:pic>
        <p:nvPicPr>
          <p:cNvPr id="15" name="Kuva 14" descr="Kuva, joka sisältää kohteen piirtäminen&#10;&#10;Kuvaus luotu automaattisesti">
            <a:extLst>
              <a:ext uri="{FF2B5EF4-FFF2-40B4-BE49-F238E27FC236}">
                <a16:creationId xmlns:a16="http://schemas.microsoft.com/office/drawing/2014/main" id="{ED85C383-30FB-4D44-9A8F-404DF70958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9548" y="6372225"/>
            <a:ext cx="1531978" cy="477977"/>
          </a:xfrm>
          <a:prstGeom prst="rect">
            <a:avLst/>
          </a:prstGeom>
        </p:spPr>
      </p:pic>
      <p:sp>
        <p:nvSpPr>
          <p:cNvPr id="16" name="Tekstin paikkamerkki 5">
            <a:extLst>
              <a:ext uri="{FF2B5EF4-FFF2-40B4-BE49-F238E27FC236}">
                <a16:creationId xmlns:a16="http://schemas.microsoft.com/office/drawing/2014/main" id="{9982D478-6044-4574-BEED-C7C5C663F05F}"/>
              </a:ext>
            </a:extLst>
          </p:cNvPr>
          <p:cNvSpPr>
            <a:spLocks noGrp="1"/>
          </p:cNvSpPr>
          <p:nvPr>
            <p:ph type="body" sz="quarter" idx="22" hasCustomPrompt="1"/>
          </p:nvPr>
        </p:nvSpPr>
        <p:spPr>
          <a:xfrm>
            <a:off x="1775906" y="261000"/>
            <a:ext cx="8637861" cy="576000"/>
          </a:xfrm>
        </p:spPr>
        <p:txBody>
          <a:bodyPr anchor="t">
            <a:noAutofit/>
          </a:bodyPr>
          <a:lstStyle>
            <a:lvl1pPr marL="0" indent="0" algn="ctr">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17" name="Sisällön paikkamerkki 2">
            <a:extLst>
              <a:ext uri="{FF2B5EF4-FFF2-40B4-BE49-F238E27FC236}">
                <a16:creationId xmlns:a16="http://schemas.microsoft.com/office/drawing/2014/main" id="{926CECF5-EE5D-4384-9CD9-41B3900DDE41}"/>
              </a:ext>
            </a:extLst>
          </p:cNvPr>
          <p:cNvSpPr>
            <a:spLocks noGrp="1"/>
          </p:cNvSpPr>
          <p:nvPr>
            <p:ph sz="half" idx="11" hasCustomPrompt="1"/>
          </p:nvPr>
        </p:nvSpPr>
        <p:spPr>
          <a:xfrm>
            <a:off x="8974837" y="4145068"/>
            <a:ext cx="2877860" cy="1947932"/>
          </a:xfrm>
        </p:spPr>
        <p:txBody>
          <a:bodyPr>
            <a:noAutofit/>
          </a:bodyPr>
          <a:lstStyle>
            <a:lvl1pPr marL="0" indent="0" algn="just">
              <a:buNone/>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8" name="Tekstin paikkamerkki 5">
            <a:extLst>
              <a:ext uri="{FF2B5EF4-FFF2-40B4-BE49-F238E27FC236}">
                <a16:creationId xmlns:a16="http://schemas.microsoft.com/office/drawing/2014/main" id="{067A1B62-CF0F-482F-8E6E-7C14977C7D6D}"/>
              </a:ext>
            </a:extLst>
          </p:cNvPr>
          <p:cNvSpPr>
            <a:spLocks noGrp="1"/>
          </p:cNvSpPr>
          <p:nvPr>
            <p:ph type="body" sz="quarter" idx="23" hasCustomPrompt="1"/>
          </p:nvPr>
        </p:nvSpPr>
        <p:spPr>
          <a:xfrm>
            <a:off x="1775906" y="892250"/>
            <a:ext cx="8637861" cy="432000"/>
          </a:xfrm>
        </p:spPr>
        <p:txBody>
          <a:bodyPr anchor="t">
            <a:noAutofit/>
          </a:bodyPr>
          <a:lstStyle>
            <a:lvl1pPr marL="0" indent="0" algn="ctr">
              <a:buNone/>
              <a:defRPr sz="1400" b="1" i="0" cap="none" baseline="0">
                <a:solidFill>
                  <a:schemeClr val="bg1"/>
                </a:solidFill>
                <a:latin typeface="Trebuchet MS" panose="020B06030202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a:t>
            </a:r>
          </a:p>
        </p:txBody>
      </p:sp>
      <p:sp>
        <p:nvSpPr>
          <p:cNvPr id="20" name="Sisällön paikkamerkki 2">
            <a:extLst>
              <a:ext uri="{FF2B5EF4-FFF2-40B4-BE49-F238E27FC236}">
                <a16:creationId xmlns:a16="http://schemas.microsoft.com/office/drawing/2014/main" id="{45472D58-12B5-49C3-A458-2874E11596A9}"/>
              </a:ext>
            </a:extLst>
          </p:cNvPr>
          <p:cNvSpPr>
            <a:spLocks noGrp="1"/>
          </p:cNvSpPr>
          <p:nvPr>
            <p:ph sz="half" idx="24" hasCustomPrompt="1"/>
          </p:nvPr>
        </p:nvSpPr>
        <p:spPr>
          <a:xfrm>
            <a:off x="1775867" y="2186017"/>
            <a:ext cx="4536134" cy="2485966"/>
          </a:xfrm>
        </p:spPr>
        <p:txBody>
          <a:bodyPr>
            <a:noAutofit/>
          </a:bodyPr>
          <a:lstStyle>
            <a:lvl1pPr marL="0" marR="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 </a:t>
            </a:r>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a:p>
            <a:pPr lvl="0"/>
            <a:endParaRPr lang="fi-FI"/>
          </a:p>
        </p:txBody>
      </p:sp>
    </p:spTree>
    <p:extLst>
      <p:ext uri="{BB962C8B-B14F-4D97-AF65-F5344CB8AC3E}">
        <p14:creationId xmlns:p14="http://schemas.microsoft.com/office/powerpoint/2010/main" val="25827309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xtra4">
    <p:spTree>
      <p:nvGrpSpPr>
        <p:cNvPr id="1" name=""/>
        <p:cNvGrpSpPr/>
        <p:nvPr/>
      </p:nvGrpSpPr>
      <p:grpSpPr>
        <a:xfrm>
          <a:off x="0" y="0"/>
          <a:ext cx="0" cy="0"/>
          <a:chOff x="0" y="0"/>
          <a:chExt cx="0" cy="0"/>
        </a:xfrm>
      </p:grpSpPr>
      <p:sp>
        <p:nvSpPr>
          <p:cNvPr id="19" name="Kuva 5">
            <a:extLst>
              <a:ext uri="{FF2B5EF4-FFF2-40B4-BE49-F238E27FC236}">
                <a16:creationId xmlns:a16="http://schemas.microsoft.com/office/drawing/2014/main" id="{325B6EBD-ADEC-4276-8427-32EA5B0D82C5}"/>
              </a:ext>
            </a:extLst>
          </p:cNvPr>
          <p:cNvSpPr/>
          <p:nvPr userDrawn="1"/>
        </p:nvSpPr>
        <p:spPr>
          <a:xfrm>
            <a:off x="0" y="30482"/>
            <a:ext cx="12189675" cy="6347068"/>
          </a:xfrm>
          <a:custGeom>
            <a:avLst/>
            <a:gdLst>
              <a:gd name="connsiteX0" fmla="*/ 0 w 12189675"/>
              <a:gd name="connsiteY0" fmla="*/ 4215281 h 6347068"/>
              <a:gd name="connsiteX1" fmla="*/ 138193 w 12189675"/>
              <a:gd name="connsiteY1" fmla="*/ 4405480 h 6347068"/>
              <a:gd name="connsiteX2" fmla="*/ 6715674 w 12189675"/>
              <a:gd name="connsiteY2" fmla="*/ 5447396 h 6347068"/>
              <a:gd name="connsiteX3" fmla="*/ 12189675 w 12189675"/>
              <a:gd name="connsiteY3" fmla="*/ 1470359 h 6347068"/>
              <a:gd name="connsiteX4" fmla="*/ 12189675 w 12189675"/>
              <a:gd name="connsiteY4" fmla="*/ 0 h 6347068"/>
              <a:gd name="connsiteX5" fmla="*/ 0 w 12189675"/>
              <a:gd name="connsiteY5" fmla="*/ 0 h 6347068"/>
              <a:gd name="connsiteX6" fmla="*/ 0 w 12189675"/>
              <a:gd name="connsiteY6" fmla="*/ 4215281 h 634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347068">
                <a:moveTo>
                  <a:pt x="0" y="4215281"/>
                </a:moveTo>
                <a:lnTo>
                  <a:pt x="138193" y="4405480"/>
                </a:lnTo>
                <a:cubicBezTo>
                  <a:pt x="1667015" y="6509805"/>
                  <a:pt x="4611693" y="6975960"/>
                  <a:pt x="6715674" y="5447396"/>
                </a:cubicBezTo>
                <a:lnTo>
                  <a:pt x="12189675" y="1470359"/>
                </a:lnTo>
                <a:lnTo>
                  <a:pt x="12189675" y="0"/>
                </a:lnTo>
                <a:lnTo>
                  <a:pt x="0" y="0"/>
                </a:lnTo>
                <a:lnTo>
                  <a:pt x="0" y="4215281"/>
                </a:lnTo>
                <a:close/>
              </a:path>
            </a:pathLst>
          </a:custGeom>
          <a:gradFill>
            <a:gsLst>
              <a:gs pos="15000">
                <a:schemeClr val="accent1"/>
              </a:gs>
              <a:gs pos="50000">
                <a:schemeClr val="accent4"/>
              </a:gs>
              <a:gs pos="86000">
                <a:schemeClr val="accent1"/>
              </a:gs>
            </a:gsLst>
            <a:lin ang="16200000" scaled="1"/>
          </a:gradFill>
          <a:ln w="8610" cap="flat">
            <a:noFill/>
            <a:prstDash val="solid"/>
            <a:miter/>
          </a:ln>
        </p:spPr>
        <p:txBody>
          <a:bodyPr rtlCol="0" anchor="ctr"/>
          <a:lstStyle/>
          <a:p>
            <a:endParaRPr lang="fi-FI"/>
          </a:p>
        </p:txBody>
      </p:sp>
      <p:sp>
        <p:nvSpPr>
          <p:cNvPr id="7" name="Kuva 5">
            <a:extLst>
              <a:ext uri="{FF2B5EF4-FFF2-40B4-BE49-F238E27FC236}">
                <a16:creationId xmlns:a16="http://schemas.microsoft.com/office/drawing/2014/main" id="{ADF17810-15DD-4451-AA4B-D12A2127C2CA}"/>
              </a:ext>
            </a:extLst>
          </p:cNvPr>
          <p:cNvSpPr/>
          <p:nvPr/>
        </p:nvSpPr>
        <p:spPr>
          <a:xfrm>
            <a:off x="0" y="0"/>
            <a:ext cx="12189675" cy="6347068"/>
          </a:xfrm>
          <a:custGeom>
            <a:avLst/>
            <a:gdLst>
              <a:gd name="connsiteX0" fmla="*/ 0 w 12189675"/>
              <a:gd name="connsiteY0" fmla="*/ 4215281 h 6347068"/>
              <a:gd name="connsiteX1" fmla="*/ 138193 w 12189675"/>
              <a:gd name="connsiteY1" fmla="*/ 4405480 h 6347068"/>
              <a:gd name="connsiteX2" fmla="*/ 6715674 w 12189675"/>
              <a:gd name="connsiteY2" fmla="*/ 5447396 h 6347068"/>
              <a:gd name="connsiteX3" fmla="*/ 12189675 w 12189675"/>
              <a:gd name="connsiteY3" fmla="*/ 1470359 h 6347068"/>
              <a:gd name="connsiteX4" fmla="*/ 12189675 w 12189675"/>
              <a:gd name="connsiteY4" fmla="*/ 0 h 6347068"/>
              <a:gd name="connsiteX5" fmla="*/ 0 w 12189675"/>
              <a:gd name="connsiteY5" fmla="*/ 0 h 6347068"/>
              <a:gd name="connsiteX6" fmla="*/ 0 w 12189675"/>
              <a:gd name="connsiteY6" fmla="*/ 4215281 h 634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347068">
                <a:moveTo>
                  <a:pt x="0" y="4215281"/>
                </a:moveTo>
                <a:lnTo>
                  <a:pt x="138193" y="4405480"/>
                </a:lnTo>
                <a:cubicBezTo>
                  <a:pt x="1667015" y="6509805"/>
                  <a:pt x="4611693" y="6975960"/>
                  <a:pt x="6715674" y="5447396"/>
                </a:cubicBezTo>
                <a:lnTo>
                  <a:pt x="12189675" y="1470359"/>
                </a:lnTo>
                <a:lnTo>
                  <a:pt x="12189675" y="0"/>
                </a:lnTo>
                <a:lnTo>
                  <a:pt x="0" y="0"/>
                </a:lnTo>
                <a:lnTo>
                  <a:pt x="0" y="4215281"/>
                </a:lnTo>
                <a:close/>
              </a:path>
            </a:pathLst>
          </a:custGeom>
          <a:solidFill>
            <a:schemeClr val="tx1"/>
          </a:solidFill>
          <a:ln w="8610" cap="flat">
            <a:noFill/>
            <a:prstDash val="solid"/>
            <a:miter/>
          </a:ln>
        </p:spPr>
        <p:txBody>
          <a:bodyPr rtlCol="0" anchor="ctr"/>
          <a:lstStyle/>
          <a:p>
            <a:endParaRPr lang="fi-FI"/>
          </a:p>
        </p:txBody>
      </p:sp>
      <p:pic>
        <p:nvPicPr>
          <p:cNvPr id="15" name="Kuva 14" descr="Kuva, joka sisältää kohteen piirtäminen&#10;&#10;Kuvaus luotu automaattisesti">
            <a:extLst>
              <a:ext uri="{FF2B5EF4-FFF2-40B4-BE49-F238E27FC236}">
                <a16:creationId xmlns:a16="http://schemas.microsoft.com/office/drawing/2014/main" id="{ED85C383-30FB-4D44-9A8F-404DF70958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9548" y="6372225"/>
            <a:ext cx="1531978" cy="477977"/>
          </a:xfrm>
          <a:prstGeom prst="rect">
            <a:avLst/>
          </a:prstGeom>
        </p:spPr>
      </p:pic>
      <p:sp>
        <p:nvSpPr>
          <p:cNvPr id="16" name="Tekstin paikkamerkki 5">
            <a:extLst>
              <a:ext uri="{FF2B5EF4-FFF2-40B4-BE49-F238E27FC236}">
                <a16:creationId xmlns:a16="http://schemas.microsoft.com/office/drawing/2014/main" id="{9982D478-6044-4574-BEED-C7C5C663F05F}"/>
              </a:ext>
            </a:extLst>
          </p:cNvPr>
          <p:cNvSpPr>
            <a:spLocks noGrp="1"/>
          </p:cNvSpPr>
          <p:nvPr>
            <p:ph type="body" sz="quarter" idx="22" hasCustomPrompt="1"/>
          </p:nvPr>
        </p:nvSpPr>
        <p:spPr>
          <a:xfrm>
            <a:off x="1560000" y="1341000"/>
            <a:ext cx="6696000" cy="1098256"/>
          </a:xfrm>
        </p:spPr>
        <p:txBody>
          <a:bodyPr anchor="t">
            <a:noAutofit/>
          </a:bodyPr>
          <a:lstStyle>
            <a:lvl1pPr marL="0" indent="0" algn="l">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17" name="Sisällön paikkamerkki 2">
            <a:extLst>
              <a:ext uri="{FF2B5EF4-FFF2-40B4-BE49-F238E27FC236}">
                <a16:creationId xmlns:a16="http://schemas.microsoft.com/office/drawing/2014/main" id="{926CECF5-EE5D-4384-9CD9-41B3900DDE41}"/>
              </a:ext>
            </a:extLst>
          </p:cNvPr>
          <p:cNvSpPr>
            <a:spLocks noGrp="1"/>
          </p:cNvSpPr>
          <p:nvPr>
            <p:ph sz="half" idx="11" hasCustomPrompt="1"/>
          </p:nvPr>
        </p:nvSpPr>
        <p:spPr>
          <a:xfrm>
            <a:off x="8974837" y="4623583"/>
            <a:ext cx="2877860" cy="957030"/>
          </a:xfrm>
        </p:spPr>
        <p:txBody>
          <a:bodyPr>
            <a:noAutofit/>
          </a:bodyPr>
          <a:lstStyle>
            <a:lvl1pPr marL="0" indent="0" algn="just">
              <a:buNone/>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02/2020</a:t>
            </a:r>
          </a:p>
          <a:p>
            <a:pPr lvl="0"/>
            <a:r>
              <a:rPr lang="fi-FI"/>
              <a:t>Etunimi Sukunimi</a:t>
            </a:r>
          </a:p>
        </p:txBody>
      </p:sp>
      <p:sp>
        <p:nvSpPr>
          <p:cNvPr id="18" name="Tekstin paikkamerkki 5">
            <a:extLst>
              <a:ext uri="{FF2B5EF4-FFF2-40B4-BE49-F238E27FC236}">
                <a16:creationId xmlns:a16="http://schemas.microsoft.com/office/drawing/2014/main" id="{067A1B62-CF0F-482F-8E6E-7C14977C7D6D}"/>
              </a:ext>
            </a:extLst>
          </p:cNvPr>
          <p:cNvSpPr>
            <a:spLocks noGrp="1"/>
          </p:cNvSpPr>
          <p:nvPr>
            <p:ph type="body" sz="quarter" idx="23" hasCustomPrompt="1"/>
          </p:nvPr>
        </p:nvSpPr>
        <p:spPr>
          <a:xfrm>
            <a:off x="1559999" y="2693324"/>
            <a:ext cx="6696001" cy="432000"/>
          </a:xfrm>
        </p:spPr>
        <p:txBody>
          <a:bodyPr anchor="t">
            <a:noAutofit/>
          </a:bodyPr>
          <a:lstStyle>
            <a:lvl1pPr marL="0" indent="0" algn="l">
              <a:buNone/>
              <a:defRPr sz="1400" b="1" i="0" cap="none" baseline="0">
                <a:solidFill>
                  <a:schemeClr val="bg1"/>
                </a:solidFill>
                <a:latin typeface="Trebuchet MS" panose="020B06030202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Väliotsikko</a:t>
            </a:r>
          </a:p>
        </p:txBody>
      </p:sp>
    </p:spTree>
    <p:extLst>
      <p:ext uri="{BB962C8B-B14F-4D97-AF65-F5344CB8AC3E}">
        <p14:creationId xmlns:p14="http://schemas.microsoft.com/office/powerpoint/2010/main" val="19654046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xtra5">
    <p:spTree>
      <p:nvGrpSpPr>
        <p:cNvPr id="1" name=""/>
        <p:cNvGrpSpPr/>
        <p:nvPr/>
      </p:nvGrpSpPr>
      <p:grpSpPr>
        <a:xfrm>
          <a:off x="0" y="0"/>
          <a:ext cx="0" cy="0"/>
          <a:chOff x="0" y="0"/>
          <a:chExt cx="0" cy="0"/>
        </a:xfrm>
      </p:grpSpPr>
      <p:sp>
        <p:nvSpPr>
          <p:cNvPr id="19" name="Kuva 5">
            <a:extLst>
              <a:ext uri="{FF2B5EF4-FFF2-40B4-BE49-F238E27FC236}">
                <a16:creationId xmlns:a16="http://schemas.microsoft.com/office/drawing/2014/main" id="{325B6EBD-ADEC-4276-8427-32EA5B0D82C5}"/>
              </a:ext>
            </a:extLst>
          </p:cNvPr>
          <p:cNvSpPr/>
          <p:nvPr userDrawn="1"/>
        </p:nvSpPr>
        <p:spPr>
          <a:xfrm>
            <a:off x="0" y="30482"/>
            <a:ext cx="12189675" cy="6347068"/>
          </a:xfrm>
          <a:custGeom>
            <a:avLst/>
            <a:gdLst>
              <a:gd name="connsiteX0" fmla="*/ 0 w 12189675"/>
              <a:gd name="connsiteY0" fmla="*/ 4215281 h 6347068"/>
              <a:gd name="connsiteX1" fmla="*/ 138193 w 12189675"/>
              <a:gd name="connsiteY1" fmla="*/ 4405480 h 6347068"/>
              <a:gd name="connsiteX2" fmla="*/ 6715674 w 12189675"/>
              <a:gd name="connsiteY2" fmla="*/ 5447396 h 6347068"/>
              <a:gd name="connsiteX3" fmla="*/ 12189675 w 12189675"/>
              <a:gd name="connsiteY3" fmla="*/ 1470359 h 6347068"/>
              <a:gd name="connsiteX4" fmla="*/ 12189675 w 12189675"/>
              <a:gd name="connsiteY4" fmla="*/ 0 h 6347068"/>
              <a:gd name="connsiteX5" fmla="*/ 0 w 12189675"/>
              <a:gd name="connsiteY5" fmla="*/ 0 h 6347068"/>
              <a:gd name="connsiteX6" fmla="*/ 0 w 12189675"/>
              <a:gd name="connsiteY6" fmla="*/ 4215281 h 634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347068">
                <a:moveTo>
                  <a:pt x="0" y="4215281"/>
                </a:moveTo>
                <a:lnTo>
                  <a:pt x="138193" y="4405480"/>
                </a:lnTo>
                <a:cubicBezTo>
                  <a:pt x="1667015" y="6509805"/>
                  <a:pt x="4611693" y="6975960"/>
                  <a:pt x="6715674" y="5447396"/>
                </a:cubicBezTo>
                <a:lnTo>
                  <a:pt x="12189675" y="1470359"/>
                </a:lnTo>
                <a:lnTo>
                  <a:pt x="12189675" y="0"/>
                </a:lnTo>
                <a:lnTo>
                  <a:pt x="0" y="0"/>
                </a:lnTo>
                <a:lnTo>
                  <a:pt x="0" y="4215281"/>
                </a:lnTo>
                <a:close/>
              </a:path>
            </a:pathLst>
          </a:custGeom>
          <a:gradFill>
            <a:gsLst>
              <a:gs pos="15000">
                <a:schemeClr val="accent1"/>
              </a:gs>
              <a:gs pos="50000">
                <a:schemeClr val="accent4"/>
              </a:gs>
              <a:gs pos="86000">
                <a:schemeClr val="accent1"/>
              </a:gs>
            </a:gsLst>
            <a:lin ang="16200000" scaled="1"/>
          </a:gradFill>
          <a:ln w="8610" cap="flat">
            <a:noFill/>
            <a:prstDash val="solid"/>
            <a:miter/>
          </a:ln>
        </p:spPr>
        <p:txBody>
          <a:bodyPr rtlCol="0" anchor="ctr"/>
          <a:lstStyle/>
          <a:p>
            <a:endParaRPr lang="fi-FI"/>
          </a:p>
        </p:txBody>
      </p:sp>
      <p:sp>
        <p:nvSpPr>
          <p:cNvPr id="7" name="Kuva 5">
            <a:extLst>
              <a:ext uri="{FF2B5EF4-FFF2-40B4-BE49-F238E27FC236}">
                <a16:creationId xmlns:a16="http://schemas.microsoft.com/office/drawing/2014/main" id="{ADF17810-15DD-4451-AA4B-D12A2127C2CA}"/>
              </a:ext>
            </a:extLst>
          </p:cNvPr>
          <p:cNvSpPr/>
          <p:nvPr/>
        </p:nvSpPr>
        <p:spPr>
          <a:xfrm>
            <a:off x="0" y="0"/>
            <a:ext cx="12189675" cy="6347068"/>
          </a:xfrm>
          <a:custGeom>
            <a:avLst/>
            <a:gdLst>
              <a:gd name="connsiteX0" fmla="*/ 0 w 12189675"/>
              <a:gd name="connsiteY0" fmla="*/ 4215281 h 6347068"/>
              <a:gd name="connsiteX1" fmla="*/ 138193 w 12189675"/>
              <a:gd name="connsiteY1" fmla="*/ 4405480 h 6347068"/>
              <a:gd name="connsiteX2" fmla="*/ 6715674 w 12189675"/>
              <a:gd name="connsiteY2" fmla="*/ 5447396 h 6347068"/>
              <a:gd name="connsiteX3" fmla="*/ 12189675 w 12189675"/>
              <a:gd name="connsiteY3" fmla="*/ 1470359 h 6347068"/>
              <a:gd name="connsiteX4" fmla="*/ 12189675 w 12189675"/>
              <a:gd name="connsiteY4" fmla="*/ 0 h 6347068"/>
              <a:gd name="connsiteX5" fmla="*/ 0 w 12189675"/>
              <a:gd name="connsiteY5" fmla="*/ 0 h 6347068"/>
              <a:gd name="connsiteX6" fmla="*/ 0 w 12189675"/>
              <a:gd name="connsiteY6" fmla="*/ 4215281 h 634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347068">
                <a:moveTo>
                  <a:pt x="0" y="4215281"/>
                </a:moveTo>
                <a:lnTo>
                  <a:pt x="138193" y="4405480"/>
                </a:lnTo>
                <a:cubicBezTo>
                  <a:pt x="1667015" y="6509805"/>
                  <a:pt x="4611693" y="6975960"/>
                  <a:pt x="6715674" y="5447396"/>
                </a:cubicBezTo>
                <a:lnTo>
                  <a:pt x="12189675" y="1470359"/>
                </a:lnTo>
                <a:lnTo>
                  <a:pt x="12189675" y="0"/>
                </a:lnTo>
                <a:lnTo>
                  <a:pt x="0" y="0"/>
                </a:lnTo>
                <a:lnTo>
                  <a:pt x="0" y="4215281"/>
                </a:lnTo>
                <a:close/>
              </a:path>
            </a:pathLst>
          </a:custGeom>
          <a:solidFill>
            <a:schemeClr val="tx1"/>
          </a:solidFill>
          <a:ln w="8610" cap="flat">
            <a:noFill/>
            <a:prstDash val="solid"/>
            <a:miter/>
          </a:ln>
        </p:spPr>
        <p:txBody>
          <a:bodyPr rtlCol="0" anchor="ctr"/>
          <a:lstStyle/>
          <a:p>
            <a:endParaRPr lang="fi-FI"/>
          </a:p>
        </p:txBody>
      </p:sp>
      <p:pic>
        <p:nvPicPr>
          <p:cNvPr id="15" name="Kuva 14" descr="Kuva, joka sisältää kohteen piirtäminen&#10;&#10;Kuvaus luotu automaattisesti">
            <a:extLst>
              <a:ext uri="{FF2B5EF4-FFF2-40B4-BE49-F238E27FC236}">
                <a16:creationId xmlns:a16="http://schemas.microsoft.com/office/drawing/2014/main" id="{ED85C383-30FB-4D44-9A8F-404DF70958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9548" y="6372225"/>
            <a:ext cx="1531978" cy="477977"/>
          </a:xfrm>
          <a:prstGeom prst="rect">
            <a:avLst/>
          </a:prstGeom>
        </p:spPr>
      </p:pic>
      <p:sp>
        <p:nvSpPr>
          <p:cNvPr id="16" name="Tekstin paikkamerkki 5">
            <a:extLst>
              <a:ext uri="{FF2B5EF4-FFF2-40B4-BE49-F238E27FC236}">
                <a16:creationId xmlns:a16="http://schemas.microsoft.com/office/drawing/2014/main" id="{9982D478-6044-4574-BEED-C7C5C663F05F}"/>
              </a:ext>
            </a:extLst>
          </p:cNvPr>
          <p:cNvSpPr>
            <a:spLocks noGrp="1"/>
          </p:cNvSpPr>
          <p:nvPr>
            <p:ph type="body" sz="quarter" idx="22" hasCustomPrompt="1"/>
          </p:nvPr>
        </p:nvSpPr>
        <p:spPr>
          <a:xfrm>
            <a:off x="1775906" y="261000"/>
            <a:ext cx="8637861" cy="576000"/>
          </a:xfrm>
        </p:spPr>
        <p:txBody>
          <a:bodyPr anchor="t">
            <a:noAutofit/>
          </a:bodyPr>
          <a:lstStyle>
            <a:lvl1pPr marL="0" indent="0" algn="ctr">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17" name="Sisällön paikkamerkki 2">
            <a:extLst>
              <a:ext uri="{FF2B5EF4-FFF2-40B4-BE49-F238E27FC236}">
                <a16:creationId xmlns:a16="http://schemas.microsoft.com/office/drawing/2014/main" id="{926CECF5-EE5D-4384-9CD9-41B3900DDE41}"/>
              </a:ext>
            </a:extLst>
          </p:cNvPr>
          <p:cNvSpPr>
            <a:spLocks noGrp="1"/>
          </p:cNvSpPr>
          <p:nvPr>
            <p:ph sz="half" idx="11" hasCustomPrompt="1"/>
          </p:nvPr>
        </p:nvSpPr>
        <p:spPr>
          <a:xfrm>
            <a:off x="8974837" y="4145068"/>
            <a:ext cx="2877860" cy="1947932"/>
          </a:xfrm>
        </p:spPr>
        <p:txBody>
          <a:bodyPr>
            <a:noAutofit/>
          </a:bodyPr>
          <a:lstStyle>
            <a:lvl1pPr marL="0" indent="0" algn="l">
              <a:buNone/>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18" name="Tekstin paikkamerkki 5">
            <a:extLst>
              <a:ext uri="{FF2B5EF4-FFF2-40B4-BE49-F238E27FC236}">
                <a16:creationId xmlns:a16="http://schemas.microsoft.com/office/drawing/2014/main" id="{067A1B62-CF0F-482F-8E6E-7C14977C7D6D}"/>
              </a:ext>
            </a:extLst>
          </p:cNvPr>
          <p:cNvSpPr>
            <a:spLocks noGrp="1"/>
          </p:cNvSpPr>
          <p:nvPr>
            <p:ph type="body" sz="quarter" idx="23" hasCustomPrompt="1"/>
          </p:nvPr>
        </p:nvSpPr>
        <p:spPr>
          <a:xfrm>
            <a:off x="1775906" y="892250"/>
            <a:ext cx="8637861" cy="432000"/>
          </a:xfrm>
        </p:spPr>
        <p:txBody>
          <a:bodyPr anchor="t">
            <a:noAutofit/>
          </a:bodyPr>
          <a:lstStyle>
            <a:lvl1pPr marL="0" indent="0" algn="ctr">
              <a:buNone/>
              <a:defRPr sz="1400" b="1" i="0" cap="none" baseline="0">
                <a:solidFill>
                  <a:schemeClr val="bg1"/>
                </a:solidFill>
                <a:latin typeface="Trebuchet MS" panose="020B06030202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a:t>
            </a:r>
          </a:p>
        </p:txBody>
      </p:sp>
    </p:spTree>
    <p:extLst>
      <p:ext uri="{BB962C8B-B14F-4D97-AF65-F5344CB8AC3E}">
        <p14:creationId xmlns:p14="http://schemas.microsoft.com/office/powerpoint/2010/main" val="37041418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Älä käytä pohjana">
    <p:spTree>
      <p:nvGrpSpPr>
        <p:cNvPr id="1" name=""/>
        <p:cNvGrpSpPr/>
        <p:nvPr/>
      </p:nvGrpSpPr>
      <p:grpSpPr>
        <a:xfrm>
          <a:off x="0" y="0"/>
          <a:ext cx="0" cy="0"/>
          <a:chOff x="0" y="0"/>
          <a:chExt cx="0" cy="0"/>
        </a:xfrm>
      </p:grpSpPr>
      <p:sp>
        <p:nvSpPr>
          <p:cNvPr id="14" name="Otsikko 2">
            <a:extLst>
              <a:ext uri="{FF2B5EF4-FFF2-40B4-BE49-F238E27FC236}">
                <a16:creationId xmlns:a16="http://schemas.microsoft.com/office/drawing/2014/main" id="{7F207580-5924-4E74-9106-5B90B16FACFD}"/>
              </a:ext>
            </a:extLst>
          </p:cNvPr>
          <p:cNvSpPr txBox="1">
            <a:spLocks/>
          </p:cNvSpPr>
          <p:nvPr userDrawn="1"/>
        </p:nvSpPr>
        <p:spPr>
          <a:xfrm>
            <a:off x="4057650" y="0"/>
            <a:ext cx="4076700" cy="6858000"/>
          </a:xfrm>
          <a:prstGeom prst="rect">
            <a:avLst/>
          </a:prstGeom>
          <a:solidFill>
            <a:schemeClr val="tx2"/>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0" name="Otsikko 2">
            <a:extLst>
              <a:ext uri="{FF2B5EF4-FFF2-40B4-BE49-F238E27FC236}">
                <a16:creationId xmlns:a16="http://schemas.microsoft.com/office/drawing/2014/main" id="{6B7F1617-8E7B-46ED-982A-41DA861F47FD}"/>
              </a:ext>
            </a:extLst>
          </p:cNvPr>
          <p:cNvSpPr txBox="1">
            <a:spLocks/>
          </p:cNvSpPr>
          <p:nvPr userDrawn="1"/>
        </p:nvSpPr>
        <p:spPr>
          <a:xfrm>
            <a:off x="8134350" y="0"/>
            <a:ext cx="405765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1" name="Otsikko 2">
            <a:extLst>
              <a:ext uri="{FF2B5EF4-FFF2-40B4-BE49-F238E27FC236}">
                <a16:creationId xmlns:a16="http://schemas.microsoft.com/office/drawing/2014/main" id="{C699CC34-816D-47BE-8E7B-7DA13C7C86EE}"/>
              </a:ext>
            </a:extLst>
          </p:cNvPr>
          <p:cNvSpPr txBox="1">
            <a:spLocks/>
          </p:cNvSpPr>
          <p:nvPr userDrawn="1"/>
        </p:nvSpPr>
        <p:spPr>
          <a:xfrm>
            <a:off x="0" y="0"/>
            <a:ext cx="405765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6" name="Tekstin paikkamerkki 5">
            <a:extLst>
              <a:ext uri="{FF2B5EF4-FFF2-40B4-BE49-F238E27FC236}">
                <a16:creationId xmlns:a16="http://schemas.microsoft.com/office/drawing/2014/main" id="{7174A771-CD19-42E7-9490-68182DA5C5CD}"/>
              </a:ext>
            </a:extLst>
          </p:cNvPr>
          <p:cNvSpPr>
            <a:spLocks noGrp="1"/>
          </p:cNvSpPr>
          <p:nvPr>
            <p:ph type="body" sz="quarter" idx="13" hasCustomPrompt="1"/>
          </p:nvPr>
        </p:nvSpPr>
        <p:spPr>
          <a:xfrm>
            <a:off x="264763"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7" name="Tekstin paikkamerkki 5">
            <a:extLst>
              <a:ext uri="{FF2B5EF4-FFF2-40B4-BE49-F238E27FC236}">
                <a16:creationId xmlns:a16="http://schemas.microsoft.com/office/drawing/2014/main" id="{390C2BD9-9383-4369-9224-A977FD3F71F7}"/>
              </a:ext>
            </a:extLst>
          </p:cNvPr>
          <p:cNvSpPr>
            <a:spLocks noGrp="1"/>
          </p:cNvSpPr>
          <p:nvPr>
            <p:ph type="body" sz="quarter" idx="14" hasCustomPrompt="1"/>
          </p:nvPr>
        </p:nvSpPr>
        <p:spPr>
          <a:xfrm>
            <a:off x="4331563"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8" name="Tekstin paikkamerkki 5">
            <a:extLst>
              <a:ext uri="{FF2B5EF4-FFF2-40B4-BE49-F238E27FC236}">
                <a16:creationId xmlns:a16="http://schemas.microsoft.com/office/drawing/2014/main" id="{26D2CA6F-CD5A-4845-8BD2-857B3FC97BDF}"/>
              </a:ext>
            </a:extLst>
          </p:cNvPr>
          <p:cNvSpPr>
            <a:spLocks noGrp="1"/>
          </p:cNvSpPr>
          <p:nvPr>
            <p:ph type="body" sz="quarter" idx="15" hasCustomPrompt="1"/>
          </p:nvPr>
        </p:nvSpPr>
        <p:spPr>
          <a:xfrm>
            <a:off x="8399556" y="261000"/>
            <a:ext cx="3527237" cy="398039"/>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cxnSp>
        <p:nvCxnSpPr>
          <p:cNvPr id="15" name="Suora yhdysviiva 14">
            <a:extLst>
              <a:ext uri="{FF2B5EF4-FFF2-40B4-BE49-F238E27FC236}">
                <a16:creationId xmlns:a16="http://schemas.microsoft.com/office/drawing/2014/main" id="{8A02440F-52F6-440C-ACE1-386EE37D7E0F}"/>
              </a:ext>
            </a:extLst>
          </p:cNvPr>
          <p:cNvCxnSpPr/>
          <p:nvPr userDrawn="1"/>
        </p:nvCxnSpPr>
        <p:spPr>
          <a:xfrm>
            <a:off x="40576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17" name="Suora yhdysviiva 16">
            <a:extLst>
              <a:ext uri="{FF2B5EF4-FFF2-40B4-BE49-F238E27FC236}">
                <a16:creationId xmlns:a16="http://schemas.microsoft.com/office/drawing/2014/main" id="{83FE330B-9755-4C69-BF59-D567492ECD6F}"/>
              </a:ext>
            </a:extLst>
          </p:cNvPr>
          <p:cNvCxnSpPr/>
          <p:nvPr userDrawn="1"/>
        </p:nvCxnSpPr>
        <p:spPr>
          <a:xfrm>
            <a:off x="8134350"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pic>
        <p:nvPicPr>
          <p:cNvPr id="18" name="Kuva 17" descr="Kuva, joka sisältää kohteen piirtäminen&#10;&#10;Kuvaus luotu automaattisesti">
            <a:extLst>
              <a:ext uri="{FF2B5EF4-FFF2-40B4-BE49-F238E27FC236}">
                <a16:creationId xmlns:a16="http://schemas.microsoft.com/office/drawing/2014/main" id="{6E88C5F8-9B83-4CB3-935F-2AA25CD0E9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pic>
        <p:nvPicPr>
          <p:cNvPr id="11" name="Kuva 10" descr="Ruutu">
            <a:extLst>
              <a:ext uri="{FF2B5EF4-FFF2-40B4-BE49-F238E27FC236}">
                <a16:creationId xmlns:a16="http://schemas.microsoft.com/office/drawing/2014/main" id="{018A1E7B-572F-44E4-85D2-85E97C90A95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56000" y="1557000"/>
            <a:ext cx="1080000" cy="1080000"/>
          </a:xfrm>
          <a:prstGeom prst="rect">
            <a:avLst/>
          </a:prstGeom>
        </p:spPr>
      </p:pic>
      <p:grpSp>
        <p:nvGrpSpPr>
          <p:cNvPr id="20" name="Kuva 8" descr="Hammasrattaat">
            <a:extLst>
              <a:ext uri="{FF2B5EF4-FFF2-40B4-BE49-F238E27FC236}">
                <a16:creationId xmlns:a16="http://schemas.microsoft.com/office/drawing/2014/main" id="{69A5810E-90E7-498B-B178-04A62E8B4211}"/>
              </a:ext>
            </a:extLst>
          </p:cNvPr>
          <p:cNvGrpSpPr/>
          <p:nvPr userDrawn="1"/>
        </p:nvGrpSpPr>
        <p:grpSpPr>
          <a:xfrm>
            <a:off x="1571626" y="2120874"/>
            <a:ext cx="1726260" cy="2071512"/>
            <a:chOff x="2369654" y="2862654"/>
            <a:chExt cx="1726260" cy="2071512"/>
          </a:xfrm>
          <a:solidFill>
            <a:srgbClr val="490E6F"/>
          </a:solidFill>
        </p:grpSpPr>
        <p:sp>
          <p:nvSpPr>
            <p:cNvPr id="21" name="Vapaamuotoinen: Muoto 20">
              <a:extLst>
                <a:ext uri="{FF2B5EF4-FFF2-40B4-BE49-F238E27FC236}">
                  <a16:creationId xmlns:a16="http://schemas.microsoft.com/office/drawing/2014/main" id="{50A1321B-6E2E-4D8F-9CA2-87C5404E5EE0}"/>
                </a:ext>
              </a:extLst>
            </p:cNvPr>
            <p:cNvSpPr/>
            <p:nvPr/>
          </p:nvSpPr>
          <p:spPr>
            <a:xfrm>
              <a:off x="2969861" y="2862654"/>
              <a:ext cx="1115429" cy="1115429"/>
            </a:xfrm>
            <a:custGeom>
              <a:avLst/>
              <a:gdLst>
                <a:gd name="connsiteX0" fmla="*/ 565682 w 1115429"/>
                <a:gd name="connsiteY0" fmla="*/ 764866 h 1115429"/>
                <a:gd name="connsiteX1" fmla="*/ 366498 w 1115429"/>
                <a:gd name="connsiteY1" fmla="*/ 565682 h 1115429"/>
                <a:gd name="connsiteX2" fmla="*/ 565682 w 1115429"/>
                <a:gd name="connsiteY2" fmla="*/ 366498 h 1115429"/>
                <a:gd name="connsiteX3" fmla="*/ 764866 w 1115429"/>
                <a:gd name="connsiteY3" fmla="*/ 565682 h 1115429"/>
                <a:gd name="connsiteX4" fmla="*/ 565682 w 1115429"/>
                <a:gd name="connsiteY4" fmla="*/ 764866 h 1115429"/>
                <a:gd name="connsiteX5" fmla="*/ 1014510 w 1115429"/>
                <a:gd name="connsiteY5" fmla="*/ 440860 h 1115429"/>
                <a:gd name="connsiteX6" fmla="*/ 972017 w 1115429"/>
                <a:gd name="connsiteY6" fmla="*/ 337285 h 1115429"/>
                <a:gd name="connsiteX7" fmla="*/ 1014510 w 1115429"/>
                <a:gd name="connsiteY7" fmla="*/ 212463 h 1115429"/>
                <a:gd name="connsiteX8" fmla="*/ 918901 w 1115429"/>
                <a:gd name="connsiteY8" fmla="*/ 116855 h 1115429"/>
                <a:gd name="connsiteX9" fmla="*/ 794080 w 1115429"/>
                <a:gd name="connsiteY9" fmla="*/ 159347 h 1115429"/>
                <a:gd name="connsiteX10" fmla="*/ 690504 w 1115429"/>
                <a:gd name="connsiteY10" fmla="*/ 116855 h 1115429"/>
                <a:gd name="connsiteX11" fmla="*/ 632077 w 1115429"/>
                <a:gd name="connsiteY11" fmla="*/ 0 h 1115429"/>
                <a:gd name="connsiteX12" fmla="*/ 499287 w 1115429"/>
                <a:gd name="connsiteY12" fmla="*/ 0 h 1115429"/>
                <a:gd name="connsiteX13" fmla="*/ 440860 w 1115429"/>
                <a:gd name="connsiteY13" fmla="*/ 116855 h 1115429"/>
                <a:gd name="connsiteX14" fmla="*/ 337285 w 1115429"/>
                <a:gd name="connsiteY14" fmla="*/ 159347 h 1115429"/>
                <a:gd name="connsiteX15" fmla="*/ 212463 w 1115429"/>
                <a:gd name="connsiteY15" fmla="*/ 116855 h 1115429"/>
                <a:gd name="connsiteX16" fmla="*/ 116855 w 1115429"/>
                <a:gd name="connsiteY16" fmla="*/ 212463 h 1115429"/>
                <a:gd name="connsiteX17" fmla="*/ 159347 w 1115429"/>
                <a:gd name="connsiteY17" fmla="*/ 337285 h 1115429"/>
                <a:gd name="connsiteX18" fmla="*/ 116855 w 1115429"/>
                <a:gd name="connsiteY18" fmla="*/ 440860 h 1115429"/>
                <a:gd name="connsiteX19" fmla="*/ 0 w 1115429"/>
                <a:gd name="connsiteY19" fmla="*/ 499287 h 1115429"/>
                <a:gd name="connsiteX20" fmla="*/ 0 w 1115429"/>
                <a:gd name="connsiteY20" fmla="*/ 632077 h 1115429"/>
                <a:gd name="connsiteX21" fmla="*/ 116855 w 1115429"/>
                <a:gd name="connsiteY21" fmla="*/ 690504 h 1115429"/>
                <a:gd name="connsiteX22" fmla="*/ 159347 w 1115429"/>
                <a:gd name="connsiteY22" fmla="*/ 794080 h 1115429"/>
                <a:gd name="connsiteX23" fmla="*/ 116855 w 1115429"/>
                <a:gd name="connsiteY23" fmla="*/ 918901 h 1115429"/>
                <a:gd name="connsiteX24" fmla="*/ 209807 w 1115429"/>
                <a:gd name="connsiteY24" fmla="*/ 1011854 h 1115429"/>
                <a:gd name="connsiteX25" fmla="*/ 334629 w 1115429"/>
                <a:gd name="connsiteY25" fmla="*/ 969361 h 1115429"/>
                <a:gd name="connsiteX26" fmla="*/ 438204 w 1115429"/>
                <a:gd name="connsiteY26" fmla="*/ 1011854 h 1115429"/>
                <a:gd name="connsiteX27" fmla="*/ 496632 w 1115429"/>
                <a:gd name="connsiteY27" fmla="*/ 1128708 h 1115429"/>
                <a:gd name="connsiteX28" fmla="*/ 629421 w 1115429"/>
                <a:gd name="connsiteY28" fmla="*/ 1128708 h 1115429"/>
                <a:gd name="connsiteX29" fmla="*/ 687848 w 1115429"/>
                <a:gd name="connsiteY29" fmla="*/ 1011854 h 1115429"/>
                <a:gd name="connsiteX30" fmla="*/ 791424 w 1115429"/>
                <a:gd name="connsiteY30" fmla="*/ 969361 h 1115429"/>
                <a:gd name="connsiteX31" fmla="*/ 916246 w 1115429"/>
                <a:gd name="connsiteY31" fmla="*/ 1011854 h 1115429"/>
                <a:gd name="connsiteX32" fmla="*/ 1011854 w 1115429"/>
                <a:gd name="connsiteY32" fmla="*/ 918901 h 1115429"/>
                <a:gd name="connsiteX33" fmla="*/ 969361 w 1115429"/>
                <a:gd name="connsiteY33" fmla="*/ 794080 h 1115429"/>
                <a:gd name="connsiteX34" fmla="*/ 1014510 w 1115429"/>
                <a:gd name="connsiteY34" fmla="*/ 690504 h 1115429"/>
                <a:gd name="connsiteX35" fmla="*/ 1131364 w 1115429"/>
                <a:gd name="connsiteY35" fmla="*/ 632077 h 1115429"/>
                <a:gd name="connsiteX36" fmla="*/ 1131364 w 1115429"/>
                <a:gd name="connsiteY36" fmla="*/ 499287 h 1115429"/>
                <a:gd name="connsiteX37" fmla="*/ 1014510 w 1115429"/>
                <a:gd name="connsiteY37" fmla="*/ 440860 h 111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15429" h="1115429">
                  <a:moveTo>
                    <a:pt x="565682" y="764866"/>
                  </a:moveTo>
                  <a:cubicBezTo>
                    <a:pt x="454139" y="764866"/>
                    <a:pt x="366498" y="674569"/>
                    <a:pt x="366498" y="565682"/>
                  </a:cubicBezTo>
                  <a:cubicBezTo>
                    <a:pt x="366498" y="456795"/>
                    <a:pt x="456795" y="366498"/>
                    <a:pt x="565682" y="366498"/>
                  </a:cubicBezTo>
                  <a:cubicBezTo>
                    <a:pt x="677225" y="366498"/>
                    <a:pt x="764866" y="456795"/>
                    <a:pt x="764866" y="565682"/>
                  </a:cubicBezTo>
                  <a:cubicBezTo>
                    <a:pt x="764866" y="674569"/>
                    <a:pt x="674569" y="764866"/>
                    <a:pt x="565682" y="764866"/>
                  </a:cubicBezTo>
                  <a:close/>
                  <a:moveTo>
                    <a:pt x="1014510" y="440860"/>
                  </a:moveTo>
                  <a:cubicBezTo>
                    <a:pt x="1003887" y="403679"/>
                    <a:pt x="990608" y="369154"/>
                    <a:pt x="972017" y="337285"/>
                  </a:cubicBezTo>
                  <a:lnTo>
                    <a:pt x="1014510" y="212463"/>
                  </a:lnTo>
                  <a:lnTo>
                    <a:pt x="918901" y="116855"/>
                  </a:lnTo>
                  <a:lnTo>
                    <a:pt x="794080" y="159347"/>
                  </a:lnTo>
                  <a:cubicBezTo>
                    <a:pt x="762210" y="140757"/>
                    <a:pt x="727685" y="127478"/>
                    <a:pt x="690504" y="116855"/>
                  </a:cubicBezTo>
                  <a:lnTo>
                    <a:pt x="632077" y="0"/>
                  </a:lnTo>
                  <a:lnTo>
                    <a:pt x="499287" y="0"/>
                  </a:lnTo>
                  <a:lnTo>
                    <a:pt x="440860" y="116855"/>
                  </a:lnTo>
                  <a:cubicBezTo>
                    <a:pt x="403679" y="127478"/>
                    <a:pt x="369154" y="140757"/>
                    <a:pt x="337285" y="159347"/>
                  </a:cubicBezTo>
                  <a:lnTo>
                    <a:pt x="212463" y="116855"/>
                  </a:lnTo>
                  <a:lnTo>
                    <a:pt x="116855" y="212463"/>
                  </a:lnTo>
                  <a:lnTo>
                    <a:pt x="159347" y="337285"/>
                  </a:lnTo>
                  <a:cubicBezTo>
                    <a:pt x="140757" y="369154"/>
                    <a:pt x="127478" y="403679"/>
                    <a:pt x="116855" y="440860"/>
                  </a:cubicBezTo>
                  <a:lnTo>
                    <a:pt x="0" y="499287"/>
                  </a:lnTo>
                  <a:lnTo>
                    <a:pt x="0" y="632077"/>
                  </a:lnTo>
                  <a:lnTo>
                    <a:pt x="116855" y="690504"/>
                  </a:lnTo>
                  <a:cubicBezTo>
                    <a:pt x="127478" y="727685"/>
                    <a:pt x="140757" y="762210"/>
                    <a:pt x="159347" y="794080"/>
                  </a:cubicBezTo>
                  <a:lnTo>
                    <a:pt x="116855" y="918901"/>
                  </a:lnTo>
                  <a:lnTo>
                    <a:pt x="209807" y="1011854"/>
                  </a:lnTo>
                  <a:lnTo>
                    <a:pt x="334629" y="969361"/>
                  </a:lnTo>
                  <a:cubicBezTo>
                    <a:pt x="366498" y="987952"/>
                    <a:pt x="401023" y="1001231"/>
                    <a:pt x="438204" y="1011854"/>
                  </a:cubicBezTo>
                  <a:lnTo>
                    <a:pt x="496632" y="1128708"/>
                  </a:lnTo>
                  <a:lnTo>
                    <a:pt x="629421" y="1128708"/>
                  </a:lnTo>
                  <a:lnTo>
                    <a:pt x="687848" y="1011854"/>
                  </a:lnTo>
                  <a:cubicBezTo>
                    <a:pt x="725029" y="1001231"/>
                    <a:pt x="759554" y="987952"/>
                    <a:pt x="791424" y="969361"/>
                  </a:cubicBezTo>
                  <a:lnTo>
                    <a:pt x="916246" y="1011854"/>
                  </a:lnTo>
                  <a:lnTo>
                    <a:pt x="1011854" y="918901"/>
                  </a:lnTo>
                  <a:lnTo>
                    <a:pt x="969361" y="794080"/>
                  </a:lnTo>
                  <a:cubicBezTo>
                    <a:pt x="987952" y="762210"/>
                    <a:pt x="1003887" y="725029"/>
                    <a:pt x="1014510" y="690504"/>
                  </a:cubicBezTo>
                  <a:lnTo>
                    <a:pt x="1131364" y="632077"/>
                  </a:lnTo>
                  <a:lnTo>
                    <a:pt x="1131364" y="499287"/>
                  </a:lnTo>
                  <a:lnTo>
                    <a:pt x="1014510" y="440860"/>
                  </a:lnTo>
                  <a:close/>
                </a:path>
              </a:pathLst>
            </a:custGeom>
            <a:gradFill flip="none" rotWithShape="1">
              <a:gsLst>
                <a:gs pos="0">
                  <a:srgbClr val="490E6F"/>
                </a:gs>
                <a:gs pos="28000">
                  <a:srgbClr val="490E6F"/>
                </a:gs>
                <a:gs pos="100000">
                  <a:srgbClr val="971CE2"/>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
          <p:nvSpPr>
            <p:cNvPr id="22" name="Vapaamuotoinen: Muoto 21">
              <a:extLst>
                <a:ext uri="{FF2B5EF4-FFF2-40B4-BE49-F238E27FC236}">
                  <a16:creationId xmlns:a16="http://schemas.microsoft.com/office/drawing/2014/main" id="{590B7916-BC78-4E36-9570-4979D32B6BE5}"/>
                </a:ext>
              </a:extLst>
            </p:cNvPr>
            <p:cNvSpPr/>
            <p:nvPr/>
          </p:nvSpPr>
          <p:spPr>
            <a:xfrm>
              <a:off x="2369654" y="3829359"/>
              <a:ext cx="1115429" cy="1115429"/>
            </a:xfrm>
            <a:custGeom>
              <a:avLst/>
              <a:gdLst>
                <a:gd name="connsiteX0" fmla="*/ 565682 w 1115429"/>
                <a:gd name="connsiteY0" fmla="*/ 764866 h 1115429"/>
                <a:gd name="connsiteX1" fmla="*/ 366498 w 1115429"/>
                <a:gd name="connsiteY1" fmla="*/ 565682 h 1115429"/>
                <a:gd name="connsiteX2" fmla="*/ 565682 w 1115429"/>
                <a:gd name="connsiteY2" fmla="*/ 366498 h 1115429"/>
                <a:gd name="connsiteX3" fmla="*/ 764866 w 1115429"/>
                <a:gd name="connsiteY3" fmla="*/ 565682 h 1115429"/>
                <a:gd name="connsiteX4" fmla="*/ 565682 w 1115429"/>
                <a:gd name="connsiteY4" fmla="*/ 764866 h 1115429"/>
                <a:gd name="connsiteX5" fmla="*/ 565682 w 1115429"/>
                <a:gd name="connsiteY5" fmla="*/ 764866 h 1115429"/>
                <a:gd name="connsiteX6" fmla="*/ 972017 w 1115429"/>
                <a:gd name="connsiteY6" fmla="*/ 337285 h 1115429"/>
                <a:gd name="connsiteX7" fmla="*/ 1014510 w 1115429"/>
                <a:gd name="connsiteY7" fmla="*/ 212463 h 1115429"/>
                <a:gd name="connsiteX8" fmla="*/ 918901 w 1115429"/>
                <a:gd name="connsiteY8" fmla="*/ 116854 h 1115429"/>
                <a:gd name="connsiteX9" fmla="*/ 794080 w 1115429"/>
                <a:gd name="connsiteY9" fmla="*/ 159347 h 1115429"/>
                <a:gd name="connsiteX10" fmla="*/ 690504 w 1115429"/>
                <a:gd name="connsiteY10" fmla="*/ 116854 h 1115429"/>
                <a:gd name="connsiteX11" fmla="*/ 632077 w 1115429"/>
                <a:gd name="connsiteY11" fmla="*/ 0 h 1115429"/>
                <a:gd name="connsiteX12" fmla="*/ 499288 w 1115429"/>
                <a:gd name="connsiteY12" fmla="*/ 0 h 1115429"/>
                <a:gd name="connsiteX13" fmla="*/ 440860 w 1115429"/>
                <a:gd name="connsiteY13" fmla="*/ 116854 h 1115429"/>
                <a:gd name="connsiteX14" fmla="*/ 337285 w 1115429"/>
                <a:gd name="connsiteY14" fmla="*/ 159347 h 1115429"/>
                <a:gd name="connsiteX15" fmla="*/ 212463 w 1115429"/>
                <a:gd name="connsiteY15" fmla="*/ 116854 h 1115429"/>
                <a:gd name="connsiteX16" fmla="*/ 119510 w 1115429"/>
                <a:gd name="connsiteY16" fmla="*/ 209807 h 1115429"/>
                <a:gd name="connsiteX17" fmla="*/ 159347 w 1115429"/>
                <a:gd name="connsiteY17" fmla="*/ 334629 h 1115429"/>
                <a:gd name="connsiteX18" fmla="*/ 116855 w 1115429"/>
                <a:gd name="connsiteY18" fmla="*/ 438204 h 1115429"/>
                <a:gd name="connsiteX19" fmla="*/ 0 w 1115429"/>
                <a:gd name="connsiteY19" fmla="*/ 496632 h 1115429"/>
                <a:gd name="connsiteX20" fmla="*/ 0 w 1115429"/>
                <a:gd name="connsiteY20" fmla="*/ 629421 h 1115429"/>
                <a:gd name="connsiteX21" fmla="*/ 116855 w 1115429"/>
                <a:gd name="connsiteY21" fmla="*/ 687848 h 1115429"/>
                <a:gd name="connsiteX22" fmla="*/ 159347 w 1115429"/>
                <a:gd name="connsiteY22" fmla="*/ 791424 h 1115429"/>
                <a:gd name="connsiteX23" fmla="*/ 119510 w 1115429"/>
                <a:gd name="connsiteY23" fmla="*/ 916246 h 1115429"/>
                <a:gd name="connsiteX24" fmla="*/ 212463 w 1115429"/>
                <a:gd name="connsiteY24" fmla="*/ 1009198 h 1115429"/>
                <a:gd name="connsiteX25" fmla="*/ 337285 w 1115429"/>
                <a:gd name="connsiteY25" fmla="*/ 969361 h 1115429"/>
                <a:gd name="connsiteX26" fmla="*/ 440860 w 1115429"/>
                <a:gd name="connsiteY26" fmla="*/ 1011854 h 1115429"/>
                <a:gd name="connsiteX27" fmla="*/ 499288 w 1115429"/>
                <a:gd name="connsiteY27" fmla="*/ 1128708 h 1115429"/>
                <a:gd name="connsiteX28" fmla="*/ 632077 w 1115429"/>
                <a:gd name="connsiteY28" fmla="*/ 1128708 h 1115429"/>
                <a:gd name="connsiteX29" fmla="*/ 690504 w 1115429"/>
                <a:gd name="connsiteY29" fmla="*/ 1011854 h 1115429"/>
                <a:gd name="connsiteX30" fmla="*/ 794080 w 1115429"/>
                <a:gd name="connsiteY30" fmla="*/ 969361 h 1115429"/>
                <a:gd name="connsiteX31" fmla="*/ 918901 w 1115429"/>
                <a:gd name="connsiteY31" fmla="*/ 1011854 h 1115429"/>
                <a:gd name="connsiteX32" fmla="*/ 1011854 w 1115429"/>
                <a:gd name="connsiteY32" fmla="*/ 916246 h 1115429"/>
                <a:gd name="connsiteX33" fmla="*/ 972017 w 1115429"/>
                <a:gd name="connsiteY33" fmla="*/ 794080 h 1115429"/>
                <a:gd name="connsiteX34" fmla="*/ 1014510 w 1115429"/>
                <a:gd name="connsiteY34" fmla="*/ 690504 h 1115429"/>
                <a:gd name="connsiteX35" fmla="*/ 1131364 w 1115429"/>
                <a:gd name="connsiteY35" fmla="*/ 632077 h 1115429"/>
                <a:gd name="connsiteX36" fmla="*/ 1131364 w 1115429"/>
                <a:gd name="connsiteY36" fmla="*/ 499287 h 1115429"/>
                <a:gd name="connsiteX37" fmla="*/ 1014510 w 1115429"/>
                <a:gd name="connsiteY37" fmla="*/ 440860 h 1115429"/>
                <a:gd name="connsiteX38" fmla="*/ 972017 w 1115429"/>
                <a:gd name="connsiteY38" fmla="*/ 337285 h 111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15429" h="1115429">
                  <a:moveTo>
                    <a:pt x="565682" y="764866"/>
                  </a:moveTo>
                  <a:cubicBezTo>
                    <a:pt x="454139" y="764866"/>
                    <a:pt x="366498" y="674569"/>
                    <a:pt x="366498" y="565682"/>
                  </a:cubicBezTo>
                  <a:cubicBezTo>
                    <a:pt x="366498" y="454139"/>
                    <a:pt x="456795" y="366498"/>
                    <a:pt x="565682" y="366498"/>
                  </a:cubicBezTo>
                  <a:cubicBezTo>
                    <a:pt x="677225" y="366498"/>
                    <a:pt x="764866" y="456795"/>
                    <a:pt x="764866" y="565682"/>
                  </a:cubicBezTo>
                  <a:cubicBezTo>
                    <a:pt x="764866" y="674569"/>
                    <a:pt x="677225" y="764866"/>
                    <a:pt x="565682" y="764866"/>
                  </a:cubicBezTo>
                  <a:lnTo>
                    <a:pt x="565682" y="764866"/>
                  </a:lnTo>
                  <a:close/>
                  <a:moveTo>
                    <a:pt x="972017" y="337285"/>
                  </a:moveTo>
                  <a:lnTo>
                    <a:pt x="1014510" y="212463"/>
                  </a:lnTo>
                  <a:lnTo>
                    <a:pt x="918901" y="116854"/>
                  </a:lnTo>
                  <a:lnTo>
                    <a:pt x="794080" y="159347"/>
                  </a:lnTo>
                  <a:cubicBezTo>
                    <a:pt x="762210" y="140757"/>
                    <a:pt x="725029" y="127478"/>
                    <a:pt x="690504" y="116854"/>
                  </a:cubicBezTo>
                  <a:lnTo>
                    <a:pt x="632077" y="0"/>
                  </a:lnTo>
                  <a:lnTo>
                    <a:pt x="499288" y="0"/>
                  </a:lnTo>
                  <a:lnTo>
                    <a:pt x="440860" y="116854"/>
                  </a:lnTo>
                  <a:cubicBezTo>
                    <a:pt x="403679" y="127478"/>
                    <a:pt x="369154" y="140757"/>
                    <a:pt x="337285" y="159347"/>
                  </a:cubicBezTo>
                  <a:lnTo>
                    <a:pt x="212463" y="116854"/>
                  </a:lnTo>
                  <a:lnTo>
                    <a:pt x="119510" y="209807"/>
                  </a:lnTo>
                  <a:lnTo>
                    <a:pt x="159347" y="334629"/>
                  </a:lnTo>
                  <a:cubicBezTo>
                    <a:pt x="140757" y="366498"/>
                    <a:pt x="127478" y="403679"/>
                    <a:pt x="116855" y="438204"/>
                  </a:cubicBezTo>
                  <a:lnTo>
                    <a:pt x="0" y="496632"/>
                  </a:lnTo>
                  <a:lnTo>
                    <a:pt x="0" y="629421"/>
                  </a:lnTo>
                  <a:lnTo>
                    <a:pt x="116855" y="687848"/>
                  </a:lnTo>
                  <a:cubicBezTo>
                    <a:pt x="127478" y="725029"/>
                    <a:pt x="140757" y="759554"/>
                    <a:pt x="159347" y="791424"/>
                  </a:cubicBezTo>
                  <a:lnTo>
                    <a:pt x="119510" y="916246"/>
                  </a:lnTo>
                  <a:lnTo>
                    <a:pt x="212463" y="1009198"/>
                  </a:lnTo>
                  <a:lnTo>
                    <a:pt x="337285" y="969361"/>
                  </a:lnTo>
                  <a:cubicBezTo>
                    <a:pt x="369154" y="987952"/>
                    <a:pt x="403679" y="1001231"/>
                    <a:pt x="440860" y="1011854"/>
                  </a:cubicBezTo>
                  <a:lnTo>
                    <a:pt x="499288" y="1128708"/>
                  </a:lnTo>
                  <a:lnTo>
                    <a:pt x="632077" y="1128708"/>
                  </a:lnTo>
                  <a:lnTo>
                    <a:pt x="690504" y="1011854"/>
                  </a:lnTo>
                  <a:cubicBezTo>
                    <a:pt x="727685" y="1001231"/>
                    <a:pt x="762210" y="987952"/>
                    <a:pt x="794080" y="969361"/>
                  </a:cubicBezTo>
                  <a:lnTo>
                    <a:pt x="918901" y="1011854"/>
                  </a:lnTo>
                  <a:lnTo>
                    <a:pt x="1011854" y="916246"/>
                  </a:lnTo>
                  <a:lnTo>
                    <a:pt x="972017" y="794080"/>
                  </a:lnTo>
                  <a:cubicBezTo>
                    <a:pt x="990608" y="762210"/>
                    <a:pt x="1003887" y="727685"/>
                    <a:pt x="1014510" y="690504"/>
                  </a:cubicBezTo>
                  <a:lnTo>
                    <a:pt x="1131364" y="632077"/>
                  </a:lnTo>
                  <a:lnTo>
                    <a:pt x="1131364" y="499287"/>
                  </a:lnTo>
                  <a:lnTo>
                    <a:pt x="1014510" y="440860"/>
                  </a:lnTo>
                  <a:cubicBezTo>
                    <a:pt x="1003887" y="403679"/>
                    <a:pt x="990608" y="369154"/>
                    <a:pt x="972017" y="337285"/>
                  </a:cubicBezTo>
                  <a:close/>
                </a:path>
              </a:pathLst>
            </a:custGeom>
            <a:gradFill flip="none" rotWithShape="1">
              <a:gsLst>
                <a:gs pos="0">
                  <a:srgbClr val="490E6F"/>
                </a:gs>
                <a:gs pos="28000">
                  <a:srgbClr val="490E6F"/>
                </a:gs>
                <a:gs pos="100000">
                  <a:srgbClr val="971CE2"/>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grpSp>
      <p:sp>
        <p:nvSpPr>
          <p:cNvPr id="23" name="Kuva 5" descr="Yksi hammaspyörä">
            <a:extLst>
              <a:ext uri="{FF2B5EF4-FFF2-40B4-BE49-F238E27FC236}">
                <a16:creationId xmlns:a16="http://schemas.microsoft.com/office/drawing/2014/main" id="{869B5604-26B0-42DF-82A7-2581C23CFC8B}"/>
              </a:ext>
            </a:extLst>
          </p:cNvPr>
          <p:cNvSpPr/>
          <p:nvPr userDrawn="1"/>
        </p:nvSpPr>
        <p:spPr>
          <a:xfrm>
            <a:off x="443382" y="1569600"/>
            <a:ext cx="1700007" cy="1700007"/>
          </a:xfrm>
          <a:custGeom>
            <a:avLst/>
            <a:gdLst>
              <a:gd name="connsiteX0" fmla="*/ 850004 w 1700007"/>
              <a:gd name="connsiteY0" fmla="*/ 1150005 h 1700007"/>
              <a:gd name="connsiteX1" fmla="*/ 550002 w 1700007"/>
              <a:gd name="connsiteY1" fmla="*/ 850004 h 1700007"/>
              <a:gd name="connsiteX2" fmla="*/ 850004 w 1700007"/>
              <a:gd name="connsiteY2" fmla="*/ 550002 h 1700007"/>
              <a:gd name="connsiteX3" fmla="*/ 1150005 w 1700007"/>
              <a:gd name="connsiteY3" fmla="*/ 850004 h 1700007"/>
              <a:gd name="connsiteX4" fmla="*/ 850004 w 1700007"/>
              <a:gd name="connsiteY4" fmla="*/ 1150005 h 1700007"/>
              <a:gd name="connsiteX5" fmla="*/ 1525006 w 1700007"/>
              <a:gd name="connsiteY5" fmla="*/ 662503 h 1700007"/>
              <a:gd name="connsiteX6" fmla="*/ 1460006 w 1700007"/>
              <a:gd name="connsiteY6" fmla="*/ 507502 h 1700007"/>
              <a:gd name="connsiteX7" fmla="*/ 1522506 w 1700007"/>
              <a:gd name="connsiteY7" fmla="*/ 320001 h 1700007"/>
              <a:gd name="connsiteX8" fmla="*/ 1380006 w 1700007"/>
              <a:gd name="connsiteY8" fmla="*/ 177501 h 1700007"/>
              <a:gd name="connsiteX9" fmla="*/ 1192505 w 1700007"/>
              <a:gd name="connsiteY9" fmla="*/ 240001 h 1700007"/>
              <a:gd name="connsiteX10" fmla="*/ 1035004 w 1700007"/>
              <a:gd name="connsiteY10" fmla="*/ 175001 h 1700007"/>
              <a:gd name="connsiteX11" fmla="*/ 950004 w 1700007"/>
              <a:gd name="connsiteY11" fmla="*/ 0 h 1700007"/>
              <a:gd name="connsiteX12" fmla="*/ 750003 w 1700007"/>
              <a:gd name="connsiteY12" fmla="*/ 0 h 1700007"/>
              <a:gd name="connsiteX13" fmla="*/ 662503 w 1700007"/>
              <a:gd name="connsiteY13" fmla="*/ 175001 h 1700007"/>
              <a:gd name="connsiteX14" fmla="*/ 507502 w 1700007"/>
              <a:gd name="connsiteY14" fmla="*/ 240001 h 1700007"/>
              <a:gd name="connsiteX15" fmla="*/ 320001 w 1700007"/>
              <a:gd name="connsiteY15" fmla="*/ 177501 h 1700007"/>
              <a:gd name="connsiteX16" fmla="*/ 177501 w 1700007"/>
              <a:gd name="connsiteY16" fmla="*/ 320001 h 1700007"/>
              <a:gd name="connsiteX17" fmla="*/ 240001 w 1700007"/>
              <a:gd name="connsiteY17" fmla="*/ 507502 h 1700007"/>
              <a:gd name="connsiteX18" fmla="*/ 175001 w 1700007"/>
              <a:gd name="connsiteY18" fmla="*/ 665003 h 1700007"/>
              <a:gd name="connsiteX19" fmla="*/ 0 w 1700007"/>
              <a:gd name="connsiteY19" fmla="*/ 750003 h 1700007"/>
              <a:gd name="connsiteX20" fmla="*/ 0 w 1700007"/>
              <a:gd name="connsiteY20" fmla="*/ 950004 h 1700007"/>
              <a:gd name="connsiteX21" fmla="*/ 175001 w 1700007"/>
              <a:gd name="connsiteY21" fmla="*/ 1037504 h 1700007"/>
              <a:gd name="connsiteX22" fmla="*/ 240001 w 1700007"/>
              <a:gd name="connsiteY22" fmla="*/ 1192505 h 1700007"/>
              <a:gd name="connsiteX23" fmla="*/ 177501 w 1700007"/>
              <a:gd name="connsiteY23" fmla="*/ 1380006 h 1700007"/>
              <a:gd name="connsiteX24" fmla="*/ 320001 w 1700007"/>
              <a:gd name="connsiteY24" fmla="*/ 1522506 h 1700007"/>
              <a:gd name="connsiteX25" fmla="*/ 507502 w 1700007"/>
              <a:gd name="connsiteY25" fmla="*/ 1460006 h 1700007"/>
              <a:gd name="connsiteX26" fmla="*/ 665003 w 1700007"/>
              <a:gd name="connsiteY26" fmla="*/ 1525006 h 1700007"/>
              <a:gd name="connsiteX27" fmla="*/ 752503 w 1700007"/>
              <a:gd name="connsiteY27" fmla="*/ 1700007 h 1700007"/>
              <a:gd name="connsiteX28" fmla="*/ 952504 w 1700007"/>
              <a:gd name="connsiteY28" fmla="*/ 1700007 h 1700007"/>
              <a:gd name="connsiteX29" fmla="*/ 1040004 w 1700007"/>
              <a:gd name="connsiteY29" fmla="*/ 1525006 h 1700007"/>
              <a:gd name="connsiteX30" fmla="*/ 1195005 w 1700007"/>
              <a:gd name="connsiteY30" fmla="*/ 1460006 h 1700007"/>
              <a:gd name="connsiteX31" fmla="*/ 1382506 w 1700007"/>
              <a:gd name="connsiteY31" fmla="*/ 1522506 h 1700007"/>
              <a:gd name="connsiteX32" fmla="*/ 1525006 w 1700007"/>
              <a:gd name="connsiteY32" fmla="*/ 1380006 h 1700007"/>
              <a:gd name="connsiteX33" fmla="*/ 1462506 w 1700007"/>
              <a:gd name="connsiteY33" fmla="*/ 1192505 h 1700007"/>
              <a:gd name="connsiteX34" fmla="*/ 1527506 w 1700007"/>
              <a:gd name="connsiteY34" fmla="*/ 1035004 h 1700007"/>
              <a:gd name="connsiteX35" fmla="*/ 1702507 w 1700007"/>
              <a:gd name="connsiteY35" fmla="*/ 947504 h 1700007"/>
              <a:gd name="connsiteX36" fmla="*/ 1702507 w 1700007"/>
              <a:gd name="connsiteY36" fmla="*/ 747503 h 1700007"/>
              <a:gd name="connsiteX37" fmla="*/ 1525006 w 1700007"/>
              <a:gd name="connsiteY37" fmla="*/ 662503 h 170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00007" h="1700007">
                <a:moveTo>
                  <a:pt x="850004" y="1150005"/>
                </a:moveTo>
                <a:cubicBezTo>
                  <a:pt x="685003" y="1150005"/>
                  <a:pt x="550002" y="1015004"/>
                  <a:pt x="550002" y="850004"/>
                </a:cubicBezTo>
                <a:cubicBezTo>
                  <a:pt x="550002" y="685003"/>
                  <a:pt x="685003" y="550002"/>
                  <a:pt x="850004" y="550002"/>
                </a:cubicBezTo>
                <a:cubicBezTo>
                  <a:pt x="1015004" y="550002"/>
                  <a:pt x="1150005" y="685003"/>
                  <a:pt x="1150005" y="850004"/>
                </a:cubicBezTo>
                <a:cubicBezTo>
                  <a:pt x="1150005" y="1015004"/>
                  <a:pt x="1015004" y="1150005"/>
                  <a:pt x="850004" y="1150005"/>
                </a:cubicBezTo>
                <a:close/>
                <a:moveTo>
                  <a:pt x="1525006" y="662503"/>
                </a:moveTo>
                <a:cubicBezTo>
                  <a:pt x="1510006" y="607503"/>
                  <a:pt x="1487506" y="555002"/>
                  <a:pt x="1460006" y="507502"/>
                </a:cubicBezTo>
                <a:lnTo>
                  <a:pt x="1522506" y="320001"/>
                </a:lnTo>
                <a:lnTo>
                  <a:pt x="1380006" y="177501"/>
                </a:lnTo>
                <a:lnTo>
                  <a:pt x="1192505" y="240001"/>
                </a:lnTo>
                <a:cubicBezTo>
                  <a:pt x="1142505" y="212501"/>
                  <a:pt x="1090005" y="190001"/>
                  <a:pt x="1035004" y="175001"/>
                </a:cubicBezTo>
                <a:lnTo>
                  <a:pt x="950004" y="0"/>
                </a:lnTo>
                <a:lnTo>
                  <a:pt x="750003" y="0"/>
                </a:lnTo>
                <a:lnTo>
                  <a:pt x="662503" y="175001"/>
                </a:lnTo>
                <a:cubicBezTo>
                  <a:pt x="607503" y="190001"/>
                  <a:pt x="555002" y="212501"/>
                  <a:pt x="507502" y="240001"/>
                </a:cubicBezTo>
                <a:lnTo>
                  <a:pt x="320001" y="177501"/>
                </a:lnTo>
                <a:lnTo>
                  <a:pt x="177501" y="320001"/>
                </a:lnTo>
                <a:lnTo>
                  <a:pt x="240001" y="507502"/>
                </a:lnTo>
                <a:cubicBezTo>
                  <a:pt x="212501" y="557502"/>
                  <a:pt x="190001" y="610003"/>
                  <a:pt x="175001" y="665003"/>
                </a:cubicBezTo>
                <a:lnTo>
                  <a:pt x="0" y="750003"/>
                </a:lnTo>
                <a:lnTo>
                  <a:pt x="0" y="950004"/>
                </a:lnTo>
                <a:lnTo>
                  <a:pt x="175001" y="1037504"/>
                </a:lnTo>
                <a:cubicBezTo>
                  <a:pt x="190001" y="1092505"/>
                  <a:pt x="212501" y="1145005"/>
                  <a:pt x="240001" y="1192505"/>
                </a:cubicBezTo>
                <a:lnTo>
                  <a:pt x="177501" y="1380006"/>
                </a:lnTo>
                <a:lnTo>
                  <a:pt x="320001" y="1522506"/>
                </a:lnTo>
                <a:lnTo>
                  <a:pt x="507502" y="1460006"/>
                </a:lnTo>
                <a:cubicBezTo>
                  <a:pt x="557502" y="1487506"/>
                  <a:pt x="610003" y="1510006"/>
                  <a:pt x="665003" y="1525006"/>
                </a:cubicBezTo>
                <a:lnTo>
                  <a:pt x="752503" y="1700007"/>
                </a:lnTo>
                <a:lnTo>
                  <a:pt x="952504" y="1700007"/>
                </a:lnTo>
                <a:lnTo>
                  <a:pt x="1040004" y="1525006"/>
                </a:lnTo>
                <a:cubicBezTo>
                  <a:pt x="1095005" y="1510006"/>
                  <a:pt x="1147505" y="1487506"/>
                  <a:pt x="1195005" y="1460006"/>
                </a:cubicBezTo>
                <a:lnTo>
                  <a:pt x="1382506" y="1522506"/>
                </a:lnTo>
                <a:lnTo>
                  <a:pt x="1525006" y="1380006"/>
                </a:lnTo>
                <a:lnTo>
                  <a:pt x="1462506" y="1192505"/>
                </a:lnTo>
                <a:cubicBezTo>
                  <a:pt x="1490006" y="1142505"/>
                  <a:pt x="1512506" y="1090005"/>
                  <a:pt x="1527506" y="1035004"/>
                </a:cubicBezTo>
                <a:lnTo>
                  <a:pt x="1702507" y="947504"/>
                </a:lnTo>
                <a:lnTo>
                  <a:pt x="1702507" y="747503"/>
                </a:lnTo>
                <a:lnTo>
                  <a:pt x="1525006" y="662503"/>
                </a:lnTo>
                <a:close/>
              </a:path>
            </a:pathLst>
          </a:custGeom>
          <a:gradFill flip="none" rotWithShape="1">
            <a:gsLst>
              <a:gs pos="0">
                <a:srgbClr val="E0119D">
                  <a:lumMod val="50000"/>
                </a:srgbClr>
              </a:gs>
              <a:gs pos="100000">
                <a:srgbClr val="E0119D"/>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
        <p:nvSpPr>
          <p:cNvPr id="24" name="Vapaamuotoinen: Muoto 23">
            <a:extLst>
              <a:ext uri="{FF2B5EF4-FFF2-40B4-BE49-F238E27FC236}">
                <a16:creationId xmlns:a16="http://schemas.microsoft.com/office/drawing/2014/main" id="{A4A351FF-BB4A-4942-9C0C-AAD4E55E2513}"/>
              </a:ext>
            </a:extLst>
          </p:cNvPr>
          <p:cNvSpPr/>
          <p:nvPr userDrawn="1"/>
        </p:nvSpPr>
        <p:spPr>
          <a:xfrm>
            <a:off x="3517351" y="1022116"/>
            <a:ext cx="5155659" cy="245227"/>
          </a:xfrm>
          <a:custGeom>
            <a:avLst/>
            <a:gdLst>
              <a:gd name="connsiteX0" fmla="*/ 0 w 5155659"/>
              <a:gd name="connsiteY0" fmla="*/ 214165 h 245227"/>
              <a:gd name="connsiteX1" fmla="*/ 1449421 w 5155659"/>
              <a:gd name="connsiteY1" fmla="*/ 156 h 245227"/>
              <a:gd name="connsiteX2" fmla="*/ 2324910 w 5155659"/>
              <a:gd name="connsiteY2" fmla="*/ 243348 h 245227"/>
              <a:gd name="connsiteX3" fmla="*/ 4299625 w 5155659"/>
              <a:gd name="connsiteY3" fmla="*/ 116888 h 245227"/>
              <a:gd name="connsiteX4" fmla="*/ 5155659 w 5155659"/>
              <a:gd name="connsiteY4" fmla="*/ 194709 h 245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659" h="245227">
                <a:moveTo>
                  <a:pt x="0" y="214165"/>
                </a:moveTo>
                <a:cubicBezTo>
                  <a:pt x="530968" y="104728"/>
                  <a:pt x="1061936" y="-4708"/>
                  <a:pt x="1449421" y="156"/>
                </a:cubicBezTo>
                <a:cubicBezTo>
                  <a:pt x="1836906" y="5020"/>
                  <a:pt x="1849876" y="223893"/>
                  <a:pt x="2324910" y="243348"/>
                </a:cubicBezTo>
                <a:cubicBezTo>
                  <a:pt x="2799944" y="262803"/>
                  <a:pt x="3827834" y="124994"/>
                  <a:pt x="4299625" y="116888"/>
                </a:cubicBezTo>
                <a:cubicBezTo>
                  <a:pt x="4771417" y="108781"/>
                  <a:pt x="4963538" y="151745"/>
                  <a:pt x="5155659" y="194709"/>
                </a:cubicBezTo>
              </a:path>
            </a:pathLst>
          </a:cu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grpSp>
        <p:nvGrpSpPr>
          <p:cNvPr id="35" name="Kuva 2" descr="Käyttäjät">
            <a:extLst>
              <a:ext uri="{FF2B5EF4-FFF2-40B4-BE49-F238E27FC236}">
                <a16:creationId xmlns:a16="http://schemas.microsoft.com/office/drawing/2014/main" id="{9142DE8E-EE4C-4547-9728-FA39F9D6FEAA}"/>
              </a:ext>
            </a:extLst>
          </p:cNvPr>
          <p:cNvGrpSpPr/>
          <p:nvPr userDrawn="1"/>
        </p:nvGrpSpPr>
        <p:grpSpPr>
          <a:xfrm>
            <a:off x="8707125" y="2565000"/>
            <a:ext cx="2682972" cy="1235326"/>
            <a:chOff x="2023805" y="920095"/>
            <a:chExt cx="2682972" cy="1235326"/>
          </a:xfrm>
          <a:solidFill>
            <a:srgbClr val="000000"/>
          </a:solidFill>
        </p:grpSpPr>
        <p:sp>
          <p:nvSpPr>
            <p:cNvPr id="39" name="Vapaamuotoinen: Muoto 38">
              <a:extLst>
                <a:ext uri="{FF2B5EF4-FFF2-40B4-BE49-F238E27FC236}">
                  <a16:creationId xmlns:a16="http://schemas.microsoft.com/office/drawing/2014/main" id="{9ACB3BCE-C242-4FAA-AD28-36C5F7620153}"/>
                </a:ext>
              </a:extLst>
            </p:cNvPr>
            <p:cNvSpPr/>
            <p:nvPr/>
          </p:nvSpPr>
          <p:spPr>
            <a:xfrm>
              <a:off x="2313334" y="920095"/>
              <a:ext cx="579059" cy="546889"/>
            </a:xfrm>
            <a:custGeom>
              <a:avLst/>
              <a:gdLst>
                <a:gd name="connsiteX0" fmla="*/ 579059 w 579058"/>
                <a:gd name="connsiteY0" fmla="*/ 289529 h 546888"/>
                <a:gd name="connsiteX1" fmla="*/ 289529 w 579058"/>
                <a:gd name="connsiteY1" fmla="*/ 579059 h 546888"/>
                <a:gd name="connsiteX2" fmla="*/ 0 w 579058"/>
                <a:gd name="connsiteY2" fmla="*/ 289529 h 546888"/>
                <a:gd name="connsiteX3" fmla="*/ 289529 w 579058"/>
                <a:gd name="connsiteY3" fmla="*/ 0 h 546888"/>
                <a:gd name="connsiteX4" fmla="*/ 579059 w 579058"/>
                <a:gd name="connsiteY4" fmla="*/ 289529 h 546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058" h="546888">
                  <a:moveTo>
                    <a:pt x="579059" y="289529"/>
                  </a:moveTo>
                  <a:cubicBezTo>
                    <a:pt x="579059" y="449432"/>
                    <a:pt x="449432" y="579059"/>
                    <a:pt x="289529" y="579059"/>
                  </a:cubicBezTo>
                  <a:cubicBezTo>
                    <a:pt x="129627" y="579059"/>
                    <a:pt x="0" y="449432"/>
                    <a:pt x="0" y="289529"/>
                  </a:cubicBezTo>
                  <a:cubicBezTo>
                    <a:pt x="0" y="129627"/>
                    <a:pt x="129627" y="0"/>
                    <a:pt x="289529" y="0"/>
                  </a:cubicBezTo>
                  <a:cubicBezTo>
                    <a:pt x="449432" y="0"/>
                    <a:pt x="579059" y="129627"/>
                    <a:pt x="579059" y="289529"/>
                  </a:cubicBezTo>
                  <a:close/>
                </a:path>
              </a:pathLst>
            </a:custGeom>
            <a:gradFill flip="none" rotWithShape="1">
              <a:gsLst>
                <a:gs pos="0">
                  <a:srgbClr val="490E6F"/>
                </a:gs>
                <a:gs pos="28000">
                  <a:srgbClr val="490E6F"/>
                </a:gs>
                <a:gs pos="100000">
                  <a:srgbClr val="971CE2"/>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
          <p:nvSpPr>
            <p:cNvPr id="40" name="Vapaamuotoinen: Muoto 39">
              <a:extLst>
                <a:ext uri="{FF2B5EF4-FFF2-40B4-BE49-F238E27FC236}">
                  <a16:creationId xmlns:a16="http://schemas.microsoft.com/office/drawing/2014/main" id="{D1F483AB-1540-4385-83F5-174789DFD7FF}"/>
                </a:ext>
              </a:extLst>
            </p:cNvPr>
            <p:cNvSpPr/>
            <p:nvPr/>
          </p:nvSpPr>
          <p:spPr>
            <a:xfrm>
              <a:off x="3857490" y="920095"/>
              <a:ext cx="579059" cy="546889"/>
            </a:xfrm>
            <a:custGeom>
              <a:avLst/>
              <a:gdLst>
                <a:gd name="connsiteX0" fmla="*/ 579059 w 579058"/>
                <a:gd name="connsiteY0" fmla="*/ 289529 h 546888"/>
                <a:gd name="connsiteX1" fmla="*/ 289529 w 579058"/>
                <a:gd name="connsiteY1" fmla="*/ 579059 h 546888"/>
                <a:gd name="connsiteX2" fmla="*/ 0 w 579058"/>
                <a:gd name="connsiteY2" fmla="*/ 289529 h 546888"/>
                <a:gd name="connsiteX3" fmla="*/ 289529 w 579058"/>
                <a:gd name="connsiteY3" fmla="*/ 0 h 546888"/>
                <a:gd name="connsiteX4" fmla="*/ 579059 w 579058"/>
                <a:gd name="connsiteY4" fmla="*/ 289529 h 546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058" h="546888">
                  <a:moveTo>
                    <a:pt x="579059" y="289529"/>
                  </a:moveTo>
                  <a:cubicBezTo>
                    <a:pt x="579059" y="449432"/>
                    <a:pt x="449432" y="579059"/>
                    <a:pt x="289529" y="579059"/>
                  </a:cubicBezTo>
                  <a:cubicBezTo>
                    <a:pt x="129627" y="579059"/>
                    <a:pt x="0" y="449432"/>
                    <a:pt x="0" y="289529"/>
                  </a:cubicBezTo>
                  <a:cubicBezTo>
                    <a:pt x="0" y="129627"/>
                    <a:pt x="129627" y="0"/>
                    <a:pt x="289529" y="0"/>
                  </a:cubicBezTo>
                  <a:cubicBezTo>
                    <a:pt x="449432" y="0"/>
                    <a:pt x="579059" y="129627"/>
                    <a:pt x="579059" y="289529"/>
                  </a:cubicBezTo>
                  <a:close/>
                </a:path>
              </a:pathLst>
            </a:custGeom>
            <a:gradFill flip="none" rotWithShape="1">
              <a:gsLst>
                <a:gs pos="0">
                  <a:srgbClr val="490E6F"/>
                </a:gs>
                <a:gs pos="28000">
                  <a:srgbClr val="490E6F"/>
                </a:gs>
                <a:gs pos="100000">
                  <a:srgbClr val="971CE2"/>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
          <p:nvSpPr>
            <p:cNvPr id="41" name="Vapaamuotoinen: Muoto 40">
              <a:extLst>
                <a:ext uri="{FF2B5EF4-FFF2-40B4-BE49-F238E27FC236}">
                  <a16:creationId xmlns:a16="http://schemas.microsoft.com/office/drawing/2014/main" id="{8871322B-ED4F-4343-994C-CC5259E470CC}"/>
                </a:ext>
              </a:extLst>
            </p:cNvPr>
            <p:cNvSpPr/>
            <p:nvPr/>
          </p:nvSpPr>
          <p:spPr>
            <a:xfrm>
              <a:off x="3677339" y="1576362"/>
              <a:ext cx="1029438" cy="579059"/>
            </a:xfrm>
            <a:custGeom>
              <a:avLst/>
              <a:gdLst>
                <a:gd name="connsiteX0" fmla="*/ 990834 w 1029437"/>
                <a:gd name="connsiteY0" fmla="*/ 173718 h 579058"/>
                <a:gd name="connsiteX1" fmla="*/ 707738 w 1029437"/>
                <a:gd name="connsiteY1" fmla="*/ 38604 h 579058"/>
                <a:gd name="connsiteX2" fmla="*/ 469681 w 1029437"/>
                <a:gd name="connsiteY2" fmla="*/ 0 h 579058"/>
                <a:gd name="connsiteX3" fmla="*/ 231623 w 1029437"/>
                <a:gd name="connsiteY3" fmla="*/ 38604 h 579058"/>
                <a:gd name="connsiteX4" fmla="*/ 115812 w 1029437"/>
                <a:gd name="connsiteY4" fmla="*/ 83642 h 579058"/>
                <a:gd name="connsiteX5" fmla="*/ 115812 w 1029437"/>
                <a:gd name="connsiteY5" fmla="*/ 90076 h 579058"/>
                <a:gd name="connsiteX6" fmla="*/ 0 w 1029437"/>
                <a:gd name="connsiteY6" fmla="*/ 373171 h 579058"/>
                <a:gd name="connsiteX7" fmla="*/ 295963 w 1029437"/>
                <a:gd name="connsiteY7" fmla="*/ 521153 h 579058"/>
                <a:gd name="connsiteX8" fmla="*/ 347435 w 1029437"/>
                <a:gd name="connsiteY8" fmla="*/ 579059 h 579058"/>
                <a:gd name="connsiteX9" fmla="*/ 1048740 w 1029437"/>
                <a:gd name="connsiteY9" fmla="*/ 579059 h 579058"/>
                <a:gd name="connsiteX10" fmla="*/ 1048740 w 1029437"/>
                <a:gd name="connsiteY10" fmla="*/ 289529 h 579058"/>
                <a:gd name="connsiteX11" fmla="*/ 990834 w 1029437"/>
                <a:gd name="connsiteY11" fmla="*/ 173718 h 57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437" h="579058">
                  <a:moveTo>
                    <a:pt x="990834" y="173718"/>
                  </a:moveTo>
                  <a:cubicBezTo>
                    <a:pt x="913626" y="109378"/>
                    <a:pt x="810682" y="64340"/>
                    <a:pt x="707738" y="38604"/>
                  </a:cubicBezTo>
                  <a:cubicBezTo>
                    <a:pt x="636964" y="19302"/>
                    <a:pt x="553323" y="0"/>
                    <a:pt x="469681" y="0"/>
                  </a:cubicBezTo>
                  <a:cubicBezTo>
                    <a:pt x="392473" y="0"/>
                    <a:pt x="308831" y="12868"/>
                    <a:pt x="231623" y="38604"/>
                  </a:cubicBezTo>
                  <a:cubicBezTo>
                    <a:pt x="193020" y="51472"/>
                    <a:pt x="154416" y="64340"/>
                    <a:pt x="115812" y="83642"/>
                  </a:cubicBezTo>
                  <a:lnTo>
                    <a:pt x="115812" y="90076"/>
                  </a:lnTo>
                  <a:cubicBezTo>
                    <a:pt x="115812" y="199454"/>
                    <a:pt x="70774" y="302397"/>
                    <a:pt x="0" y="373171"/>
                  </a:cubicBezTo>
                  <a:cubicBezTo>
                    <a:pt x="122246" y="411775"/>
                    <a:pt x="218755" y="463247"/>
                    <a:pt x="295963" y="521153"/>
                  </a:cubicBezTo>
                  <a:cubicBezTo>
                    <a:pt x="315265" y="540455"/>
                    <a:pt x="334567" y="553323"/>
                    <a:pt x="347435" y="579059"/>
                  </a:cubicBezTo>
                  <a:lnTo>
                    <a:pt x="1048740" y="579059"/>
                  </a:lnTo>
                  <a:lnTo>
                    <a:pt x="1048740" y="289529"/>
                  </a:lnTo>
                  <a:cubicBezTo>
                    <a:pt x="1048740" y="244491"/>
                    <a:pt x="1029438" y="199454"/>
                    <a:pt x="990834" y="173718"/>
                  </a:cubicBezTo>
                  <a:close/>
                </a:path>
              </a:pathLst>
            </a:custGeom>
            <a:gradFill flip="none" rotWithShape="1">
              <a:gsLst>
                <a:gs pos="0">
                  <a:srgbClr val="490E6F"/>
                </a:gs>
                <a:gs pos="28000">
                  <a:srgbClr val="490E6F"/>
                </a:gs>
                <a:gs pos="100000">
                  <a:srgbClr val="971CE2"/>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
          <p:nvSpPr>
            <p:cNvPr id="42" name="Vapaamuotoinen: Muoto 41">
              <a:extLst>
                <a:ext uri="{FF2B5EF4-FFF2-40B4-BE49-F238E27FC236}">
                  <a16:creationId xmlns:a16="http://schemas.microsoft.com/office/drawing/2014/main" id="{AA783CA2-4392-4079-A042-8B4243C1D9FA}"/>
                </a:ext>
              </a:extLst>
            </p:cNvPr>
            <p:cNvSpPr/>
            <p:nvPr/>
          </p:nvSpPr>
          <p:spPr>
            <a:xfrm>
              <a:off x="2023805" y="1576362"/>
              <a:ext cx="1029438" cy="579059"/>
            </a:xfrm>
            <a:custGeom>
              <a:avLst/>
              <a:gdLst>
                <a:gd name="connsiteX0" fmla="*/ 752776 w 1029437"/>
                <a:gd name="connsiteY0" fmla="*/ 521153 h 579058"/>
                <a:gd name="connsiteX1" fmla="*/ 752776 w 1029437"/>
                <a:gd name="connsiteY1" fmla="*/ 521153 h 579058"/>
                <a:gd name="connsiteX2" fmla="*/ 1048740 w 1029437"/>
                <a:gd name="connsiteY2" fmla="*/ 373171 h 579058"/>
                <a:gd name="connsiteX3" fmla="*/ 932928 w 1029437"/>
                <a:gd name="connsiteY3" fmla="*/ 90076 h 579058"/>
                <a:gd name="connsiteX4" fmla="*/ 932928 w 1029437"/>
                <a:gd name="connsiteY4" fmla="*/ 77208 h 579058"/>
                <a:gd name="connsiteX5" fmla="*/ 817116 w 1029437"/>
                <a:gd name="connsiteY5" fmla="*/ 38604 h 579058"/>
                <a:gd name="connsiteX6" fmla="*/ 579059 w 1029437"/>
                <a:gd name="connsiteY6" fmla="*/ 0 h 579058"/>
                <a:gd name="connsiteX7" fmla="*/ 341001 w 1029437"/>
                <a:gd name="connsiteY7" fmla="*/ 38604 h 579058"/>
                <a:gd name="connsiteX8" fmla="*/ 57906 w 1029437"/>
                <a:gd name="connsiteY8" fmla="*/ 173718 h 579058"/>
                <a:gd name="connsiteX9" fmla="*/ 0 w 1029437"/>
                <a:gd name="connsiteY9" fmla="*/ 289529 h 579058"/>
                <a:gd name="connsiteX10" fmla="*/ 0 w 1029437"/>
                <a:gd name="connsiteY10" fmla="*/ 579059 h 579058"/>
                <a:gd name="connsiteX11" fmla="*/ 694870 w 1029437"/>
                <a:gd name="connsiteY11" fmla="*/ 579059 h 579058"/>
                <a:gd name="connsiteX12" fmla="*/ 752776 w 1029437"/>
                <a:gd name="connsiteY12" fmla="*/ 521153 h 57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9437" h="579058">
                  <a:moveTo>
                    <a:pt x="752776" y="521153"/>
                  </a:moveTo>
                  <a:lnTo>
                    <a:pt x="752776" y="521153"/>
                  </a:lnTo>
                  <a:cubicBezTo>
                    <a:pt x="842852" y="456813"/>
                    <a:pt x="945796" y="405341"/>
                    <a:pt x="1048740" y="373171"/>
                  </a:cubicBezTo>
                  <a:cubicBezTo>
                    <a:pt x="977966" y="295963"/>
                    <a:pt x="932928" y="199454"/>
                    <a:pt x="932928" y="90076"/>
                  </a:cubicBezTo>
                  <a:cubicBezTo>
                    <a:pt x="932928" y="83642"/>
                    <a:pt x="932928" y="83642"/>
                    <a:pt x="932928" y="77208"/>
                  </a:cubicBezTo>
                  <a:cubicBezTo>
                    <a:pt x="894324" y="64340"/>
                    <a:pt x="855720" y="45038"/>
                    <a:pt x="817116" y="38604"/>
                  </a:cubicBezTo>
                  <a:cubicBezTo>
                    <a:pt x="746342" y="19302"/>
                    <a:pt x="662701" y="0"/>
                    <a:pt x="579059" y="0"/>
                  </a:cubicBezTo>
                  <a:cubicBezTo>
                    <a:pt x="501851" y="0"/>
                    <a:pt x="418209" y="12868"/>
                    <a:pt x="341001" y="38604"/>
                  </a:cubicBezTo>
                  <a:cubicBezTo>
                    <a:pt x="238057" y="70774"/>
                    <a:pt x="141548" y="115812"/>
                    <a:pt x="57906" y="173718"/>
                  </a:cubicBezTo>
                  <a:cubicBezTo>
                    <a:pt x="19302" y="199454"/>
                    <a:pt x="0" y="244491"/>
                    <a:pt x="0" y="289529"/>
                  </a:cubicBezTo>
                  <a:lnTo>
                    <a:pt x="0" y="579059"/>
                  </a:lnTo>
                  <a:lnTo>
                    <a:pt x="694870" y="579059"/>
                  </a:lnTo>
                  <a:cubicBezTo>
                    <a:pt x="714172" y="553323"/>
                    <a:pt x="727040" y="540455"/>
                    <a:pt x="752776" y="521153"/>
                  </a:cubicBezTo>
                  <a:close/>
                </a:path>
              </a:pathLst>
            </a:custGeom>
            <a:gradFill flip="none" rotWithShape="1">
              <a:gsLst>
                <a:gs pos="0">
                  <a:srgbClr val="490E6F"/>
                </a:gs>
                <a:gs pos="28000">
                  <a:srgbClr val="490E6F"/>
                </a:gs>
                <a:gs pos="100000">
                  <a:srgbClr val="971CE2"/>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grpSp>
      <p:grpSp>
        <p:nvGrpSpPr>
          <p:cNvPr id="43" name="Kuva 2" descr="Käyttäjät">
            <a:extLst>
              <a:ext uri="{FF2B5EF4-FFF2-40B4-BE49-F238E27FC236}">
                <a16:creationId xmlns:a16="http://schemas.microsoft.com/office/drawing/2014/main" id="{927CC8C7-FC6F-4771-A247-D57E82A9D21F}"/>
              </a:ext>
            </a:extLst>
          </p:cNvPr>
          <p:cNvGrpSpPr/>
          <p:nvPr userDrawn="1"/>
        </p:nvGrpSpPr>
        <p:grpSpPr>
          <a:xfrm>
            <a:off x="9479203" y="2948571"/>
            <a:ext cx="1158117" cy="1203156"/>
            <a:chOff x="2028606" y="3112600"/>
            <a:chExt cx="1158117" cy="1203156"/>
          </a:xfrm>
          <a:solidFill>
            <a:srgbClr val="000000"/>
          </a:solidFill>
        </p:grpSpPr>
        <p:sp>
          <p:nvSpPr>
            <p:cNvPr id="44" name="Vapaamuotoinen: Muoto 43">
              <a:extLst>
                <a:ext uri="{FF2B5EF4-FFF2-40B4-BE49-F238E27FC236}">
                  <a16:creationId xmlns:a16="http://schemas.microsoft.com/office/drawing/2014/main" id="{EA0319F4-D457-4580-8558-8938BEF2FB3F}"/>
                </a:ext>
              </a:extLst>
            </p:cNvPr>
            <p:cNvSpPr/>
            <p:nvPr/>
          </p:nvSpPr>
          <p:spPr>
            <a:xfrm>
              <a:off x="2028606" y="3768867"/>
              <a:ext cx="1158117" cy="546889"/>
            </a:xfrm>
            <a:custGeom>
              <a:avLst/>
              <a:gdLst>
                <a:gd name="connsiteX0" fmla="*/ 1158117 w 1158117"/>
                <a:gd name="connsiteY0" fmla="*/ 579059 h 546888"/>
                <a:gd name="connsiteX1" fmla="*/ 1158117 w 1158117"/>
                <a:gd name="connsiteY1" fmla="*/ 289529 h 546888"/>
                <a:gd name="connsiteX2" fmla="*/ 1100211 w 1158117"/>
                <a:gd name="connsiteY2" fmla="*/ 173718 h 546888"/>
                <a:gd name="connsiteX3" fmla="*/ 817116 w 1158117"/>
                <a:gd name="connsiteY3" fmla="*/ 38604 h 546888"/>
                <a:gd name="connsiteX4" fmla="*/ 579059 w 1158117"/>
                <a:gd name="connsiteY4" fmla="*/ 0 h 546888"/>
                <a:gd name="connsiteX5" fmla="*/ 341001 w 1158117"/>
                <a:gd name="connsiteY5" fmla="*/ 38604 h 546888"/>
                <a:gd name="connsiteX6" fmla="*/ 57906 w 1158117"/>
                <a:gd name="connsiteY6" fmla="*/ 173718 h 546888"/>
                <a:gd name="connsiteX7" fmla="*/ 0 w 1158117"/>
                <a:gd name="connsiteY7" fmla="*/ 289529 h 546888"/>
                <a:gd name="connsiteX8" fmla="*/ 0 w 1158117"/>
                <a:gd name="connsiteY8" fmla="*/ 579059 h 546888"/>
                <a:gd name="connsiteX9" fmla="*/ 1158117 w 1158117"/>
                <a:gd name="connsiteY9" fmla="*/ 579059 h 54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8117" h="546888">
                  <a:moveTo>
                    <a:pt x="1158117" y="579059"/>
                  </a:moveTo>
                  <a:lnTo>
                    <a:pt x="1158117" y="289529"/>
                  </a:lnTo>
                  <a:cubicBezTo>
                    <a:pt x="1158117" y="244491"/>
                    <a:pt x="1138816" y="199454"/>
                    <a:pt x="1100211" y="173718"/>
                  </a:cubicBezTo>
                  <a:cubicBezTo>
                    <a:pt x="1023004" y="109378"/>
                    <a:pt x="920060" y="64340"/>
                    <a:pt x="817116" y="38604"/>
                  </a:cubicBezTo>
                  <a:cubicBezTo>
                    <a:pt x="746342" y="19302"/>
                    <a:pt x="662700" y="0"/>
                    <a:pt x="579059" y="0"/>
                  </a:cubicBezTo>
                  <a:cubicBezTo>
                    <a:pt x="501851" y="0"/>
                    <a:pt x="418209" y="12868"/>
                    <a:pt x="341001" y="38604"/>
                  </a:cubicBezTo>
                  <a:cubicBezTo>
                    <a:pt x="238058" y="64340"/>
                    <a:pt x="141548" y="115812"/>
                    <a:pt x="57906" y="173718"/>
                  </a:cubicBezTo>
                  <a:cubicBezTo>
                    <a:pt x="19302" y="205887"/>
                    <a:pt x="0" y="244491"/>
                    <a:pt x="0" y="289529"/>
                  </a:cubicBezTo>
                  <a:lnTo>
                    <a:pt x="0" y="579059"/>
                  </a:lnTo>
                  <a:lnTo>
                    <a:pt x="1158117" y="579059"/>
                  </a:lnTo>
                  <a:close/>
                </a:path>
              </a:pathLst>
            </a:custGeom>
            <a:gradFill flip="none" rotWithShape="1">
              <a:gsLst>
                <a:gs pos="0">
                  <a:srgbClr val="E0119D">
                    <a:lumMod val="50000"/>
                  </a:srgbClr>
                </a:gs>
                <a:gs pos="100000">
                  <a:srgbClr val="E0119D"/>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
          <p:nvSpPr>
            <p:cNvPr id="45" name="Vapaamuotoinen: Muoto 44">
              <a:extLst>
                <a:ext uri="{FF2B5EF4-FFF2-40B4-BE49-F238E27FC236}">
                  <a16:creationId xmlns:a16="http://schemas.microsoft.com/office/drawing/2014/main" id="{63B4A086-0672-48DD-A460-E862D0CB0A06}"/>
                </a:ext>
              </a:extLst>
            </p:cNvPr>
            <p:cNvSpPr/>
            <p:nvPr/>
          </p:nvSpPr>
          <p:spPr>
            <a:xfrm>
              <a:off x="2318135" y="3112600"/>
              <a:ext cx="579059" cy="579059"/>
            </a:xfrm>
            <a:custGeom>
              <a:avLst/>
              <a:gdLst>
                <a:gd name="connsiteX0" fmla="*/ 579059 w 579058"/>
                <a:gd name="connsiteY0" fmla="*/ 289529 h 579058"/>
                <a:gd name="connsiteX1" fmla="*/ 289529 w 579058"/>
                <a:gd name="connsiteY1" fmla="*/ 579059 h 579058"/>
                <a:gd name="connsiteX2" fmla="*/ 0 w 579058"/>
                <a:gd name="connsiteY2" fmla="*/ 289529 h 579058"/>
                <a:gd name="connsiteX3" fmla="*/ 289529 w 579058"/>
                <a:gd name="connsiteY3" fmla="*/ 0 h 579058"/>
                <a:gd name="connsiteX4" fmla="*/ 579059 w 579058"/>
                <a:gd name="connsiteY4" fmla="*/ 289529 h 57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058" h="579058">
                  <a:moveTo>
                    <a:pt x="579059" y="289529"/>
                  </a:moveTo>
                  <a:cubicBezTo>
                    <a:pt x="579059" y="449432"/>
                    <a:pt x="449432" y="579059"/>
                    <a:pt x="289529" y="579059"/>
                  </a:cubicBezTo>
                  <a:cubicBezTo>
                    <a:pt x="129627" y="579059"/>
                    <a:pt x="0" y="449432"/>
                    <a:pt x="0" y="289529"/>
                  </a:cubicBezTo>
                  <a:cubicBezTo>
                    <a:pt x="0" y="129627"/>
                    <a:pt x="129627" y="0"/>
                    <a:pt x="289529" y="0"/>
                  </a:cubicBezTo>
                  <a:cubicBezTo>
                    <a:pt x="449432" y="0"/>
                    <a:pt x="579059" y="129627"/>
                    <a:pt x="579059" y="289529"/>
                  </a:cubicBezTo>
                  <a:close/>
                </a:path>
              </a:pathLst>
            </a:custGeom>
            <a:gradFill flip="none" rotWithShape="1">
              <a:gsLst>
                <a:gs pos="0">
                  <a:srgbClr val="E0119D">
                    <a:lumMod val="50000"/>
                  </a:srgbClr>
                </a:gs>
                <a:gs pos="100000">
                  <a:srgbClr val="E0119D"/>
                </a:gs>
              </a:gsLst>
              <a:lin ang="2700000" scaled="1"/>
              <a:tileRect/>
            </a:gradFill>
            <a:ln w="9525" cap="flat" cmpd="sng" algn="ctr">
              <a:no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grpSp>
    </p:spTree>
    <p:extLst>
      <p:ext uri="{BB962C8B-B14F-4D97-AF65-F5344CB8AC3E}">
        <p14:creationId xmlns:p14="http://schemas.microsoft.com/office/powerpoint/2010/main" val="10068433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Älä käytä pohjana 2">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7CFF828D-6EE3-4BD4-BD3A-449C841EDA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1500" y="3173575"/>
            <a:ext cx="11049000" cy="361950"/>
          </a:xfrm>
          <a:prstGeom prst="rect">
            <a:avLst/>
          </a:prstGeom>
        </p:spPr>
      </p:pic>
      <p:pic>
        <p:nvPicPr>
          <p:cNvPr id="4" name="Kuva 3">
            <a:extLst>
              <a:ext uri="{FF2B5EF4-FFF2-40B4-BE49-F238E27FC236}">
                <a16:creationId xmlns:a16="http://schemas.microsoft.com/office/drawing/2014/main" id="{0AEE081A-6A7E-46FD-A285-AD62F92D44D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76515" y="3187862"/>
            <a:ext cx="342900" cy="333375"/>
          </a:xfrm>
          <a:prstGeom prst="rect">
            <a:avLst/>
          </a:prstGeom>
        </p:spPr>
      </p:pic>
      <p:pic>
        <p:nvPicPr>
          <p:cNvPr id="15" name="Kuva 14">
            <a:extLst>
              <a:ext uri="{FF2B5EF4-FFF2-40B4-BE49-F238E27FC236}">
                <a16:creationId xmlns:a16="http://schemas.microsoft.com/office/drawing/2014/main" id="{D8388924-5EB0-42F4-8C9A-B299F36B125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83290" y="3187862"/>
            <a:ext cx="342900" cy="333375"/>
          </a:xfrm>
          <a:prstGeom prst="rect">
            <a:avLst/>
          </a:prstGeom>
        </p:spPr>
      </p:pic>
      <p:pic>
        <p:nvPicPr>
          <p:cNvPr id="16" name="Kuva 15">
            <a:extLst>
              <a:ext uri="{FF2B5EF4-FFF2-40B4-BE49-F238E27FC236}">
                <a16:creationId xmlns:a16="http://schemas.microsoft.com/office/drawing/2014/main" id="{73704E23-9BF4-45A0-AFDB-EBD5324E7B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733186" y="3187862"/>
            <a:ext cx="342900" cy="333375"/>
          </a:xfrm>
          <a:prstGeom prst="rect">
            <a:avLst/>
          </a:prstGeom>
        </p:spPr>
      </p:pic>
      <p:pic>
        <p:nvPicPr>
          <p:cNvPr id="17" name="Kuva 16">
            <a:extLst>
              <a:ext uri="{FF2B5EF4-FFF2-40B4-BE49-F238E27FC236}">
                <a16:creationId xmlns:a16="http://schemas.microsoft.com/office/drawing/2014/main" id="{4BDC6D3C-1D6A-4B9B-A8B1-2906198126D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20950" y="3187862"/>
            <a:ext cx="342900" cy="333375"/>
          </a:xfrm>
          <a:prstGeom prst="rect">
            <a:avLst/>
          </a:prstGeom>
        </p:spPr>
      </p:pic>
      <p:pic>
        <p:nvPicPr>
          <p:cNvPr id="5" name="Kuva 4">
            <a:extLst>
              <a:ext uri="{FF2B5EF4-FFF2-40B4-BE49-F238E27FC236}">
                <a16:creationId xmlns:a16="http://schemas.microsoft.com/office/drawing/2014/main" id="{9FD432F3-D0FF-4085-BC49-5DCC6090BC1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32515" y="1354308"/>
            <a:ext cx="2809875" cy="1590675"/>
          </a:xfrm>
          <a:prstGeom prst="rect">
            <a:avLst/>
          </a:prstGeom>
        </p:spPr>
      </p:pic>
      <p:pic>
        <p:nvPicPr>
          <p:cNvPr id="6" name="Kuva 5">
            <a:extLst>
              <a:ext uri="{FF2B5EF4-FFF2-40B4-BE49-F238E27FC236}">
                <a16:creationId xmlns:a16="http://schemas.microsoft.com/office/drawing/2014/main" id="{C0ADFC16-D486-4A1D-B452-EB896D166F4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628411" y="1356003"/>
            <a:ext cx="1333500" cy="1590675"/>
          </a:xfrm>
          <a:prstGeom prst="rect">
            <a:avLst/>
          </a:prstGeom>
        </p:spPr>
      </p:pic>
      <p:pic>
        <p:nvPicPr>
          <p:cNvPr id="7" name="Kuva 6">
            <a:extLst>
              <a:ext uri="{FF2B5EF4-FFF2-40B4-BE49-F238E27FC236}">
                <a16:creationId xmlns:a16="http://schemas.microsoft.com/office/drawing/2014/main" id="{BDE55843-6CF9-4CF2-91AC-30E209C0A44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057615" y="1356003"/>
            <a:ext cx="2409825" cy="1590675"/>
          </a:xfrm>
          <a:prstGeom prst="rect">
            <a:avLst/>
          </a:prstGeom>
        </p:spPr>
      </p:pic>
      <p:pic>
        <p:nvPicPr>
          <p:cNvPr id="21" name="Kuva 20">
            <a:extLst>
              <a:ext uri="{FF2B5EF4-FFF2-40B4-BE49-F238E27FC236}">
                <a16:creationId xmlns:a16="http://schemas.microsoft.com/office/drawing/2014/main" id="{98AB079B-C7B8-4ACA-8A92-3C2D1BA62B6D}"/>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7562236" y="1356003"/>
            <a:ext cx="1333500" cy="1590675"/>
          </a:xfrm>
          <a:prstGeom prst="rect">
            <a:avLst/>
          </a:prstGeom>
        </p:spPr>
      </p:pic>
      <p:sp>
        <p:nvSpPr>
          <p:cNvPr id="22" name="Tekstin paikkamerkki 5">
            <a:extLst>
              <a:ext uri="{FF2B5EF4-FFF2-40B4-BE49-F238E27FC236}">
                <a16:creationId xmlns:a16="http://schemas.microsoft.com/office/drawing/2014/main" id="{30F202CF-5014-498C-B66A-1423FE32E0F0}"/>
              </a:ext>
            </a:extLst>
          </p:cNvPr>
          <p:cNvSpPr>
            <a:spLocks noGrp="1"/>
          </p:cNvSpPr>
          <p:nvPr>
            <p:ph type="body" sz="quarter" idx="14" hasCustomPrompt="1"/>
          </p:nvPr>
        </p:nvSpPr>
        <p:spPr>
          <a:xfrm>
            <a:off x="953465" y="1643558"/>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1</a:t>
            </a:r>
          </a:p>
        </p:txBody>
      </p:sp>
      <p:sp>
        <p:nvSpPr>
          <p:cNvPr id="23" name="Tekstin paikkamerkki 5">
            <a:extLst>
              <a:ext uri="{FF2B5EF4-FFF2-40B4-BE49-F238E27FC236}">
                <a16:creationId xmlns:a16="http://schemas.microsoft.com/office/drawing/2014/main" id="{63BBE630-686C-4B47-B311-04E0152DF542}"/>
              </a:ext>
            </a:extLst>
          </p:cNvPr>
          <p:cNvSpPr>
            <a:spLocks noGrp="1"/>
          </p:cNvSpPr>
          <p:nvPr>
            <p:ph type="body" sz="quarter" idx="15" hasCustomPrompt="1"/>
          </p:nvPr>
        </p:nvSpPr>
        <p:spPr>
          <a:xfrm>
            <a:off x="3706190" y="1643558"/>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2</a:t>
            </a:r>
          </a:p>
        </p:txBody>
      </p:sp>
      <p:sp>
        <p:nvSpPr>
          <p:cNvPr id="24" name="Tekstin paikkamerkki 5">
            <a:extLst>
              <a:ext uri="{FF2B5EF4-FFF2-40B4-BE49-F238E27FC236}">
                <a16:creationId xmlns:a16="http://schemas.microsoft.com/office/drawing/2014/main" id="{33B629F0-7CEE-41F6-9FE5-52E1534E6FE4}"/>
              </a:ext>
            </a:extLst>
          </p:cNvPr>
          <p:cNvSpPr>
            <a:spLocks noGrp="1"/>
          </p:cNvSpPr>
          <p:nvPr>
            <p:ph type="body" sz="quarter" idx="16" hasCustomPrompt="1"/>
          </p:nvPr>
        </p:nvSpPr>
        <p:spPr>
          <a:xfrm>
            <a:off x="5192090" y="1643558"/>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3</a:t>
            </a:r>
          </a:p>
        </p:txBody>
      </p:sp>
      <p:sp>
        <p:nvSpPr>
          <p:cNvPr id="25" name="Tekstin paikkamerkki 5">
            <a:extLst>
              <a:ext uri="{FF2B5EF4-FFF2-40B4-BE49-F238E27FC236}">
                <a16:creationId xmlns:a16="http://schemas.microsoft.com/office/drawing/2014/main" id="{C4DBF8C0-3FEA-45DF-8356-D3182643BD96}"/>
              </a:ext>
            </a:extLst>
          </p:cNvPr>
          <p:cNvSpPr>
            <a:spLocks noGrp="1"/>
          </p:cNvSpPr>
          <p:nvPr>
            <p:ph type="body" sz="quarter" idx="17" hasCustomPrompt="1"/>
          </p:nvPr>
        </p:nvSpPr>
        <p:spPr>
          <a:xfrm>
            <a:off x="7611440" y="1643558"/>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4</a:t>
            </a:r>
          </a:p>
        </p:txBody>
      </p:sp>
      <p:sp>
        <p:nvSpPr>
          <p:cNvPr id="9" name="Tekstin paikkamerkki 8">
            <a:extLst>
              <a:ext uri="{FF2B5EF4-FFF2-40B4-BE49-F238E27FC236}">
                <a16:creationId xmlns:a16="http://schemas.microsoft.com/office/drawing/2014/main" id="{33DB265B-4569-42C3-A93B-A78121883F3E}"/>
              </a:ext>
            </a:extLst>
          </p:cNvPr>
          <p:cNvSpPr>
            <a:spLocks noGrp="1"/>
          </p:cNvSpPr>
          <p:nvPr>
            <p:ph type="body" sz="quarter" idx="18" hasCustomPrompt="1"/>
          </p:nvPr>
        </p:nvSpPr>
        <p:spPr>
          <a:xfrm>
            <a:off x="732515" y="3860800"/>
            <a:ext cx="1476400" cy="361950"/>
          </a:xfrm>
        </p:spPr>
        <p:txBody>
          <a:bodyPr>
            <a:normAutofit/>
          </a:bodyPr>
          <a:lstStyle>
            <a:lvl1pPr marL="0" indent="0">
              <a:buNone/>
              <a:defRPr sz="1800" b="1"/>
            </a:lvl1pPr>
          </a:lstStyle>
          <a:p>
            <a:pPr lvl="0"/>
            <a:r>
              <a:rPr lang="fi-FI"/>
              <a:t>Askel 1</a:t>
            </a:r>
          </a:p>
        </p:txBody>
      </p:sp>
      <p:sp>
        <p:nvSpPr>
          <p:cNvPr id="32" name="Tekstin paikkamerkki 8">
            <a:extLst>
              <a:ext uri="{FF2B5EF4-FFF2-40B4-BE49-F238E27FC236}">
                <a16:creationId xmlns:a16="http://schemas.microsoft.com/office/drawing/2014/main" id="{D0003D02-4CED-45F4-BCC9-71CE5E38A5E0}"/>
              </a:ext>
            </a:extLst>
          </p:cNvPr>
          <p:cNvSpPr>
            <a:spLocks noGrp="1"/>
          </p:cNvSpPr>
          <p:nvPr>
            <p:ph type="body" sz="quarter" idx="19" hasCustomPrompt="1"/>
          </p:nvPr>
        </p:nvSpPr>
        <p:spPr>
          <a:xfrm>
            <a:off x="732515" y="4321319"/>
            <a:ext cx="1476400" cy="1265563"/>
          </a:xfrm>
        </p:spPr>
        <p:txBody>
          <a:bodyPr>
            <a:normAutofit/>
          </a:bodyPr>
          <a:lstStyle>
            <a:lvl1pPr marL="0" indent="0">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4" name="Tekstin paikkamerkki 8">
            <a:extLst>
              <a:ext uri="{FF2B5EF4-FFF2-40B4-BE49-F238E27FC236}">
                <a16:creationId xmlns:a16="http://schemas.microsoft.com/office/drawing/2014/main" id="{ABF63E86-8254-4BA1-A13A-8E539FFC7EDD}"/>
              </a:ext>
            </a:extLst>
          </p:cNvPr>
          <p:cNvSpPr>
            <a:spLocks noGrp="1"/>
          </p:cNvSpPr>
          <p:nvPr>
            <p:ph type="body" sz="quarter" idx="20" hasCustomPrompt="1"/>
          </p:nvPr>
        </p:nvSpPr>
        <p:spPr>
          <a:xfrm>
            <a:off x="3628411" y="3860800"/>
            <a:ext cx="1476400" cy="361950"/>
          </a:xfrm>
        </p:spPr>
        <p:txBody>
          <a:bodyPr>
            <a:normAutofit/>
          </a:bodyPr>
          <a:lstStyle>
            <a:lvl1pPr marL="0" indent="0">
              <a:buNone/>
              <a:defRPr sz="1800" b="1"/>
            </a:lvl1pPr>
          </a:lstStyle>
          <a:p>
            <a:pPr lvl="0"/>
            <a:r>
              <a:rPr lang="fi-FI"/>
              <a:t>Askel 2</a:t>
            </a:r>
          </a:p>
        </p:txBody>
      </p:sp>
      <p:sp>
        <p:nvSpPr>
          <p:cNvPr id="35" name="Tekstin paikkamerkki 8">
            <a:extLst>
              <a:ext uri="{FF2B5EF4-FFF2-40B4-BE49-F238E27FC236}">
                <a16:creationId xmlns:a16="http://schemas.microsoft.com/office/drawing/2014/main" id="{2DFDC020-C080-4D97-9D0B-3E7D35312014}"/>
              </a:ext>
            </a:extLst>
          </p:cNvPr>
          <p:cNvSpPr>
            <a:spLocks noGrp="1"/>
          </p:cNvSpPr>
          <p:nvPr>
            <p:ph type="body" sz="quarter" idx="21" hasCustomPrompt="1"/>
          </p:nvPr>
        </p:nvSpPr>
        <p:spPr>
          <a:xfrm>
            <a:off x="3628411" y="4321319"/>
            <a:ext cx="1476400" cy="1265563"/>
          </a:xfrm>
        </p:spPr>
        <p:txBody>
          <a:bodyPr>
            <a:normAutofit/>
          </a:bodyPr>
          <a:lstStyle>
            <a:lvl1pPr marL="0" indent="0">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6" name="Tekstin paikkamerkki 8">
            <a:extLst>
              <a:ext uri="{FF2B5EF4-FFF2-40B4-BE49-F238E27FC236}">
                <a16:creationId xmlns:a16="http://schemas.microsoft.com/office/drawing/2014/main" id="{F9332985-7819-4927-B872-E8AD3B268FC6}"/>
              </a:ext>
            </a:extLst>
          </p:cNvPr>
          <p:cNvSpPr>
            <a:spLocks noGrp="1"/>
          </p:cNvSpPr>
          <p:nvPr>
            <p:ph type="body" sz="quarter" idx="22" hasCustomPrompt="1"/>
          </p:nvPr>
        </p:nvSpPr>
        <p:spPr>
          <a:xfrm>
            <a:off x="5057615" y="3860800"/>
            <a:ext cx="1476400" cy="361950"/>
          </a:xfrm>
        </p:spPr>
        <p:txBody>
          <a:bodyPr>
            <a:normAutofit/>
          </a:bodyPr>
          <a:lstStyle>
            <a:lvl1pPr marL="0" indent="0">
              <a:buNone/>
              <a:defRPr sz="1800" b="1"/>
            </a:lvl1pPr>
          </a:lstStyle>
          <a:p>
            <a:pPr lvl="0"/>
            <a:r>
              <a:rPr lang="fi-FI"/>
              <a:t>Askel 3</a:t>
            </a:r>
          </a:p>
        </p:txBody>
      </p:sp>
      <p:sp>
        <p:nvSpPr>
          <p:cNvPr id="37" name="Tekstin paikkamerkki 8">
            <a:extLst>
              <a:ext uri="{FF2B5EF4-FFF2-40B4-BE49-F238E27FC236}">
                <a16:creationId xmlns:a16="http://schemas.microsoft.com/office/drawing/2014/main" id="{BF4378F6-873E-40EB-9BE5-4FD02955A00F}"/>
              </a:ext>
            </a:extLst>
          </p:cNvPr>
          <p:cNvSpPr>
            <a:spLocks noGrp="1"/>
          </p:cNvSpPr>
          <p:nvPr>
            <p:ph type="body" sz="quarter" idx="23" hasCustomPrompt="1"/>
          </p:nvPr>
        </p:nvSpPr>
        <p:spPr>
          <a:xfrm>
            <a:off x="5057615" y="4321319"/>
            <a:ext cx="1476400" cy="1265563"/>
          </a:xfrm>
        </p:spPr>
        <p:txBody>
          <a:bodyPr>
            <a:normAutofit/>
          </a:bodyPr>
          <a:lstStyle>
            <a:lvl1pPr marL="0" indent="0">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8" name="Tekstin paikkamerkki 8">
            <a:extLst>
              <a:ext uri="{FF2B5EF4-FFF2-40B4-BE49-F238E27FC236}">
                <a16:creationId xmlns:a16="http://schemas.microsoft.com/office/drawing/2014/main" id="{4061B29E-D713-43F2-863D-D89D91221162}"/>
              </a:ext>
            </a:extLst>
          </p:cNvPr>
          <p:cNvSpPr>
            <a:spLocks noGrp="1"/>
          </p:cNvSpPr>
          <p:nvPr>
            <p:ph type="body" sz="quarter" idx="24" hasCustomPrompt="1"/>
          </p:nvPr>
        </p:nvSpPr>
        <p:spPr>
          <a:xfrm>
            <a:off x="7562236" y="3860800"/>
            <a:ext cx="1476400" cy="361950"/>
          </a:xfrm>
        </p:spPr>
        <p:txBody>
          <a:bodyPr>
            <a:normAutofit/>
          </a:bodyPr>
          <a:lstStyle>
            <a:lvl1pPr marL="0" indent="0">
              <a:buNone/>
              <a:defRPr sz="1800" b="1"/>
            </a:lvl1pPr>
          </a:lstStyle>
          <a:p>
            <a:pPr lvl="0"/>
            <a:r>
              <a:rPr lang="fi-FI"/>
              <a:t>Askel 4</a:t>
            </a:r>
          </a:p>
        </p:txBody>
      </p:sp>
      <p:sp>
        <p:nvSpPr>
          <p:cNvPr id="39" name="Tekstin paikkamerkki 8">
            <a:extLst>
              <a:ext uri="{FF2B5EF4-FFF2-40B4-BE49-F238E27FC236}">
                <a16:creationId xmlns:a16="http://schemas.microsoft.com/office/drawing/2014/main" id="{F648FFDC-63A1-48F6-A808-B5491DCA6C43}"/>
              </a:ext>
            </a:extLst>
          </p:cNvPr>
          <p:cNvSpPr>
            <a:spLocks noGrp="1"/>
          </p:cNvSpPr>
          <p:nvPr>
            <p:ph type="body" sz="quarter" idx="25" hasCustomPrompt="1"/>
          </p:nvPr>
        </p:nvSpPr>
        <p:spPr>
          <a:xfrm>
            <a:off x="7562236" y="4321319"/>
            <a:ext cx="1476400" cy="1265563"/>
          </a:xfrm>
        </p:spPr>
        <p:txBody>
          <a:bodyPr>
            <a:normAutofit/>
          </a:bodyPr>
          <a:lstStyle>
            <a:lvl1pPr marL="0" indent="0">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pic>
        <p:nvPicPr>
          <p:cNvPr id="40" name="Kuva 39">
            <a:extLst>
              <a:ext uri="{FF2B5EF4-FFF2-40B4-BE49-F238E27FC236}">
                <a16:creationId xmlns:a16="http://schemas.microsoft.com/office/drawing/2014/main" id="{E3C6774F-3937-448B-A414-74D2BD5C3F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53867" y="3187862"/>
            <a:ext cx="342900" cy="333375"/>
          </a:xfrm>
          <a:prstGeom prst="rect">
            <a:avLst/>
          </a:prstGeom>
        </p:spPr>
      </p:pic>
      <p:pic>
        <p:nvPicPr>
          <p:cNvPr id="41" name="Kuva 40">
            <a:extLst>
              <a:ext uri="{FF2B5EF4-FFF2-40B4-BE49-F238E27FC236}">
                <a16:creationId xmlns:a16="http://schemas.microsoft.com/office/drawing/2014/main" id="{F1BB80A3-6200-4C9D-9FC7-8A5472586D20}"/>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990532" y="1356003"/>
            <a:ext cx="2409825" cy="1590675"/>
          </a:xfrm>
          <a:prstGeom prst="rect">
            <a:avLst/>
          </a:prstGeom>
        </p:spPr>
      </p:pic>
      <p:sp>
        <p:nvSpPr>
          <p:cNvPr id="42" name="Tekstin paikkamerkki 5">
            <a:extLst>
              <a:ext uri="{FF2B5EF4-FFF2-40B4-BE49-F238E27FC236}">
                <a16:creationId xmlns:a16="http://schemas.microsoft.com/office/drawing/2014/main" id="{3ADF75B7-50AF-41CF-B8DE-8B4C5E80378A}"/>
              </a:ext>
            </a:extLst>
          </p:cNvPr>
          <p:cNvSpPr>
            <a:spLocks noGrp="1"/>
          </p:cNvSpPr>
          <p:nvPr>
            <p:ph type="body" sz="quarter" idx="26" hasCustomPrompt="1"/>
          </p:nvPr>
        </p:nvSpPr>
        <p:spPr>
          <a:xfrm>
            <a:off x="9125007" y="1643558"/>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5</a:t>
            </a:r>
          </a:p>
        </p:txBody>
      </p:sp>
      <p:sp>
        <p:nvSpPr>
          <p:cNvPr id="43" name="Tekstin paikkamerkki 8">
            <a:extLst>
              <a:ext uri="{FF2B5EF4-FFF2-40B4-BE49-F238E27FC236}">
                <a16:creationId xmlns:a16="http://schemas.microsoft.com/office/drawing/2014/main" id="{28C2DFE1-552A-4923-8ECF-3A3B3B77C005}"/>
              </a:ext>
            </a:extLst>
          </p:cNvPr>
          <p:cNvSpPr>
            <a:spLocks noGrp="1"/>
          </p:cNvSpPr>
          <p:nvPr>
            <p:ph type="body" sz="quarter" idx="27" hasCustomPrompt="1"/>
          </p:nvPr>
        </p:nvSpPr>
        <p:spPr>
          <a:xfrm>
            <a:off x="8990532" y="3860800"/>
            <a:ext cx="1476400" cy="361950"/>
          </a:xfrm>
        </p:spPr>
        <p:txBody>
          <a:bodyPr>
            <a:normAutofit/>
          </a:bodyPr>
          <a:lstStyle>
            <a:lvl1pPr marL="0" indent="0">
              <a:buNone/>
              <a:defRPr sz="1800" b="1"/>
            </a:lvl1pPr>
          </a:lstStyle>
          <a:p>
            <a:pPr lvl="0"/>
            <a:r>
              <a:rPr lang="fi-FI"/>
              <a:t>Askel 5</a:t>
            </a:r>
          </a:p>
        </p:txBody>
      </p:sp>
      <p:sp>
        <p:nvSpPr>
          <p:cNvPr id="44" name="Tekstin paikkamerkki 8">
            <a:extLst>
              <a:ext uri="{FF2B5EF4-FFF2-40B4-BE49-F238E27FC236}">
                <a16:creationId xmlns:a16="http://schemas.microsoft.com/office/drawing/2014/main" id="{4D85FB49-2C6E-4FC0-B920-C4155C78360D}"/>
              </a:ext>
            </a:extLst>
          </p:cNvPr>
          <p:cNvSpPr>
            <a:spLocks noGrp="1"/>
          </p:cNvSpPr>
          <p:nvPr>
            <p:ph type="body" sz="quarter" idx="28" hasCustomPrompt="1"/>
          </p:nvPr>
        </p:nvSpPr>
        <p:spPr>
          <a:xfrm>
            <a:off x="8990532" y="4321319"/>
            <a:ext cx="1476400" cy="1265563"/>
          </a:xfrm>
        </p:spPr>
        <p:txBody>
          <a:bodyPr>
            <a:normAutofit/>
          </a:bodyPr>
          <a:lstStyle>
            <a:lvl1pPr marL="0" indent="0">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Tree>
    <p:extLst>
      <p:ext uri="{BB962C8B-B14F-4D97-AF65-F5344CB8AC3E}">
        <p14:creationId xmlns:p14="http://schemas.microsoft.com/office/powerpoint/2010/main" val="20741993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Älä käytä pohjana 3">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7CFF828D-6EE3-4BD4-BD3A-449C841EDA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1500" y="3331365"/>
            <a:ext cx="6604500" cy="204159"/>
          </a:xfrm>
          <a:prstGeom prst="rect">
            <a:avLst/>
          </a:prstGeom>
        </p:spPr>
      </p:pic>
      <p:pic>
        <p:nvPicPr>
          <p:cNvPr id="4" name="Kuva 3">
            <a:extLst>
              <a:ext uri="{FF2B5EF4-FFF2-40B4-BE49-F238E27FC236}">
                <a16:creationId xmlns:a16="http://schemas.microsoft.com/office/drawing/2014/main" id="{0AEE081A-6A7E-46FD-A285-AD62F92D44D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32515" y="3333195"/>
            <a:ext cx="193414" cy="188042"/>
          </a:xfrm>
          <a:prstGeom prst="rect">
            <a:avLst/>
          </a:prstGeom>
        </p:spPr>
      </p:pic>
      <p:pic>
        <p:nvPicPr>
          <p:cNvPr id="15" name="Kuva 14">
            <a:extLst>
              <a:ext uri="{FF2B5EF4-FFF2-40B4-BE49-F238E27FC236}">
                <a16:creationId xmlns:a16="http://schemas.microsoft.com/office/drawing/2014/main" id="{D8388924-5EB0-42F4-8C9A-B299F36B125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29741" y="3333195"/>
            <a:ext cx="193414" cy="188042"/>
          </a:xfrm>
          <a:prstGeom prst="rect">
            <a:avLst/>
          </a:prstGeom>
        </p:spPr>
      </p:pic>
      <p:pic>
        <p:nvPicPr>
          <p:cNvPr id="16" name="Kuva 15">
            <a:extLst>
              <a:ext uri="{FF2B5EF4-FFF2-40B4-BE49-F238E27FC236}">
                <a16:creationId xmlns:a16="http://schemas.microsoft.com/office/drawing/2014/main" id="{73704E23-9BF4-45A0-AFDB-EBD5324E7B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17797" y="3333195"/>
            <a:ext cx="193414" cy="188042"/>
          </a:xfrm>
          <a:prstGeom prst="rect">
            <a:avLst/>
          </a:prstGeom>
        </p:spPr>
      </p:pic>
      <p:pic>
        <p:nvPicPr>
          <p:cNvPr id="17" name="Kuva 16">
            <a:extLst>
              <a:ext uri="{FF2B5EF4-FFF2-40B4-BE49-F238E27FC236}">
                <a16:creationId xmlns:a16="http://schemas.microsoft.com/office/drawing/2014/main" id="{4BDC6D3C-1D6A-4B9B-A8B1-2906198126D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697001" y="3333195"/>
            <a:ext cx="193414" cy="188042"/>
          </a:xfrm>
          <a:prstGeom prst="rect">
            <a:avLst/>
          </a:prstGeom>
        </p:spPr>
      </p:pic>
      <p:pic>
        <p:nvPicPr>
          <p:cNvPr id="5" name="Kuva 4">
            <a:extLst>
              <a:ext uri="{FF2B5EF4-FFF2-40B4-BE49-F238E27FC236}">
                <a16:creationId xmlns:a16="http://schemas.microsoft.com/office/drawing/2014/main" id="{9FD432F3-D0FF-4085-BC49-5DCC6090BC1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69088" y="2332586"/>
            <a:ext cx="1584919" cy="897225"/>
          </a:xfrm>
          <a:prstGeom prst="rect">
            <a:avLst/>
          </a:prstGeom>
        </p:spPr>
      </p:pic>
      <p:pic>
        <p:nvPicPr>
          <p:cNvPr id="6" name="Kuva 5">
            <a:extLst>
              <a:ext uri="{FF2B5EF4-FFF2-40B4-BE49-F238E27FC236}">
                <a16:creationId xmlns:a16="http://schemas.microsoft.com/office/drawing/2014/main" id="{C0ADFC16-D486-4A1D-B452-EB896D166F4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349950" y="2332586"/>
            <a:ext cx="752165" cy="897225"/>
          </a:xfrm>
          <a:prstGeom prst="rect">
            <a:avLst/>
          </a:prstGeom>
        </p:spPr>
      </p:pic>
      <p:pic>
        <p:nvPicPr>
          <p:cNvPr id="7" name="Kuva 6">
            <a:extLst>
              <a:ext uri="{FF2B5EF4-FFF2-40B4-BE49-F238E27FC236}">
                <a16:creationId xmlns:a16="http://schemas.microsoft.com/office/drawing/2014/main" id="{BDE55843-6CF9-4CF2-91AC-30E209C0A44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198058" y="2338556"/>
            <a:ext cx="1359270" cy="897226"/>
          </a:xfrm>
          <a:prstGeom prst="rect">
            <a:avLst/>
          </a:prstGeom>
        </p:spPr>
      </p:pic>
      <p:pic>
        <p:nvPicPr>
          <p:cNvPr id="21" name="Kuva 20">
            <a:extLst>
              <a:ext uri="{FF2B5EF4-FFF2-40B4-BE49-F238E27FC236}">
                <a16:creationId xmlns:a16="http://schemas.microsoft.com/office/drawing/2014/main" id="{98AB079B-C7B8-4ACA-8A92-3C2D1BA62B6D}"/>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646551" y="2341243"/>
            <a:ext cx="752165" cy="897225"/>
          </a:xfrm>
          <a:prstGeom prst="rect">
            <a:avLst/>
          </a:prstGeom>
        </p:spPr>
      </p:pic>
      <p:sp>
        <p:nvSpPr>
          <p:cNvPr id="22" name="Tekstin paikkamerkki 5">
            <a:extLst>
              <a:ext uri="{FF2B5EF4-FFF2-40B4-BE49-F238E27FC236}">
                <a16:creationId xmlns:a16="http://schemas.microsoft.com/office/drawing/2014/main" id="{30F202CF-5014-498C-B66A-1423FE32E0F0}"/>
              </a:ext>
            </a:extLst>
          </p:cNvPr>
          <p:cNvSpPr>
            <a:spLocks noGrp="1"/>
          </p:cNvSpPr>
          <p:nvPr>
            <p:ph type="body" sz="quarter" idx="14" hasCustomPrompt="1"/>
          </p:nvPr>
        </p:nvSpPr>
        <p:spPr>
          <a:xfrm>
            <a:off x="805514" y="2411787"/>
            <a:ext cx="620196" cy="53906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1</a:t>
            </a:r>
          </a:p>
        </p:txBody>
      </p:sp>
      <p:sp>
        <p:nvSpPr>
          <p:cNvPr id="23" name="Tekstin paikkamerkki 5">
            <a:extLst>
              <a:ext uri="{FF2B5EF4-FFF2-40B4-BE49-F238E27FC236}">
                <a16:creationId xmlns:a16="http://schemas.microsoft.com/office/drawing/2014/main" id="{63BBE630-686C-4B47-B311-04E0152DF542}"/>
              </a:ext>
            </a:extLst>
          </p:cNvPr>
          <p:cNvSpPr>
            <a:spLocks noGrp="1"/>
          </p:cNvSpPr>
          <p:nvPr>
            <p:ph type="body" sz="quarter" idx="15" hasCustomPrompt="1"/>
          </p:nvPr>
        </p:nvSpPr>
        <p:spPr>
          <a:xfrm>
            <a:off x="2447421" y="2410455"/>
            <a:ext cx="620196" cy="507656"/>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2</a:t>
            </a:r>
          </a:p>
        </p:txBody>
      </p:sp>
      <p:sp>
        <p:nvSpPr>
          <p:cNvPr id="24" name="Tekstin paikkamerkki 5">
            <a:extLst>
              <a:ext uri="{FF2B5EF4-FFF2-40B4-BE49-F238E27FC236}">
                <a16:creationId xmlns:a16="http://schemas.microsoft.com/office/drawing/2014/main" id="{33B629F0-7CEE-41F6-9FE5-52E1534E6FE4}"/>
              </a:ext>
            </a:extLst>
          </p:cNvPr>
          <p:cNvSpPr>
            <a:spLocks noGrp="1"/>
          </p:cNvSpPr>
          <p:nvPr>
            <p:ph type="body" sz="quarter" idx="16" hasCustomPrompt="1"/>
          </p:nvPr>
        </p:nvSpPr>
        <p:spPr>
          <a:xfrm>
            <a:off x="3391472" y="2410455"/>
            <a:ext cx="620196" cy="507656"/>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3</a:t>
            </a:r>
          </a:p>
        </p:txBody>
      </p:sp>
      <p:sp>
        <p:nvSpPr>
          <p:cNvPr id="25" name="Tekstin paikkamerkki 5">
            <a:extLst>
              <a:ext uri="{FF2B5EF4-FFF2-40B4-BE49-F238E27FC236}">
                <a16:creationId xmlns:a16="http://schemas.microsoft.com/office/drawing/2014/main" id="{C4DBF8C0-3FEA-45DF-8356-D3182643BD96}"/>
              </a:ext>
            </a:extLst>
          </p:cNvPr>
          <p:cNvSpPr>
            <a:spLocks noGrp="1"/>
          </p:cNvSpPr>
          <p:nvPr>
            <p:ph type="body" sz="quarter" idx="17" hasCustomPrompt="1"/>
          </p:nvPr>
        </p:nvSpPr>
        <p:spPr>
          <a:xfrm>
            <a:off x="4695424" y="2410455"/>
            <a:ext cx="620196" cy="595634"/>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4</a:t>
            </a:r>
          </a:p>
        </p:txBody>
      </p:sp>
      <p:sp>
        <p:nvSpPr>
          <p:cNvPr id="9" name="Tekstin paikkamerkki 8">
            <a:extLst>
              <a:ext uri="{FF2B5EF4-FFF2-40B4-BE49-F238E27FC236}">
                <a16:creationId xmlns:a16="http://schemas.microsoft.com/office/drawing/2014/main" id="{33DB265B-4569-42C3-A93B-A78121883F3E}"/>
              </a:ext>
            </a:extLst>
          </p:cNvPr>
          <p:cNvSpPr>
            <a:spLocks noGrp="1"/>
          </p:cNvSpPr>
          <p:nvPr>
            <p:ph type="body" sz="quarter" idx="18" hasCustomPrompt="1"/>
          </p:nvPr>
        </p:nvSpPr>
        <p:spPr>
          <a:xfrm>
            <a:off x="571500" y="3679823"/>
            <a:ext cx="1476400" cy="361950"/>
          </a:xfrm>
        </p:spPr>
        <p:txBody>
          <a:bodyPr>
            <a:normAutofit/>
          </a:bodyPr>
          <a:lstStyle>
            <a:lvl1pPr marL="0" indent="0">
              <a:buNone/>
              <a:defRPr sz="1400" b="1"/>
            </a:lvl1pPr>
          </a:lstStyle>
          <a:p>
            <a:pPr lvl="0"/>
            <a:r>
              <a:rPr lang="fi-FI"/>
              <a:t>Askel 1</a:t>
            </a:r>
          </a:p>
        </p:txBody>
      </p:sp>
      <p:sp>
        <p:nvSpPr>
          <p:cNvPr id="32" name="Tekstin paikkamerkki 8">
            <a:extLst>
              <a:ext uri="{FF2B5EF4-FFF2-40B4-BE49-F238E27FC236}">
                <a16:creationId xmlns:a16="http://schemas.microsoft.com/office/drawing/2014/main" id="{D0003D02-4CED-45F4-BCC9-71CE5E38A5E0}"/>
              </a:ext>
            </a:extLst>
          </p:cNvPr>
          <p:cNvSpPr>
            <a:spLocks noGrp="1"/>
          </p:cNvSpPr>
          <p:nvPr>
            <p:ph type="body" sz="quarter" idx="19" hasCustomPrompt="1"/>
          </p:nvPr>
        </p:nvSpPr>
        <p:spPr>
          <a:xfrm>
            <a:off x="549635" y="4105188"/>
            <a:ext cx="1476400" cy="1265563"/>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4" name="Tekstin paikkamerkki 8">
            <a:extLst>
              <a:ext uri="{FF2B5EF4-FFF2-40B4-BE49-F238E27FC236}">
                <a16:creationId xmlns:a16="http://schemas.microsoft.com/office/drawing/2014/main" id="{ABF63E86-8254-4BA1-A13A-8E539FFC7EDD}"/>
              </a:ext>
            </a:extLst>
          </p:cNvPr>
          <p:cNvSpPr>
            <a:spLocks noGrp="1"/>
          </p:cNvSpPr>
          <p:nvPr>
            <p:ph type="body" sz="quarter" idx="20" hasCustomPrompt="1"/>
          </p:nvPr>
        </p:nvSpPr>
        <p:spPr>
          <a:xfrm>
            <a:off x="1962602" y="3679823"/>
            <a:ext cx="1476400" cy="361950"/>
          </a:xfrm>
        </p:spPr>
        <p:txBody>
          <a:bodyPr>
            <a:normAutofit/>
          </a:bodyPr>
          <a:lstStyle>
            <a:lvl1pPr marL="0" indent="0">
              <a:buNone/>
              <a:defRPr sz="1400" b="1"/>
            </a:lvl1pPr>
          </a:lstStyle>
          <a:p>
            <a:pPr lvl="0"/>
            <a:r>
              <a:rPr lang="fi-FI"/>
              <a:t>Askel 2</a:t>
            </a:r>
          </a:p>
        </p:txBody>
      </p:sp>
      <p:sp>
        <p:nvSpPr>
          <p:cNvPr id="35" name="Tekstin paikkamerkki 8">
            <a:extLst>
              <a:ext uri="{FF2B5EF4-FFF2-40B4-BE49-F238E27FC236}">
                <a16:creationId xmlns:a16="http://schemas.microsoft.com/office/drawing/2014/main" id="{2DFDC020-C080-4D97-9D0B-3E7D35312014}"/>
              </a:ext>
            </a:extLst>
          </p:cNvPr>
          <p:cNvSpPr>
            <a:spLocks noGrp="1"/>
          </p:cNvSpPr>
          <p:nvPr>
            <p:ph type="body" sz="quarter" idx="21" hasCustomPrompt="1"/>
          </p:nvPr>
        </p:nvSpPr>
        <p:spPr>
          <a:xfrm>
            <a:off x="1962602" y="4105188"/>
            <a:ext cx="1476400" cy="1265563"/>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6" name="Tekstin paikkamerkki 8">
            <a:extLst>
              <a:ext uri="{FF2B5EF4-FFF2-40B4-BE49-F238E27FC236}">
                <a16:creationId xmlns:a16="http://schemas.microsoft.com/office/drawing/2014/main" id="{F9332985-7819-4927-B872-E8AD3B268FC6}"/>
              </a:ext>
            </a:extLst>
          </p:cNvPr>
          <p:cNvSpPr>
            <a:spLocks noGrp="1"/>
          </p:cNvSpPr>
          <p:nvPr>
            <p:ph type="body" sz="quarter" idx="22" hasCustomPrompt="1"/>
          </p:nvPr>
        </p:nvSpPr>
        <p:spPr>
          <a:xfrm>
            <a:off x="3093239" y="3679823"/>
            <a:ext cx="1476400" cy="361950"/>
          </a:xfrm>
        </p:spPr>
        <p:txBody>
          <a:bodyPr>
            <a:normAutofit/>
          </a:bodyPr>
          <a:lstStyle>
            <a:lvl1pPr marL="0" indent="0">
              <a:buNone/>
              <a:defRPr sz="1400" b="1"/>
            </a:lvl1pPr>
          </a:lstStyle>
          <a:p>
            <a:pPr lvl="0"/>
            <a:r>
              <a:rPr lang="fi-FI"/>
              <a:t>Askel 3</a:t>
            </a:r>
          </a:p>
        </p:txBody>
      </p:sp>
      <p:sp>
        <p:nvSpPr>
          <p:cNvPr id="37" name="Tekstin paikkamerkki 8">
            <a:extLst>
              <a:ext uri="{FF2B5EF4-FFF2-40B4-BE49-F238E27FC236}">
                <a16:creationId xmlns:a16="http://schemas.microsoft.com/office/drawing/2014/main" id="{BF4378F6-873E-40EB-9BE5-4FD02955A00F}"/>
              </a:ext>
            </a:extLst>
          </p:cNvPr>
          <p:cNvSpPr>
            <a:spLocks noGrp="1"/>
          </p:cNvSpPr>
          <p:nvPr>
            <p:ph type="body" sz="quarter" idx="23" hasCustomPrompt="1"/>
          </p:nvPr>
        </p:nvSpPr>
        <p:spPr>
          <a:xfrm>
            <a:off x="3102115" y="4116262"/>
            <a:ext cx="1476400" cy="1265563"/>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8" name="Tekstin paikkamerkki 8">
            <a:extLst>
              <a:ext uri="{FF2B5EF4-FFF2-40B4-BE49-F238E27FC236}">
                <a16:creationId xmlns:a16="http://schemas.microsoft.com/office/drawing/2014/main" id="{4061B29E-D713-43F2-863D-D89D91221162}"/>
              </a:ext>
            </a:extLst>
          </p:cNvPr>
          <p:cNvSpPr>
            <a:spLocks noGrp="1"/>
          </p:cNvSpPr>
          <p:nvPr>
            <p:ph type="body" sz="quarter" idx="24" hasCustomPrompt="1"/>
          </p:nvPr>
        </p:nvSpPr>
        <p:spPr>
          <a:xfrm>
            <a:off x="4366611" y="3679823"/>
            <a:ext cx="1476400" cy="361950"/>
          </a:xfrm>
        </p:spPr>
        <p:txBody>
          <a:bodyPr>
            <a:normAutofit/>
          </a:bodyPr>
          <a:lstStyle>
            <a:lvl1pPr marL="0" indent="0">
              <a:buNone/>
              <a:defRPr sz="1400" b="1"/>
            </a:lvl1pPr>
          </a:lstStyle>
          <a:p>
            <a:pPr lvl="0"/>
            <a:r>
              <a:rPr lang="fi-FI"/>
              <a:t>Askel 4</a:t>
            </a:r>
          </a:p>
        </p:txBody>
      </p:sp>
      <p:sp>
        <p:nvSpPr>
          <p:cNvPr id="39" name="Tekstin paikkamerkki 8">
            <a:extLst>
              <a:ext uri="{FF2B5EF4-FFF2-40B4-BE49-F238E27FC236}">
                <a16:creationId xmlns:a16="http://schemas.microsoft.com/office/drawing/2014/main" id="{F648FFDC-63A1-48F6-A808-B5491DCA6C43}"/>
              </a:ext>
            </a:extLst>
          </p:cNvPr>
          <p:cNvSpPr>
            <a:spLocks noGrp="1"/>
          </p:cNvSpPr>
          <p:nvPr>
            <p:ph type="body" sz="quarter" idx="25" hasCustomPrompt="1"/>
          </p:nvPr>
        </p:nvSpPr>
        <p:spPr>
          <a:xfrm>
            <a:off x="4366611" y="4116262"/>
            <a:ext cx="1476400" cy="1265563"/>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pic>
        <p:nvPicPr>
          <p:cNvPr id="40" name="Kuva 39">
            <a:extLst>
              <a:ext uri="{FF2B5EF4-FFF2-40B4-BE49-F238E27FC236}">
                <a16:creationId xmlns:a16="http://schemas.microsoft.com/office/drawing/2014/main" id="{E3C6774F-3937-448B-A414-74D2BD5C3F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403636" y="3333195"/>
            <a:ext cx="193414" cy="188042"/>
          </a:xfrm>
          <a:prstGeom prst="rect">
            <a:avLst/>
          </a:prstGeom>
        </p:spPr>
      </p:pic>
      <p:pic>
        <p:nvPicPr>
          <p:cNvPr id="41" name="Kuva 40">
            <a:extLst>
              <a:ext uri="{FF2B5EF4-FFF2-40B4-BE49-F238E27FC236}">
                <a16:creationId xmlns:a16="http://schemas.microsoft.com/office/drawing/2014/main" id="{F1BB80A3-6200-4C9D-9FC7-8A5472586D20}"/>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487939" y="2351652"/>
            <a:ext cx="1359270" cy="897226"/>
          </a:xfrm>
          <a:prstGeom prst="rect">
            <a:avLst/>
          </a:prstGeom>
        </p:spPr>
      </p:pic>
      <p:sp>
        <p:nvSpPr>
          <p:cNvPr id="42" name="Tekstin paikkamerkki 5">
            <a:extLst>
              <a:ext uri="{FF2B5EF4-FFF2-40B4-BE49-F238E27FC236}">
                <a16:creationId xmlns:a16="http://schemas.microsoft.com/office/drawing/2014/main" id="{3ADF75B7-50AF-41CF-B8DE-8B4C5E80378A}"/>
              </a:ext>
            </a:extLst>
          </p:cNvPr>
          <p:cNvSpPr>
            <a:spLocks noGrp="1"/>
          </p:cNvSpPr>
          <p:nvPr>
            <p:ph type="body" sz="quarter" idx="26" hasCustomPrompt="1"/>
          </p:nvPr>
        </p:nvSpPr>
        <p:spPr>
          <a:xfrm>
            <a:off x="5556104" y="2410455"/>
            <a:ext cx="620196" cy="577656"/>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5</a:t>
            </a:r>
          </a:p>
        </p:txBody>
      </p:sp>
      <p:sp>
        <p:nvSpPr>
          <p:cNvPr id="43" name="Tekstin paikkamerkki 8">
            <a:extLst>
              <a:ext uri="{FF2B5EF4-FFF2-40B4-BE49-F238E27FC236}">
                <a16:creationId xmlns:a16="http://schemas.microsoft.com/office/drawing/2014/main" id="{28C2DFE1-552A-4923-8ECF-3A3B3B77C005}"/>
              </a:ext>
            </a:extLst>
          </p:cNvPr>
          <p:cNvSpPr>
            <a:spLocks noGrp="1"/>
          </p:cNvSpPr>
          <p:nvPr>
            <p:ph type="body" sz="quarter" idx="27" hasCustomPrompt="1"/>
          </p:nvPr>
        </p:nvSpPr>
        <p:spPr>
          <a:xfrm>
            <a:off x="5370809" y="3679823"/>
            <a:ext cx="1476400" cy="361950"/>
          </a:xfrm>
        </p:spPr>
        <p:txBody>
          <a:bodyPr>
            <a:normAutofit/>
          </a:bodyPr>
          <a:lstStyle>
            <a:lvl1pPr marL="0" indent="0">
              <a:buNone/>
              <a:defRPr sz="1400" b="1"/>
            </a:lvl1pPr>
          </a:lstStyle>
          <a:p>
            <a:pPr lvl="0"/>
            <a:r>
              <a:rPr lang="fi-FI"/>
              <a:t>Askel 5</a:t>
            </a:r>
          </a:p>
        </p:txBody>
      </p:sp>
      <p:sp>
        <p:nvSpPr>
          <p:cNvPr id="44" name="Tekstin paikkamerkki 8">
            <a:extLst>
              <a:ext uri="{FF2B5EF4-FFF2-40B4-BE49-F238E27FC236}">
                <a16:creationId xmlns:a16="http://schemas.microsoft.com/office/drawing/2014/main" id="{4D85FB49-2C6E-4FC0-B920-C4155C78360D}"/>
              </a:ext>
            </a:extLst>
          </p:cNvPr>
          <p:cNvSpPr>
            <a:spLocks noGrp="1"/>
          </p:cNvSpPr>
          <p:nvPr>
            <p:ph type="body" sz="quarter" idx="28" hasCustomPrompt="1"/>
          </p:nvPr>
        </p:nvSpPr>
        <p:spPr>
          <a:xfrm>
            <a:off x="5370809" y="4113119"/>
            <a:ext cx="1476400" cy="1265563"/>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45" name="Sisällön paikkamerkki 2">
            <a:extLst>
              <a:ext uri="{FF2B5EF4-FFF2-40B4-BE49-F238E27FC236}">
                <a16:creationId xmlns:a16="http://schemas.microsoft.com/office/drawing/2014/main" id="{4E5BA9E0-5907-45C7-BE4D-C3FBA8E1C82B}"/>
              </a:ext>
            </a:extLst>
          </p:cNvPr>
          <p:cNvSpPr>
            <a:spLocks noGrp="1"/>
          </p:cNvSpPr>
          <p:nvPr>
            <p:ph sz="half" idx="11" hasCustomPrompt="1"/>
          </p:nvPr>
        </p:nvSpPr>
        <p:spPr>
          <a:xfrm>
            <a:off x="8191255" y="2178342"/>
            <a:ext cx="2875346" cy="1050071"/>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46" name="Sisällön paikkamerkki 2">
            <a:extLst>
              <a:ext uri="{FF2B5EF4-FFF2-40B4-BE49-F238E27FC236}">
                <a16:creationId xmlns:a16="http://schemas.microsoft.com/office/drawing/2014/main" id="{E0143D71-04E0-4751-A4E0-44DB1AD3CFC6}"/>
              </a:ext>
            </a:extLst>
          </p:cNvPr>
          <p:cNvSpPr>
            <a:spLocks noGrp="1"/>
          </p:cNvSpPr>
          <p:nvPr>
            <p:ph sz="half" idx="29" hasCustomPrompt="1"/>
          </p:nvPr>
        </p:nvSpPr>
        <p:spPr>
          <a:xfrm>
            <a:off x="8191255" y="3488800"/>
            <a:ext cx="2875346" cy="1050071"/>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Tree>
    <p:extLst>
      <p:ext uri="{BB962C8B-B14F-4D97-AF65-F5344CB8AC3E}">
        <p14:creationId xmlns:p14="http://schemas.microsoft.com/office/powerpoint/2010/main" val="38254931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Älä käytä pohjana 4">
    <p:spTree>
      <p:nvGrpSpPr>
        <p:cNvPr id="1" name=""/>
        <p:cNvGrpSpPr/>
        <p:nvPr/>
      </p:nvGrpSpPr>
      <p:grpSpPr>
        <a:xfrm>
          <a:off x="0" y="0"/>
          <a:ext cx="0" cy="0"/>
          <a:chOff x="0" y="0"/>
          <a:chExt cx="0" cy="0"/>
        </a:xfrm>
      </p:grpSpPr>
      <p:pic>
        <p:nvPicPr>
          <p:cNvPr id="20" name="Kuva 19">
            <a:extLst>
              <a:ext uri="{FF2B5EF4-FFF2-40B4-BE49-F238E27FC236}">
                <a16:creationId xmlns:a16="http://schemas.microsoft.com/office/drawing/2014/main" id="{A23A70F2-95D0-4127-AA37-8EEA2127A6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200568" y="2308418"/>
            <a:ext cx="1790700" cy="2076450"/>
          </a:xfrm>
          <a:prstGeom prst="rect">
            <a:avLst/>
          </a:prstGeom>
        </p:spPr>
      </p:pic>
      <p:pic>
        <p:nvPicPr>
          <p:cNvPr id="18" name="Kuva 17">
            <a:extLst>
              <a:ext uri="{FF2B5EF4-FFF2-40B4-BE49-F238E27FC236}">
                <a16:creationId xmlns:a16="http://schemas.microsoft.com/office/drawing/2014/main" id="{30FE56C3-744B-45E6-8839-B77A5A0223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05220" y="754705"/>
            <a:ext cx="1790700" cy="2076450"/>
          </a:xfrm>
          <a:prstGeom prst="rect">
            <a:avLst/>
          </a:prstGeom>
        </p:spPr>
      </p:pic>
      <p:pic>
        <p:nvPicPr>
          <p:cNvPr id="16" name="Kuva 15">
            <a:extLst>
              <a:ext uri="{FF2B5EF4-FFF2-40B4-BE49-F238E27FC236}">
                <a16:creationId xmlns:a16="http://schemas.microsoft.com/office/drawing/2014/main" id="{BF35916B-6B1B-4C05-A4BA-016E3D4687D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8000000">
            <a:off x="8419454" y="2295847"/>
            <a:ext cx="1790700" cy="2076450"/>
          </a:xfrm>
          <a:prstGeom prst="rect">
            <a:avLst/>
          </a:prstGeom>
        </p:spPr>
      </p:pic>
      <p:pic>
        <p:nvPicPr>
          <p:cNvPr id="15" name="Kuva 14">
            <a:extLst>
              <a:ext uri="{FF2B5EF4-FFF2-40B4-BE49-F238E27FC236}">
                <a16:creationId xmlns:a16="http://schemas.microsoft.com/office/drawing/2014/main" id="{618A6E57-118B-46D0-A134-6875A4377E6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18000000">
            <a:off x="6628756" y="2295847"/>
            <a:ext cx="1790700" cy="2076450"/>
          </a:xfrm>
          <a:prstGeom prst="rect">
            <a:avLst/>
          </a:prstGeom>
        </p:spPr>
      </p:pic>
      <p:pic>
        <p:nvPicPr>
          <p:cNvPr id="2" name="Kuva 1">
            <a:extLst>
              <a:ext uri="{FF2B5EF4-FFF2-40B4-BE49-F238E27FC236}">
                <a16:creationId xmlns:a16="http://schemas.microsoft.com/office/drawing/2014/main" id="{F3D2DBF0-ED08-4BDB-B480-765F25D57ED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742990" y="750923"/>
            <a:ext cx="1790700" cy="2076450"/>
          </a:xfrm>
          <a:prstGeom prst="rect">
            <a:avLst/>
          </a:prstGeom>
        </p:spPr>
      </p:pic>
      <p:pic>
        <p:nvPicPr>
          <p:cNvPr id="17" name="Kuva 16">
            <a:extLst>
              <a:ext uri="{FF2B5EF4-FFF2-40B4-BE49-F238E27FC236}">
                <a16:creationId xmlns:a16="http://schemas.microsoft.com/office/drawing/2014/main" id="{D7ADF33C-DB19-484A-A2EB-7A8B02C0E7C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4400000">
            <a:off x="7517239" y="3832077"/>
            <a:ext cx="1790700" cy="2076450"/>
          </a:xfrm>
          <a:prstGeom prst="rect">
            <a:avLst/>
          </a:prstGeom>
        </p:spPr>
      </p:pic>
      <p:sp>
        <p:nvSpPr>
          <p:cNvPr id="21" name="Tekstin paikkamerkki 8">
            <a:extLst>
              <a:ext uri="{FF2B5EF4-FFF2-40B4-BE49-F238E27FC236}">
                <a16:creationId xmlns:a16="http://schemas.microsoft.com/office/drawing/2014/main" id="{F5BF8F1A-CEF7-4304-8AF2-DCB135097D1B}"/>
              </a:ext>
            </a:extLst>
          </p:cNvPr>
          <p:cNvSpPr>
            <a:spLocks noGrp="1"/>
          </p:cNvSpPr>
          <p:nvPr>
            <p:ph type="body" sz="quarter" idx="18" hasCustomPrompt="1"/>
          </p:nvPr>
        </p:nvSpPr>
        <p:spPr>
          <a:xfrm>
            <a:off x="5954619" y="1215116"/>
            <a:ext cx="1476400" cy="361950"/>
          </a:xfrm>
        </p:spPr>
        <p:txBody>
          <a:bodyPr>
            <a:normAutofit/>
          </a:bodyPr>
          <a:lstStyle>
            <a:lvl1pPr marL="0" indent="0">
              <a:buNone/>
              <a:defRPr sz="1600" b="1">
                <a:solidFill>
                  <a:schemeClr val="bg1"/>
                </a:solidFill>
              </a:defRPr>
            </a:lvl1pPr>
          </a:lstStyle>
          <a:p>
            <a:pPr lvl="0"/>
            <a:r>
              <a:rPr lang="fi-FI"/>
              <a:t>Askel 1</a:t>
            </a:r>
          </a:p>
        </p:txBody>
      </p:sp>
      <p:sp>
        <p:nvSpPr>
          <p:cNvPr id="22" name="Tekstin paikkamerkki 8">
            <a:extLst>
              <a:ext uri="{FF2B5EF4-FFF2-40B4-BE49-F238E27FC236}">
                <a16:creationId xmlns:a16="http://schemas.microsoft.com/office/drawing/2014/main" id="{3496645B-54EE-48C8-A1CC-4ACBA00C4567}"/>
              </a:ext>
            </a:extLst>
          </p:cNvPr>
          <p:cNvSpPr>
            <a:spLocks noGrp="1"/>
          </p:cNvSpPr>
          <p:nvPr>
            <p:ph type="body" sz="quarter" idx="19" hasCustomPrompt="1"/>
          </p:nvPr>
        </p:nvSpPr>
        <p:spPr>
          <a:xfrm>
            <a:off x="5954619" y="1592313"/>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23" name="Tekstin paikkamerkki 8">
            <a:extLst>
              <a:ext uri="{FF2B5EF4-FFF2-40B4-BE49-F238E27FC236}">
                <a16:creationId xmlns:a16="http://schemas.microsoft.com/office/drawing/2014/main" id="{2CC225CC-73C3-41F1-BBBF-FA3FE9ABCB8F}"/>
              </a:ext>
            </a:extLst>
          </p:cNvPr>
          <p:cNvSpPr>
            <a:spLocks noGrp="1"/>
          </p:cNvSpPr>
          <p:nvPr>
            <p:ph type="body" sz="quarter" idx="20" hasCustomPrompt="1"/>
          </p:nvPr>
        </p:nvSpPr>
        <p:spPr>
          <a:xfrm>
            <a:off x="6839275" y="2736099"/>
            <a:ext cx="1476400" cy="361950"/>
          </a:xfrm>
        </p:spPr>
        <p:txBody>
          <a:bodyPr>
            <a:normAutofit/>
          </a:bodyPr>
          <a:lstStyle>
            <a:lvl1pPr marL="0" indent="0">
              <a:buNone/>
              <a:defRPr sz="1600" b="1">
                <a:solidFill>
                  <a:schemeClr val="bg1"/>
                </a:solidFill>
              </a:defRPr>
            </a:lvl1pPr>
          </a:lstStyle>
          <a:p>
            <a:pPr lvl="0"/>
            <a:r>
              <a:rPr lang="fi-FI"/>
              <a:t>Askel 2</a:t>
            </a:r>
          </a:p>
        </p:txBody>
      </p:sp>
      <p:sp>
        <p:nvSpPr>
          <p:cNvPr id="24" name="Tekstin paikkamerkki 8">
            <a:extLst>
              <a:ext uri="{FF2B5EF4-FFF2-40B4-BE49-F238E27FC236}">
                <a16:creationId xmlns:a16="http://schemas.microsoft.com/office/drawing/2014/main" id="{2717272A-2542-497D-83AB-A864B32F69E0}"/>
              </a:ext>
            </a:extLst>
          </p:cNvPr>
          <p:cNvSpPr>
            <a:spLocks noGrp="1"/>
          </p:cNvSpPr>
          <p:nvPr>
            <p:ph type="body" sz="quarter" idx="21" hasCustomPrompt="1"/>
          </p:nvPr>
        </p:nvSpPr>
        <p:spPr>
          <a:xfrm>
            <a:off x="6839275" y="3113296"/>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25" name="Tekstin paikkamerkki 8">
            <a:extLst>
              <a:ext uri="{FF2B5EF4-FFF2-40B4-BE49-F238E27FC236}">
                <a16:creationId xmlns:a16="http://schemas.microsoft.com/office/drawing/2014/main" id="{580D1BCE-49B8-47CE-9DA3-D03A9734F995}"/>
              </a:ext>
            </a:extLst>
          </p:cNvPr>
          <p:cNvSpPr>
            <a:spLocks noGrp="1"/>
          </p:cNvSpPr>
          <p:nvPr>
            <p:ph type="body" sz="quarter" idx="22" hasCustomPrompt="1"/>
          </p:nvPr>
        </p:nvSpPr>
        <p:spPr>
          <a:xfrm>
            <a:off x="7708907" y="4282124"/>
            <a:ext cx="1476400" cy="361950"/>
          </a:xfrm>
        </p:spPr>
        <p:txBody>
          <a:bodyPr>
            <a:normAutofit/>
          </a:bodyPr>
          <a:lstStyle>
            <a:lvl1pPr marL="0" indent="0">
              <a:buNone/>
              <a:defRPr sz="1600" b="1">
                <a:solidFill>
                  <a:schemeClr val="bg1"/>
                </a:solidFill>
              </a:defRPr>
            </a:lvl1pPr>
          </a:lstStyle>
          <a:p>
            <a:pPr lvl="0"/>
            <a:r>
              <a:rPr lang="fi-FI"/>
              <a:t>Askel 3</a:t>
            </a:r>
          </a:p>
        </p:txBody>
      </p:sp>
      <p:sp>
        <p:nvSpPr>
          <p:cNvPr id="26" name="Tekstin paikkamerkki 8">
            <a:extLst>
              <a:ext uri="{FF2B5EF4-FFF2-40B4-BE49-F238E27FC236}">
                <a16:creationId xmlns:a16="http://schemas.microsoft.com/office/drawing/2014/main" id="{04D7D45E-5AFD-43E4-8E1A-6FE6FA459709}"/>
              </a:ext>
            </a:extLst>
          </p:cNvPr>
          <p:cNvSpPr>
            <a:spLocks noGrp="1"/>
          </p:cNvSpPr>
          <p:nvPr>
            <p:ph type="body" sz="quarter" idx="23" hasCustomPrompt="1"/>
          </p:nvPr>
        </p:nvSpPr>
        <p:spPr>
          <a:xfrm>
            <a:off x="7708907" y="4659321"/>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27" name="Tekstin paikkamerkki 8">
            <a:extLst>
              <a:ext uri="{FF2B5EF4-FFF2-40B4-BE49-F238E27FC236}">
                <a16:creationId xmlns:a16="http://schemas.microsoft.com/office/drawing/2014/main" id="{4184A85D-7920-41DB-B1AA-541D5C5095FE}"/>
              </a:ext>
            </a:extLst>
          </p:cNvPr>
          <p:cNvSpPr>
            <a:spLocks noGrp="1"/>
          </p:cNvSpPr>
          <p:nvPr>
            <p:ph type="body" sz="quarter" idx="24" hasCustomPrompt="1"/>
          </p:nvPr>
        </p:nvSpPr>
        <p:spPr>
          <a:xfrm>
            <a:off x="8629973" y="2775839"/>
            <a:ext cx="1476400" cy="361950"/>
          </a:xfrm>
        </p:spPr>
        <p:txBody>
          <a:bodyPr>
            <a:normAutofit/>
          </a:bodyPr>
          <a:lstStyle>
            <a:lvl1pPr marL="0" indent="0">
              <a:buNone/>
              <a:defRPr sz="1600" b="1">
                <a:solidFill>
                  <a:schemeClr val="bg1"/>
                </a:solidFill>
              </a:defRPr>
            </a:lvl1pPr>
          </a:lstStyle>
          <a:p>
            <a:pPr lvl="0"/>
            <a:r>
              <a:rPr lang="fi-FI"/>
              <a:t>Askel 4</a:t>
            </a:r>
          </a:p>
        </p:txBody>
      </p:sp>
      <p:sp>
        <p:nvSpPr>
          <p:cNvPr id="32" name="Tekstin paikkamerkki 8">
            <a:extLst>
              <a:ext uri="{FF2B5EF4-FFF2-40B4-BE49-F238E27FC236}">
                <a16:creationId xmlns:a16="http://schemas.microsoft.com/office/drawing/2014/main" id="{19394EEF-842A-4845-92AF-820232329C20}"/>
              </a:ext>
            </a:extLst>
          </p:cNvPr>
          <p:cNvSpPr>
            <a:spLocks noGrp="1"/>
          </p:cNvSpPr>
          <p:nvPr>
            <p:ph type="body" sz="quarter" idx="25" hasCustomPrompt="1"/>
          </p:nvPr>
        </p:nvSpPr>
        <p:spPr>
          <a:xfrm>
            <a:off x="8629973" y="3153036"/>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4" name="Tekstin paikkamerkki 8">
            <a:extLst>
              <a:ext uri="{FF2B5EF4-FFF2-40B4-BE49-F238E27FC236}">
                <a16:creationId xmlns:a16="http://schemas.microsoft.com/office/drawing/2014/main" id="{3901EBE6-3E10-4222-8275-9DCA660BF261}"/>
              </a:ext>
            </a:extLst>
          </p:cNvPr>
          <p:cNvSpPr>
            <a:spLocks noGrp="1"/>
          </p:cNvSpPr>
          <p:nvPr>
            <p:ph type="body" sz="quarter" idx="26" hasCustomPrompt="1"/>
          </p:nvPr>
        </p:nvSpPr>
        <p:spPr>
          <a:xfrm>
            <a:off x="9515798" y="1251839"/>
            <a:ext cx="1476400" cy="361950"/>
          </a:xfrm>
        </p:spPr>
        <p:txBody>
          <a:bodyPr>
            <a:normAutofit/>
          </a:bodyPr>
          <a:lstStyle>
            <a:lvl1pPr marL="0" indent="0">
              <a:buNone/>
              <a:defRPr sz="1600" b="1">
                <a:solidFill>
                  <a:schemeClr val="bg1"/>
                </a:solidFill>
              </a:defRPr>
            </a:lvl1pPr>
          </a:lstStyle>
          <a:p>
            <a:pPr lvl="0"/>
            <a:r>
              <a:rPr lang="fi-FI"/>
              <a:t>Askel 5</a:t>
            </a:r>
          </a:p>
        </p:txBody>
      </p:sp>
      <p:sp>
        <p:nvSpPr>
          <p:cNvPr id="35" name="Tekstin paikkamerkki 8">
            <a:extLst>
              <a:ext uri="{FF2B5EF4-FFF2-40B4-BE49-F238E27FC236}">
                <a16:creationId xmlns:a16="http://schemas.microsoft.com/office/drawing/2014/main" id="{D02FE54B-39F9-4F4D-BD0C-713ABE120AED}"/>
              </a:ext>
            </a:extLst>
          </p:cNvPr>
          <p:cNvSpPr>
            <a:spLocks noGrp="1"/>
          </p:cNvSpPr>
          <p:nvPr>
            <p:ph type="body" sz="quarter" idx="27" hasCustomPrompt="1"/>
          </p:nvPr>
        </p:nvSpPr>
        <p:spPr>
          <a:xfrm>
            <a:off x="9515798" y="1629036"/>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6" name="Tekstin paikkamerkki 8">
            <a:extLst>
              <a:ext uri="{FF2B5EF4-FFF2-40B4-BE49-F238E27FC236}">
                <a16:creationId xmlns:a16="http://schemas.microsoft.com/office/drawing/2014/main" id="{56891AB4-DDD2-4081-8E52-590D409929D9}"/>
              </a:ext>
            </a:extLst>
          </p:cNvPr>
          <p:cNvSpPr>
            <a:spLocks noGrp="1"/>
          </p:cNvSpPr>
          <p:nvPr>
            <p:ph type="body" sz="quarter" idx="28" hasCustomPrompt="1"/>
          </p:nvPr>
        </p:nvSpPr>
        <p:spPr>
          <a:xfrm>
            <a:off x="10411148" y="2775839"/>
            <a:ext cx="1476400" cy="361950"/>
          </a:xfrm>
        </p:spPr>
        <p:txBody>
          <a:bodyPr>
            <a:normAutofit/>
          </a:bodyPr>
          <a:lstStyle>
            <a:lvl1pPr marL="0" indent="0">
              <a:buNone/>
              <a:defRPr sz="1600" b="1">
                <a:solidFill>
                  <a:schemeClr val="bg1"/>
                </a:solidFill>
              </a:defRPr>
            </a:lvl1pPr>
          </a:lstStyle>
          <a:p>
            <a:pPr lvl="0"/>
            <a:r>
              <a:rPr lang="fi-FI"/>
              <a:t>Askel 6</a:t>
            </a:r>
          </a:p>
        </p:txBody>
      </p:sp>
      <p:sp>
        <p:nvSpPr>
          <p:cNvPr id="37" name="Tekstin paikkamerkki 8">
            <a:extLst>
              <a:ext uri="{FF2B5EF4-FFF2-40B4-BE49-F238E27FC236}">
                <a16:creationId xmlns:a16="http://schemas.microsoft.com/office/drawing/2014/main" id="{5A53AF46-0207-420C-BF64-BC3427D38825}"/>
              </a:ext>
            </a:extLst>
          </p:cNvPr>
          <p:cNvSpPr>
            <a:spLocks noGrp="1"/>
          </p:cNvSpPr>
          <p:nvPr>
            <p:ph type="body" sz="quarter" idx="29" hasCustomPrompt="1"/>
          </p:nvPr>
        </p:nvSpPr>
        <p:spPr>
          <a:xfrm>
            <a:off x="10411148" y="3153036"/>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8" name="Sisällön paikkamerkki 2">
            <a:extLst>
              <a:ext uri="{FF2B5EF4-FFF2-40B4-BE49-F238E27FC236}">
                <a16:creationId xmlns:a16="http://schemas.microsoft.com/office/drawing/2014/main" id="{C44DD4B2-FDC0-44C3-8488-32ED2C9697F3}"/>
              </a:ext>
            </a:extLst>
          </p:cNvPr>
          <p:cNvSpPr>
            <a:spLocks noGrp="1"/>
          </p:cNvSpPr>
          <p:nvPr>
            <p:ph sz="half" idx="11" hasCustomPrompt="1"/>
          </p:nvPr>
        </p:nvSpPr>
        <p:spPr>
          <a:xfrm>
            <a:off x="481434" y="2736099"/>
            <a:ext cx="4965860" cy="3428712"/>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Tree>
    <p:extLst>
      <p:ext uri="{BB962C8B-B14F-4D97-AF65-F5344CB8AC3E}">
        <p14:creationId xmlns:p14="http://schemas.microsoft.com/office/powerpoint/2010/main" val="18734982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Älä käytä pohjana 5">
    <p:spTree>
      <p:nvGrpSpPr>
        <p:cNvPr id="1" name=""/>
        <p:cNvGrpSpPr/>
        <p:nvPr/>
      </p:nvGrpSpPr>
      <p:grpSpPr>
        <a:xfrm>
          <a:off x="0" y="0"/>
          <a:ext cx="0" cy="0"/>
          <a:chOff x="0" y="0"/>
          <a:chExt cx="0" cy="0"/>
        </a:xfrm>
      </p:grpSpPr>
      <p:sp>
        <p:nvSpPr>
          <p:cNvPr id="38" name="Sisällön paikkamerkki 2">
            <a:extLst>
              <a:ext uri="{FF2B5EF4-FFF2-40B4-BE49-F238E27FC236}">
                <a16:creationId xmlns:a16="http://schemas.microsoft.com/office/drawing/2014/main" id="{C44DD4B2-FDC0-44C3-8488-32ED2C9697F3}"/>
              </a:ext>
            </a:extLst>
          </p:cNvPr>
          <p:cNvSpPr>
            <a:spLocks noGrp="1"/>
          </p:cNvSpPr>
          <p:nvPr>
            <p:ph sz="half" idx="11" hasCustomPrompt="1"/>
          </p:nvPr>
        </p:nvSpPr>
        <p:spPr>
          <a:xfrm>
            <a:off x="481434" y="2205000"/>
            <a:ext cx="4965860" cy="3959811"/>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61" name="Kuusikulmio 60">
            <a:extLst>
              <a:ext uri="{FF2B5EF4-FFF2-40B4-BE49-F238E27FC236}">
                <a16:creationId xmlns:a16="http://schemas.microsoft.com/office/drawing/2014/main" id="{7B7F1746-94D6-4FCF-87E8-D9DB997ED686}"/>
              </a:ext>
            </a:extLst>
          </p:cNvPr>
          <p:cNvSpPr/>
          <p:nvPr userDrawn="1"/>
        </p:nvSpPr>
        <p:spPr>
          <a:xfrm>
            <a:off x="7850894" y="2634554"/>
            <a:ext cx="2184786" cy="1883436"/>
          </a:xfrm>
          <a:prstGeom prst="hexagon">
            <a:avLst/>
          </a:prstGeom>
          <a:gradFill>
            <a:gsLst>
              <a:gs pos="0">
                <a:schemeClr val="accent1"/>
              </a:gs>
              <a:gs pos="38000">
                <a:srgbClr val="58137C"/>
              </a:gs>
              <a:gs pos="100000">
                <a:schemeClr val="accent2"/>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2" name="Kuusikulmio 61">
            <a:extLst>
              <a:ext uri="{FF2B5EF4-FFF2-40B4-BE49-F238E27FC236}">
                <a16:creationId xmlns:a16="http://schemas.microsoft.com/office/drawing/2014/main" id="{0E3F335E-AE23-48DF-9F08-D99AE4501D2C}"/>
              </a:ext>
            </a:extLst>
          </p:cNvPr>
          <p:cNvSpPr/>
          <p:nvPr userDrawn="1"/>
        </p:nvSpPr>
        <p:spPr>
          <a:xfrm>
            <a:off x="7841369" y="624779"/>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3" name="Kuusikulmio 62">
            <a:extLst>
              <a:ext uri="{FF2B5EF4-FFF2-40B4-BE49-F238E27FC236}">
                <a16:creationId xmlns:a16="http://schemas.microsoft.com/office/drawing/2014/main" id="{C57CD41F-BDA5-4A41-8385-3089DB1BCA61}"/>
              </a:ext>
            </a:extLst>
          </p:cNvPr>
          <p:cNvSpPr/>
          <p:nvPr userDrawn="1"/>
        </p:nvSpPr>
        <p:spPr>
          <a:xfrm>
            <a:off x="9708269" y="3644204"/>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4" name="Kuusikulmio 63">
            <a:extLst>
              <a:ext uri="{FF2B5EF4-FFF2-40B4-BE49-F238E27FC236}">
                <a16:creationId xmlns:a16="http://schemas.microsoft.com/office/drawing/2014/main" id="{C7373497-DC22-4185-A054-27849D156E1C}"/>
              </a:ext>
            </a:extLst>
          </p:cNvPr>
          <p:cNvSpPr/>
          <p:nvPr userDrawn="1"/>
        </p:nvSpPr>
        <p:spPr>
          <a:xfrm>
            <a:off x="5993519" y="3625154"/>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 name="Tekstin paikkamerkki 8">
            <a:extLst>
              <a:ext uri="{FF2B5EF4-FFF2-40B4-BE49-F238E27FC236}">
                <a16:creationId xmlns:a16="http://schemas.microsoft.com/office/drawing/2014/main" id="{580D1BCE-49B8-47CE-9DA3-D03A9734F995}"/>
              </a:ext>
            </a:extLst>
          </p:cNvPr>
          <p:cNvSpPr>
            <a:spLocks noGrp="1"/>
          </p:cNvSpPr>
          <p:nvPr>
            <p:ph type="body" sz="quarter" idx="22" hasCustomPrompt="1"/>
          </p:nvPr>
        </p:nvSpPr>
        <p:spPr>
          <a:xfrm>
            <a:off x="8231869" y="2999125"/>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26" name="Tekstin paikkamerkki 8">
            <a:extLst>
              <a:ext uri="{FF2B5EF4-FFF2-40B4-BE49-F238E27FC236}">
                <a16:creationId xmlns:a16="http://schemas.microsoft.com/office/drawing/2014/main" id="{04D7D45E-5AFD-43E4-8E1A-6FE6FA459709}"/>
              </a:ext>
            </a:extLst>
          </p:cNvPr>
          <p:cNvSpPr>
            <a:spLocks noGrp="1"/>
          </p:cNvSpPr>
          <p:nvPr>
            <p:ph type="body" sz="quarter" idx="23" hasCustomPrompt="1"/>
          </p:nvPr>
        </p:nvSpPr>
        <p:spPr>
          <a:xfrm>
            <a:off x="8231869" y="3376322"/>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65" name="Tekstin paikkamerkki 8">
            <a:extLst>
              <a:ext uri="{FF2B5EF4-FFF2-40B4-BE49-F238E27FC236}">
                <a16:creationId xmlns:a16="http://schemas.microsoft.com/office/drawing/2014/main" id="{54562C6F-59BA-46E9-A16C-3CE26B9851DC}"/>
              </a:ext>
            </a:extLst>
          </p:cNvPr>
          <p:cNvSpPr>
            <a:spLocks noGrp="1"/>
          </p:cNvSpPr>
          <p:nvPr>
            <p:ph type="body" sz="quarter" idx="24" hasCustomPrompt="1"/>
          </p:nvPr>
        </p:nvSpPr>
        <p:spPr>
          <a:xfrm>
            <a:off x="8231869" y="1020123"/>
            <a:ext cx="1476400" cy="361950"/>
          </a:xfrm>
        </p:spPr>
        <p:txBody>
          <a:bodyPr>
            <a:normAutofit/>
          </a:bodyPr>
          <a:lstStyle>
            <a:lvl1pPr marL="0" indent="0">
              <a:buNone/>
              <a:defRPr sz="1600" b="1">
                <a:solidFill>
                  <a:schemeClr val="bg1"/>
                </a:solidFill>
              </a:defRPr>
            </a:lvl1pPr>
          </a:lstStyle>
          <a:p>
            <a:pPr lvl="0"/>
            <a:r>
              <a:rPr lang="fi-FI"/>
              <a:t>Askel 1</a:t>
            </a:r>
          </a:p>
        </p:txBody>
      </p:sp>
      <p:sp>
        <p:nvSpPr>
          <p:cNvPr id="66" name="Tekstin paikkamerkki 8">
            <a:extLst>
              <a:ext uri="{FF2B5EF4-FFF2-40B4-BE49-F238E27FC236}">
                <a16:creationId xmlns:a16="http://schemas.microsoft.com/office/drawing/2014/main" id="{F1516C97-BE62-4574-90EB-0D41F8F4D448}"/>
              </a:ext>
            </a:extLst>
          </p:cNvPr>
          <p:cNvSpPr>
            <a:spLocks noGrp="1"/>
          </p:cNvSpPr>
          <p:nvPr>
            <p:ph type="body" sz="quarter" idx="25" hasCustomPrompt="1"/>
          </p:nvPr>
        </p:nvSpPr>
        <p:spPr>
          <a:xfrm>
            <a:off x="8231869" y="1397320"/>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67" name="Tekstin paikkamerkki 8">
            <a:extLst>
              <a:ext uri="{FF2B5EF4-FFF2-40B4-BE49-F238E27FC236}">
                <a16:creationId xmlns:a16="http://schemas.microsoft.com/office/drawing/2014/main" id="{B9835AFC-6CCB-4587-B6C7-A9744F5D93A4}"/>
              </a:ext>
            </a:extLst>
          </p:cNvPr>
          <p:cNvSpPr>
            <a:spLocks noGrp="1"/>
          </p:cNvSpPr>
          <p:nvPr>
            <p:ph type="body" sz="quarter" idx="26" hasCustomPrompt="1"/>
          </p:nvPr>
        </p:nvSpPr>
        <p:spPr>
          <a:xfrm>
            <a:off x="6364969" y="4023472"/>
            <a:ext cx="1476400" cy="361950"/>
          </a:xfrm>
        </p:spPr>
        <p:txBody>
          <a:bodyPr>
            <a:normAutofit/>
          </a:bodyPr>
          <a:lstStyle>
            <a:lvl1pPr marL="0" indent="0">
              <a:buNone/>
              <a:defRPr sz="1600" b="1">
                <a:solidFill>
                  <a:schemeClr val="bg1"/>
                </a:solidFill>
              </a:defRPr>
            </a:lvl1pPr>
          </a:lstStyle>
          <a:p>
            <a:pPr lvl="0"/>
            <a:r>
              <a:rPr lang="fi-FI"/>
              <a:t>Askel 2</a:t>
            </a:r>
          </a:p>
        </p:txBody>
      </p:sp>
      <p:sp>
        <p:nvSpPr>
          <p:cNvPr id="68" name="Tekstin paikkamerkki 8">
            <a:extLst>
              <a:ext uri="{FF2B5EF4-FFF2-40B4-BE49-F238E27FC236}">
                <a16:creationId xmlns:a16="http://schemas.microsoft.com/office/drawing/2014/main" id="{E01BD8AB-75DD-4836-9972-5DAB7694D971}"/>
              </a:ext>
            </a:extLst>
          </p:cNvPr>
          <p:cNvSpPr>
            <a:spLocks noGrp="1"/>
          </p:cNvSpPr>
          <p:nvPr>
            <p:ph type="body" sz="quarter" idx="27" hasCustomPrompt="1"/>
          </p:nvPr>
        </p:nvSpPr>
        <p:spPr>
          <a:xfrm>
            <a:off x="6364969" y="4400669"/>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69" name="Tekstin paikkamerkki 8">
            <a:extLst>
              <a:ext uri="{FF2B5EF4-FFF2-40B4-BE49-F238E27FC236}">
                <a16:creationId xmlns:a16="http://schemas.microsoft.com/office/drawing/2014/main" id="{301D1ED9-6D42-4CAA-9697-516D85533E4E}"/>
              </a:ext>
            </a:extLst>
          </p:cNvPr>
          <p:cNvSpPr>
            <a:spLocks noGrp="1"/>
          </p:cNvSpPr>
          <p:nvPr>
            <p:ph type="body" sz="quarter" idx="28" hasCustomPrompt="1"/>
          </p:nvPr>
        </p:nvSpPr>
        <p:spPr>
          <a:xfrm>
            <a:off x="10045805" y="4023472"/>
            <a:ext cx="1476400" cy="361950"/>
          </a:xfrm>
        </p:spPr>
        <p:txBody>
          <a:bodyPr>
            <a:normAutofit/>
          </a:bodyPr>
          <a:lstStyle>
            <a:lvl1pPr marL="0" indent="0">
              <a:buNone/>
              <a:defRPr sz="1600" b="1">
                <a:solidFill>
                  <a:schemeClr val="bg1"/>
                </a:solidFill>
              </a:defRPr>
            </a:lvl1pPr>
          </a:lstStyle>
          <a:p>
            <a:pPr lvl="0"/>
            <a:r>
              <a:rPr lang="fi-FI"/>
              <a:t>Askel 3</a:t>
            </a:r>
          </a:p>
        </p:txBody>
      </p:sp>
      <p:sp>
        <p:nvSpPr>
          <p:cNvPr id="70" name="Tekstin paikkamerkki 8">
            <a:extLst>
              <a:ext uri="{FF2B5EF4-FFF2-40B4-BE49-F238E27FC236}">
                <a16:creationId xmlns:a16="http://schemas.microsoft.com/office/drawing/2014/main" id="{4BF1B8CA-922D-4E28-BD3E-00EF330A1A4A}"/>
              </a:ext>
            </a:extLst>
          </p:cNvPr>
          <p:cNvSpPr>
            <a:spLocks noGrp="1"/>
          </p:cNvSpPr>
          <p:nvPr>
            <p:ph type="body" sz="quarter" idx="29" hasCustomPrompt="1"/>
          </p:nvPr>
        </p:nvSpPr>
        <p:spPr>
          <a:xfrm>
            <a:off x="10045805" y="4400669"/>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Tree>
    <p:extLst>
      <p:ext uri="{BB962C8B-B14F-4D97-AF65-F5344CB8AC3E}">
        <p14:creationId xmlns:p14="http://schemas.microsoft.com/office/powerpoint/2010/main" val="902843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Älä käytä pohjana 6">
    <p:spTree>
      <p:nvGrpSpPr>
        <p:cNvPr id="1" name=""/>
        <p:cNvGrpSpPr/>
        <p:nvPr/>
      </p:nvGrpSpPr>
      <p:grpSpPr>
        <a:xfrm>
          <a:off x="0" y="0"/>
          <a:ext cx="0" cy="0"/>
          <a:chOff x="0" y="0"/>
          <a:chExt cx="0" cy="0"/>
        </a:xfrm>
      </p:grpSpPr>
      <p:sp>
        <p:nvSpPr>
          <p:cNvPr id="38" name="Sisällön paikkamerkki 2">
            <a:extLst>
              <a:ext uri="{FF2B5EF4-FFF2-40B4-BE49-F238E27FC236}">
                <a16:creationId xmlns:a16="http://schemas.microsoft.com/office/drawing/2014/main" id="{C44DD4B2-FDC0-44C3-8488-32ED2C9697F3}"/>
              </a:ext>
            </a:extLst>
          </p:cNvPr>
          <p:cNvSpPr>
            <a:spLocks noGrp="1"/>
          </p:cNvSpPr>
          <p:nvPr>
            <p:ph sz="half" idx="11" hasCustomPrompt="1"/>
          </p:nvPr>
        </p:nvSpPr>
        <p:spPr>
          <a:xfrm>
            <a:off x="6671295" y="2173620"/>
            <a:ext cx="4965860" cy="3428712"/>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4" name="Kuusikulmio 3">
            <a:extLst>
              <a:ext uri="{FF2B5EF4-FFF2-40B4-BE49-F238E27FC236}">
                <a16:creationId xmlns:a16="http://schemas.microsoft.com/office/drawing/2014/main" id="{AF431C54-C37B-4D48-8C28-49ECF139C5EE}"/>
              </a:ext>
            </a:extLst>
          </p:cNvPr>
          <p:cNvSpPr/>
          <p:nvPr userDrawn="1"/>
        </p:nvSpPr>
        <p:spPr>
          <a:xfrm>
            <a:off x="2125449" y="2322639"/>
            <a:ext cx="2184786" cy="1883436"/>
          </a:xfrm>
          <a:prstGeom prst="hexagon">
            <a:avLst/>
          </a:prstGeom>
          <a:gradFill>
            <a:gsLst>
              <a:gs pos="0">
                <a:schemeClr val="accent1"/>
              </a:gs>
              <a:gs pos="38000">
                <a:srgbClr val="58137C"/>
              </a:gs>
              <a:gs pos="100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1" name="Kuusikulmio 60">
            <a:extLst>
              <a:ext uri="{FF2B5EF4-FFF2-40B4-BE49-F238E27FC236}">
                <a16:creationId xmlns:a16="http://schemas.microsoft.com/office/drawing/2014/main" id="{AC02F912-4D67-4A05-A0D4-6B19FECC94E8}"/>
              </a:ext>
            </a:extLst>
          </p:cNvPr>
          <p:cNvSpPr/>
          <p:nvPr userDrawn="1"/>
        </p:nvSpPr>
        <p:spPr>
          <a:xfrm>
            <a:off x="268074" y="1303464"/>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2" name="Kuusikulmio 61">
            <a:extLst>
              <a:ext uri="{FF2B5EF4-FFF2-40B4-BE49-F238E27FC236}">
                <a16:creationId xmlns:a16="http://schemas.microsoft.com/office/drawing/2014/main" id="{3C829ED0-F58C-4202-B364-F317950555DA}"/>
              </a:ext>
            </a:extLst>
          </p:cNvPr>
          <p:cNvSpPr/>
          <p:nvPr userDrawn="1"/>
        </p:nvSpPr>
        <p:spPr>
          <a:xfrm>
            <a:off x="3982824" y="1322514"/>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3" name="Kuusikulmio 62">
            <a:extLst>
              <a:ext uri="{FF2B5EF4-FFF2-40B4-BE49-F238E27FC236}">
                <a16:creationId xmlns:a16="http://schemas.microsoft.com/office/drawing/2014/main" id="{FC02E246-5E04-4999-A1EC-40B34B585ECF}"/>
              </a:ext>
            </a:extLst>
          </p:cNvPr>
          <p:cNvSpPr/>
          <p:nvPr userDrawn="1"/>
        </p:nvSpPr>
        <p:spPr>
          <a:xfrm>
            <a:off x="2115924" y="312864"/>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4" name="Kuusikulmio 63">
            <a:extLst>
              <a:ext uri="{FF2B5EF4-FFF2-40B4-BE49-F238E27FC236}">
                <a16:creationId xmlns:a16="http://schemas.microsoft.com/office/drawing/2014/main" id="{8D547423-7C06-4A4C-ABC1-3EA06415C3BC}"/>
              </a:ext>
            </a:extLst>
          </p:cNvPr>
          <p:cNvSpPr/>
          <p:nvPr userDrawn="1"/>
        </p:nvSpPr>
        <p:spPr>
          <a:xfrm>
            <a:off x="3982824" y="3332289"/>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5" name="Kuusikulmio 64">
            <a:extLst>
              <a:ext uri="{FF2B5EF4-FFF2-40B4-BE49-F238E27FC236}">
                <a16:creationId xmlns:a16="http://schemas.microsoft.com/office/drawing/2014/main" id="{F7D9F0CC-51B0-44B2-B7DF-D9610B620902}"/>
              </a:ext>
            </a:extLst>
          </p:cNvPr>
          <p:cNvSpPr/>
          <p:nvPr userDrawn="1"/>
        </p:nvSpPr>
        <p:spPr>
          <a:xfrm>
            <a:off x="268074" y="3313239"/>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6" name="Kuusikulmio 65">
            <a:extLst>
              <a:ext uri="{FF2B5EF4-FFF2-40B4-BE49-F238E27FC236}">
                <a16:creationId xmlns:a16="http://schemas.microsoft.com/office/drawing/2014/main" id="{08EF46CD-C64A-4C73-A081-143BAD67A656}"/>
              </a:ext>
            </a:extLst>
          </p:cNvPr>
          <p:cNvSpPr/>
          <p:nvPr userDrawn="1"/>
        </p:nvSpPr>
        <p:spPr>
          <a:xfrm>
            <a:off x="2125449" y="4332414"/>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7" name="Tekstin paikkamerkki 8">
            <a:extLst>
              <a:ext uri="{FF2B5EF4-FFF2-40B4-BE49-F238E27FC236}">
                <a16:creationId xmlns:a16="http://schemas.microsoft.com/office/drawing/2014/main" id="{7474CE46-0DB4-40F5-87A5-05460001D7DB}"/>
              </a:ext>
            </a:extLst>
          </p:cNvPr>
          <p:cNvSpPr>
            <a:spLocks noGrp="1"/>
          </p:cNvSpPr>
          <p:nvPr>
            <p:ph type="body" sz="quarter" idx="24" hasCustomPrompt="1"/>
          </p:nvPr>
        </p:nvSpPr>
        <p:spPr>
          <a:xfrm>
            <a:off x="2479642" y="2676148"/>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68" name="Tekstin paikkamerkki 8">
            <a:extLst>
              <a:ext uri="{FF2B5EF4-FFF2-40B4-BE49-F238E27FC236}">
                <a16:creationId xmlns:a16="http://schemas.microsoft.com/office/drawing/2014/main" id="{C2F40248-4AE3-46A6-8F62-05D896F31737}"/>
              </a:ext>
            </a:extLst>
          </p:cNvPr>
          <p:cNvSpPr>
            <a:spLocks noGrp="1"/>
          </p:cNvSpPr>
          <p:nvPr>
            <p:ph type="body" sz="quarter" idx="25" hasCustomPrompt="1"/>
          </p:nvPr>
        </p:nvSpPr>
        <p:spPr>
          <a:xfrm>
            <a:off x="2479642" y="3053345"/>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69" name="Tekstin paikkamerkki 8">
            <a:extLst>
              <a:ext uri="{FF2B5EF4-FFF2-40B4-BE49-F238E27FC236}">
                <a16:creationId xmlns:a16="http://schemas.microsoft.com/office/drawing/2014/main" id="{EB7C1A39-788F-43D7-BFCF-9A62EE91D463}"/>
              </a:ext>
            </a:extLst>
          </p:cNvPr>
          <p:cNvSpPr>
            <a:spLocks noGrp="1"/>
          </p:cNvSpPr>
          <p:nvPr>
            <p:ph type="body" sz="quarter" idx="26" hasCustomPrompt="1"/>
          </p:nvPr>
        </p:nvSpPr>
        <p:spPr>
          <a:xfrm>
            <a:off x="2479642" y="666373"/>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70" name="Tekstin paikkamerkki 8">
            <a:extLst>
              <a:ext uri="{FF2B5EF4-FFF2-40B4-BE49-F238E27FC236}">
                <a16:creationId xmlns:a16="http://schemas.microsoft.com/office/drawing/2014/main" id="{D47D37BE-4E78-4219-9F60-9EC275D6C4E1}"/>
              </a:ext>
            </a:extLst>
          </p:cNvPr>
          <p:cNvSpPr>
            <a:spLocks noGrp="1"/>
          </p:cNvSpPr>
          <p:nvPr>
            <p:ph type="body" sz="quarter" idx="27" hasCustomPrompt="1"/>
          </p:nvPr>
        </p:nvSpPr>
        <p:spPr>
          <a:xfrm>
            <a:off x="2479642" y="1043570"/>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71" name="Tekstin paikkamerkki 8">
            <a:extLst>
              <a:ext uri="{FF2B5EF4-FFF2-40B4-BE49-F238E27FC236}">
                <a16:creationId xmlns:a16="http://schemas.microsoft.com/office/drawing/2014/main" id="{7BF47711-0D21-443D-95CE-27579CBF1351}"/>
              </a:ext>
            </a:extLst>
          </p:cNvPr>
          <p:cNvSpPr>
            <a:spLocks noGrp="1"/>
          </p:cNvSpPr>
          <p:nvPr>
            <p:ph type="body" sz="quarter" idx="28" hasCustomPrompt="1"/>
          </p:nvPr>
        </p:nvSpPr>
        <p:spPr>
          <a:xfrm>
            <a:off x="2479642" y="4678148"/>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72" name="Tekstin paikkamerkki 8">
            <a:extLst>
              <a:ext uri="{FF2B5EF4-FFF2-40B4-BE49-F238E27FC236}">
                <a16:creationId xmlns:a16="http://schemas.microsoft.com/office/drawing/2014/main" id="{227A3AA3-A089-44F6-B9D6-F69B47EA74D8}"/>
              </a:ext>
            </a:extLst>
          </p:cNvPr>
          <p:cNvSpPr>
            <a:spLocks noGrp="1"/>
          </p:cNvSpPr>
          <p:nvPr>
            <p:ph type="body" sz="quarter" idx="29" hasCustomPrompt="1"/>
          </p:nvPr>
        </p:nvSpPr>
        <p:spPr>
          <a:xfrm>
            <a:off x="2479642" y="5055345"/>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73" name="Tekstin paikkamerkki 8">
            <a:extLst>
              <a:ext uri="{FF2B5EF4-FFF2-40B4-BE49-F238E27FC236}">
                <a16:creationId xmlns:a16="http://schemas.microsoft.com/office/drawing/2014/main" id="{447B25D5-51B4-40DF-BA72-79A1FDC56300}"/>
              </a:ext>
            </a:extLst>
          </p:cNvPr>
          <p:cNvSpPr>
            <a:spLocks noGrp="1"/>
          </p:cNvSpPr>
          <p:nvPr>
            <p:ph type="body" sz="quarter" idx="30" hasCustomPrompt="1"/>
          </p:nvPr>
        </p:nvSpPr>
        <p:spPr>
          <a:xfrm>
            <a:off x="639524" y="3702519"/>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74" name="Tekstin paikkamerkki 8">
            <a:extLst>
              <a:ext uri="{FF2B5EF4-FFF2-40B4-BE49-F238E27FC236}">
                <a16:creationId xmlns:a16="http://schemas.microsoft.com/office/drawing/2014/main" id="{BDE65B74-8A2D-475C-BB2F-23BD2E2EE33F}"/>
              </a:ext>
            </a:extLst>
          </p:cNvPr>
          <p:cNvSpPr>
            <a:spLocks noGrp="1"/>
          </p:cNvSpPr>
          <p:nvPr>
            <p:ph type="body" sz="quarter" idx="31" hasCustomPrompt="1"/>
          </p:nvPr>
        </p:nvSpPr>
        <p:spPr>
          <a:xfrm>
            <a:off x="639524" y="4079716"/>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75" name="Tekstin paikkamerkki 8">
            <a:extLst>
              <a:ext uri="{FF2B5EF4-FFF2-40B4-BE49-F238E27FC236}">
                <a16:creationId xmlns:a16="http://schemas.microsoft.com/office/drawing/2014/main" id="{DEDCC8BE-B2B3-4625-8088-167583706257}"/>
              </a:ext>
            </a:extLst>
          </p:cNvPr>
          <p:cNvSpPr>
            <a:spLocks noGrp="1"/>
          </p:cNvSpPr>
          <p:nvPr>
            <p:ph type="body" sz="quarter" idx="32" hasCustomPrompt="1"/>
          </p:nvPr>
        </p:nvSpPr>
        <p:spPr>
          <a:xfrm>
            <a:off x="4363799" y="3702519"/>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76" name="Tekstin paikkamerkki 8">
            <a:extLst>
              <a:ext uri="{FF2B5EF4-FFF2-40B4-BE49-F238E27FC236}">
                <a16:creationId xmlns:a16="http://schemas.microsoft.com/office/drawing/2014/main" id="{67E2C77A-208F-47D7-B01F-CE1ABF1185F4}"/>
              </a:ext>
            </a:extLst>
          </p:cNvPr>
          <p:cNvSpPr>
            <a:spLocks noGrp="1"/>
          </p:cNvSpPr>
          <p:nvPr>
            <p:ph type="body" sz="quarter" idx="33" hasCustomPrompt="1"/>
          </p:nvPr>
        </p:nvSpPr>
        <p:spPr>
          <a:xfrm>
            <a:off x="4363799" y="4079716"/>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77" name="Tekstin paikkamerkki 8">
            <a:extLst>
              <a:ext uri="{FF2B5EF4-FFF2-40B4-BE49-F238E27FC236}">
                <a16:creationId xmlns:a16="http://schemas.microsoft.com/office/drawing/2014/main" id="{E0655552-F6CC-4A8D-97C8-C924E47A80D7}"/>
              </a:ext>
            </a:extLst>
          </p:cNvPr>
          <p:cNvSpPr>
            <a:spLocks noGrp="1"/>
          </p:cNvSpPr>
          <p:nvPr>
            <p:ph type="body" sz="quarter" idx="34" hasCustomPrompt="1"/>
          </p:nvPr>
        </p:nvSpPr>
        <p:spPr>
          <a:xfrm>
            <a:off x="4363799" y="1612460"/>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78" name="Tekstin paikkamerkki 8">
            <a:extLst>
              <a:ext uri="{FF2B5EF4-FFF2-40B4-BE49-F238E27FC236}">
                <a16:creationId xmlns:a16="http://schemas.microsoft.com/office/drawing/2014/main" id="{7CE06C4A-77C6-4838-BCD1-65836DA8FA4C}"/>
              </a:ext>
            </a:extLst>
          </p:cNvPr>
          <p:cNvSpPr>
            <a:spLocks noGrp="1"/>
          </p:cNvSpPr>
          <p:nvPr>
            <p:ph type="body" sz="quarter" idx="35" hasCustomPrompt="1"/>
          </p:nvPr>
        </p:nvSpPr>
        <p:spPr>
          <a:xfrm>
            <a:off x="4363799" y="1989657"/>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79" name="Tekstin paikkamerkki 8">
            <a:extLst>
              <a:ext uri="{FF2B5EF4-FFF2-40B4-BE49-F238E27FC236}">
                <a16:creationId xmlns:a16="http://schemas.microsoft.com/office/drawing/2014/main" id="{7D8E3458-026D-43B1-A64C-3CEB4C3743A8}"/>
              </a:ext>
            </a:extLst>
          </p:cNvPr>
          <p:cNvSpPr>
            <a:spLocks noGrp="1"/>
          </p:cNvSpPr>
          <p:nvPr>
            <p:ph type="body" sz="quarter" idx="36" hasCustomPrompt="1"/>
          </p:nvPr>
        </p:nvSpPr>
        <p:spPr>
          <a:xfrm>
            <a:off x="635658" y="1612460"/>
            <a:ext cx="1476400" cy="361950"/>
          </a:xfrm>
        </p:spPr>
        <p:txBody>
          <a:bodyPr>
            <a:normAutofit/>
          </a:bodyPr>
          <a:lstStyle>
            <a:lvl1pPr marL="0" indent="0">
              <a:buNone/>
              <a:defRPr sz="1600" b="1">
                <a:solidFill>
                  <a:schemeClr val="bg1"/>
                </a:solidFill>
              </a:defRPr>
            </a:lvl1pPr>
          </a:lstStyle>
          <a:p>
            <a:pPr lvl="0"/>
            <a:r>
              <a:rPr lang="fi-FI"/>
              <a:t>Tavoite</a:t>
            </a:r>
          </a:p>
        </p:txBody>
      </p:sp>
      <p:sp>
        <p:nvSpPr>
          <p:cNvPr id="80" name="Tekstin paikkamerkki 8">
            <a:extLst>
              <a:ext uri="{FF2B5EF4-FFF2-40B4-BE49-F238E27FC236}">
                <a16:creationId xmlns:a16="http://schemas.microsoft.com/office/drawing/2014/main" id="{A7B37FEA-4131-4165-B517-9DFBEA1B2DBD}"/>
              </a:ext>
            </a:extLst>
          </p:cNvPr>
          <p:cNvSpPr>
            <a:spLocks noGrp="1"/>
          </p:cNvSpPr>
          <p:nvPr>
            <p:ph type="body" sz="quarter" idx="37" hasCustomPrompt="1"/>
          </p:nvPr>
        </p:nvSpPr>
        <p:spPr>
          <a:xfrm>
            <a:off x="635658" y="1989657"/>
            <a:ext cx="1476400" cy="878540"/>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Tree>
    <p:extLst>
      <p:ext uri="{BB962C8B-B14F-4D97-AF65-F5344CB8AC3E}">
        <p14:creationId xmlns:p14="http://schemas.microsoft.com/office/powerpoint/2010/main" val="3699041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Sisällön paikkamerkki 2"/>
          <p:cNvSpPr>
            <a:spLocks noGrp="1"/>
          </p:cNvSpPr>
          <p:nvPr>
            <p:ph sz="half" idx="1"/>
          </p:nvPr>
        </p:nvSpPr>
        <p:spPr>
          <a:xfrm>
            <a:off x="609600" y="1333502"/>
            <a:ext cx="5384800" cy="3771900"/>
          </a:xfrm>
        </p:spPr>
        <p:txBody>
          <a:bodyPr/>
          <a:lstStyle>
            <a:lvl1pPr>
              <a:defRPr sz="3733"/>
            </a:lvl1pPr>
            <a:lvl2pPr>
              <a:defRPr sz="3200"/>
            </a:lvl2pPr>
            <a:lvl3pPr>
              <a:defRPr sz="2666"/>
            </a:lvl3pPr>
            <a:lvl4pPr>
              <a:defRPr sz="2400"/>
            </a:lvl4pPr>
            <a:lvl5pPr>
              <a:defRPr sz="2400"/>
            </a:lvl5pPr>
            <a:lvl6pPr>
              <a:defRPr sz="2400"/>
            </a:lvl6pPr>
            <a:lvl7pPr>
              <a:defRPr sz="2400"/>
            </a:lvl7pPr>
            <a:lvl8pPr>
              <a:defRPr sz="2400"/>
            </a:lvl8pPr>
            <a:lvl9pPr>
              <a:defRPr sz="24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1" y="1333502"/>
            <a:ext cx="5384800" cy="3771900"/>
          </a:xfrm>
        </p:spPr>
        <p:txBody>
          <a:bodyPr/>
          <a:lstStyle>
            <a:lvl1pPr>
              <a:defRPr sz="3733"/>
            </a:lvl1pPr>
            <a:lvl2pPr>
              <a:defRPr sz="3200"/>
            </a:lvl2pPr>
            <a:lvl3pPr>
              <a:defRPr sz="2666"/>
            </a:lvl3pPr>
            <a:lvl4pPr>
              <a:defRPr sz="2400"/>
            </a:lvl4pPr>
            <a:lvl5pPr>
              <a:defRPr sz="2400"/>
            </a:lvl5pPr>
            <a:lvl6pPr>
              <a:defRPr sz="2400"/>
            </a:lvl6pPr>
            <a:lvl7pPr>
              <a:defRPr sz="2400"/>
            </a:lvl7pPr>
            <a:lvl8pPr>
              <a:defRPr sz="2400"/>
            </a:lvl8pPr>
            <a:lvl9pPr>
              <a:defRPr sz="24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C21B57B0-27D9-4EAC-A1AF-563B3D6BE144}" type="datetimeFigureOut">
              <a:rPr lang="fi-FI" smtClean="0"/>
              <a:t>20.4.2026</a:t>
            </a:fld>
            <a:endParaRPr lang="fi-FI"/>
          </a:p>
        </p:txBody>
      </p:sp>
      <p:sp>
        <p:nvSpPr>
          <p:cNvPr id="6" name="Alatunnisteen paikkamerkki 5"/>
          <p:cNvSpPr>
            <a:spLocks noGrp="1"/>
          </p:cNvSpPr>
          <p:nvPr>
            <p:ph type="ftr" sz="quarter" idx="11"/>
          </p:nvPr>
        </p:nvSpPr>
        <p:spPr>
          <a:xfrm>
            <a:off x="4165601" y="6356354"/>
            <a:ext cx="3860800" cy="365125"/>
          </a:xfrm>
          <a:prstGeom prst="rect">
            <a:avLst/>
          </a:prstGeom>
        </p:spPr>
        <p:txBody>
          <a:bodyPr/>
          <a:lstStyle/>
          <a:p>
            <a:endParaRPr lang="fi-FI"/>
          </a:p>
        </p:txBody>
      </p:sp>
      <p:sp>
        <p:nvSpPr>
          <p:cNvPr id="7" name="Dian numeron paikkamerkki 6"/>
          <p:cNvSpPr>
            <a:spLocks noGrp="1"/>
          </p:cNvSpPr>
          <p:nvPr>
            <p:ph type="sldNum" sz="quarter" idx="12"/>
          </p:nvPr>
        </p:nvSpPr>
        <p:spPr>
          <a:xfrm>
            <a:off x="8737600" y="6356354"/>
            <a:ext cx="2844800" cy="365125"/>
          </a:xfrm>
          <a:prstGeom prst="rect">
            <a:avLst/>
          </a:prstGeom>
        </p:spPr>
        <p:txBody>
          <a:bodyPr/>
          <a:lstStyle/>
          <a:p>
            <a:fld id="{749CD86A-94D1-43B3-8510-EBCF458CE88B}" type="slidenum">
              <a:rPr lang="fi-FI" smtClean="0"/>
              <a:t>‹#›</a:t>
            </a:fld>
            <a:endParaRPr lang="fi-FI"/>
          </a:p>
        </p:txBody>
      </p:sp>
    </p:spTree>
    <p:extLst>
      <p:ext uri="{BB962C8B-B14F-4D97-AF65-F5344CB8AC3E}">
        <p14:creationId xmlns:p14="http://schemas.microsoft.com/office/powerpoint/2010/main" val="33917469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Älä käytä pohjana 7">
    <p:spTree>
      <p:nvGrpSpPr>
        <p:cNvPr id="1" name=""/>
        <p:cNvGrpSpPr/>
        <p:nvPr/>
      </p:nvGrpSpPr>
      <p:grpSpPr>
        <a:xfrm>
          <a:off x="0" y="0"/>
          <a:ext cx="0" cy="0"/>
          <a:chOff x="0" y="0"/>
          <a:chExt cx="0" cy="0"/>
        </a:xfrm>
      </p:grpSpPr>
      <p:sp>
        <p:nvSpPr>
          <p:cNvPr id="35" name="Kuusikulmio 34">
            <a:extLst>
              <a:ext uri="{FF2B5EF4-FFF2-40B4-BE49-F238E27FC236}">
                <a16:creationId xmlns:a16="http://schemas.microsoft.com/office/drawing/2014/main" id="{5305B365-DF52-44AD-9F4D-B139D3E974CC}"/>
              </a:ext>
            </a:extLst>
          </p:cNvPr>
          <p:cNvSpPr/>
          <p:nvPr userDrawn="1"/>
        </p:nvSpPr>
        <p:spPr>
          <a:xfrm rot="5400000">
            <a:off x="5081325" y="406905"/>
            <a:ext cx="2184786" cy="1883436"/>
          </a:xfrm>
          <a:prstGeom prst="hexagon">
            <a:avLst/>
          </a:prstGeom>
          <a:gradFill flip="none" rotWithShape="1">
            <a:gsLst>
              <a:gs pos="0">
                <a:schemeClr val="accent1"/>
              </a:gs>
              <a:gs pos="38000">
                <a:srgbClr val="58137C"/>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6" name="Kuusikulmio 35">
            <a:extLst>
              <a:ext uri="{FF2B5EF4-FFF2-40B4-BE49-F238E27FC236}">
                <a16:creationId xmlns:a16="http://schemas.microsoft.com/office/drawing/2014/main" id="{47F32BC4-3EBD-4AD0-996F-A545A4B0C05D}"/>
              </a:ext>
            </a:extLst>
          </p:cNvPr>
          <p:cNvSpPr/>
          <p:nvPr userDrawn="1"/>
        </p:nvSpPr>
        <p:spPr>
          <a:xfrm rot="5400000">
            <a:off x="7097325" y="406905"/>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7" name="Kuusikulmio 36">
            <a:extLst>
              <a:ext uri="{FF2B5EF4-FFF2-40B4-BE49-F238E27FC236}">
                <a16:creationId xmlns:a16="http://schemas.microsoft.com/office/drawing/2014/main" id="{FB92D7E9-8C03-4599-9990-FA0B9EEF5A13}"/>
              </a:ext>
            </a:extLst>
          </p:cNvPr>
          <p:cNvSpPr/>
          <p:nvPr userDrawn="1"/>
        </p:nvSpPr>
        <p:spPr>
          <a:xfrm rot="5400000">
            <a:off x="6089325" y="2206905"/>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9" name="Kuusikulmio 38">
            <a:extLst>
              <a:ext uri="{FF2B5EF4-FFF2-40B4-BE49-F238E27FC236}">
                <a16:creationId xmlns:a16="http://schemas.microsoft.com/office/drawing/2014/main" id="{5306438C-217F-4C18-8751-07E10DC64F0B}"/>
              </a:ext>
            </a:extLst>
          </p:cNvPr>
          <p:cNvSpPr/>
          <p:nvPr userDrawn="1"/>
        </p:nvSpPr>
        <p:spPr>
          <a:xfrm rot="5400000">
            <a:off x="8105325" y="2206905"/>
            <a:ext cx="2184786" cy="1883436"/>
          </a:xfrm>
          <a:prstGeom prst="hexagon">
            <a:avLst/>
          </a:prstGeom>
          <a:gradFill>
            <a:gsLst>
              <a:gs pos="0">
                <a:schemeClr val="accent1"/>
              </a:gs>
              <a:gs pos="38000">
                <a:srgbClr val="58137C"/>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0" name="Kuusikulmio 39">
            <a:extLst>
              <a:ext uri="{FF2B5EF4-FFF2-40B4-BE49-F238E27FC236}">
                <a16:creationId xmlns:a16="http://schemas.microsoft.com/office/drawing/2014/main" id="{7034A83D-5E7C-4D12-AF97-7CBAC50A583F}"/>
              </a:ext>
            </a:extLst>
          </p:cNvPr>
          <p:cNvSpPr/>
          <p:nvPr userDrawn="1"/>
        </p:nvSpPr>
        <p:spPr>
          <a:xfrm rot="5400000">
            <a:off x="7097325" y="4006905"/>
            <a:ext cx="2184786" cy="188343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1" name="Kuusikulmio 40">
            <a:extLst>
              <a:ext uri="{FF2B5EF4-FFF2-40B4-BE49-F238E27FC236}">
                <a16:creationId xmlns:a16="http://schemas.microsoft.com/office/drawing/2014/main" id="{BEB9B6EC-CADA-4A96-ACA7-4AD6426BB6A1}"/>
              </a:ext>
            </a:extLst>
          </p:cNvPr>
          <p:cNvSpPr/>
          <p:nvPr userDrawn="1"/>
        </p:nvSpPr>
        <p:spPr>
          <a:xfrm rot="5400000">
            <a:off x="5081325" y="4006905"/>
            <a:ext cx="2184786" cy="1883436"/>
          </a:xfrm>
          <a:prstGeom prst="hexagon">
            <a:avLst/>
          </a:prstGeom>
          <a:gradFill>
            <a:gsLst>
              <a:gs pos="0">
                <a:schemeClr val="accent1"/>
              </a:gs>
              <a:gs pos="38000">
                <a:srgbClr val="58137C"/>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2" name="Tekstin paikkamerkki 5">
            <a:extLst>
              <a:ext uri="{FF2B5EF4-FFF2-40B4-BE49-F238E27FC236}">
                <a16:creationId xmlns:a16="http://schemas.microsoft.com/office/drawing/2014/main" id="{7D6D34E7-F93F-4D58-90F1-37CFE44D3014}"/>
              </a:ext>
            </a:extLst>
          </p:cNvPr>
          <p:cNvSpPr>
            <a:spLocks noGrp="1"/>
          </p:cNvSpPr>
          <p:nvPr>
            <p:ph type="body" sz="quarter" idx="13" hasCustomPrompt="1"/>
          </p:nvPr>
        </p:nvSpPr>
        <p:spPr>
          <a:xfrm>
            <a:off x="7397718" y="1174896"/>
            <a:ext cx="1584000" cy="347454"/>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43" name="Tekstin paikkamerkki 5">
            <a:extLst>
              <a:ext uri="{FF2B5EF4-FFF2-40B4-BE49-F238E27FC236}">
                <a16:creationId xmlns:a16="http://schemas.microsoft.com/office/drawing/2014/main" id="{2F108E2F-548C-4E38-9650-037FF9861516}"/>
              </a:ext>
            </a:extLst>
          </p:cNvPr>
          <p:cNvSpPr>
            <a:spLocks noGrp="1"/>
          </p:cNvSpPr>
          <p:nvPr>
            <p:ph type="body" sz="quarter" idx="14" hasCustomPrompt="1"/>
          </p:nvPr>
        </p:nvSpPr>
        <p:spPr>
          <a:xfrm>
            <a:off x="7397718" y="4774896"/>
            <a:ext cx="1584000" cy="347454"/>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44" name="Tekstin paikkamerkki 5">
            <a:extLst>
              <a:ext uri="{FF2B5EF4-FFF2-40B4-BE49-F238E27FC236}">
                <a16:creationId xmlns:a16="http://schemas.microsoft.com/office/drawing/2014/main" id="{920C3BF6-0A6C-4EF8-B4E5-5D58A5AFE1F4}"/>
              </a:ext>
            </a:extLst>
          </p:cNvPr>
          <p:cNvSpPr>
            <a:spLocks noGrp="1"/>
          </p:cNvSpPr>
          <p:nvPr>
            <p:ph type="body" sz="quarter" idx="15" hasCustomPrompt="1"/>
          </p:nvPr>
        </p:nvSpPr>
        <p:spPr>
          <a:xfrm>
            <a:off x="6389718" y="2974896"/>
            <a:ext cx="1584000" cy="347454"/>
          </a:xfrm>
        </p:spPr>
        <p:txBody>
          <a:bodyPr anchor="t">
            <a:noAutofit/>
          </a:bodyPr>
          <a:lstStyle>
            <a:lvl1pPr marL="0" indent="0" algn="ctr">
              <a:buNone/>
              <a:defRPr sz="1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45" name="Tekstin paikkamerkki 8">
            <a:extLst>
              <a:ext uri="{FF2B5EF4-FFF2-40B4-BE49-F238E27FC236}">
                <a16:creationId xmlns:a16="http://schemas.microsoft.com/office/drawing/2014/main" id="{D7F1767F-50F6-4CEA-B02F-361746DB76AF}"/>
              </a:ext>
            </a:extLst>
          </p:cNvPr>
          <p:cNvSpPr>
            <a:spLocks noGrp="1"/>
          </p:cNvSpPr>
          <p:nvPr>
            <p:ph type="body" sz="quarter" idx="19" hasCustomPrompt="1"/>
          </p:nvPr>
        </p:nvSpPr>
        <p:spPr>
          <a:xfrm>
            <a:off x="9197718" y="719160"/>
            <a:ext cx="2808000" cy="1255332"/>
          </a:xfrm>
          <a:solidFill>
            <a:schemeClr val="bg2"/>
          </a:solidFill>
        </p:spPr>
        <p:txBody>
          <a:bodyPr>
            <a:normAutofit/>
          </a:bodyPr>
          <a:lstStyle>
            <a:lvl1pPr marL="0" indent="0" algn="l">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46" name="Tekstin paikkamerkki 8">
            <a:extLst>
              <a:ext uri="{FF2B5EF4-FFF2-40B4-BE49-F238E27FC236}">
                <a16:creationId xmlns:a16="http://schemas.microsoft.com/office/drawing/2014/main" id="{9083C319-FF4B-44FE-9451-B1012D0DD9AC}"/>
              </a:ext>
            </a:extLst>
          </p:cNvPr>
          <p:cNvSpPr>
            <a:spLocks noGrp="1"/>
          </p:cNvSpPr>
          <p:nvPr>
            <p:ph type="body" sz="quarter" idx="20" hasCustomPrompt="1"/>
          </p:nvPr>
        </p:nvSpPr>
        <p:spPr>
          <a:xfrm>
            <a:off x="9197718" y="4322754"/>
            <a:ext cx="2808000" cy="1255332"/>
          </a:xfrm>
          <a:solidFill>
            <a:schemeClr val="bg2"/>
          </a:solidFill>
        </p:spPr>
        <p:txBody>
          <a:bodyPr>
            <a:normAutofit/>
          </a:bodyPr>
          <a:lstStyle>
            <a:lvl1pPr marL="0" indent="0" algn="l">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47" name="Tekstin paikkamerkki 8">
            <a:extLst>
              <a:ext uri="{FF2B5EF4-FFF2-40B4-BE49-F238E27FC236}">
                <a16:creationId xmlns:a16="http://schemas.microsoft.com/office/drawing/2014/main" id="{EDFDAE44-AFCE-47C3-B1B3-C0CF579ACD57}"/>
              </a:ext>
            </a:extLst>
          </p:cNvPr>
          <p:cNvSpPr>
            <a:spLocks noGrp="1"/>
          </p:cNvSpPr>
          <p:nvPr>
            <p:ph type="body" sz="quarter" idx="21" hasCustomPrompt="1"/>
          </p:nvPr>
        </p:nvSpPr>
        <p:spPr>
          <a:xfrm>
            <a:off x="3357141" y="2497299"/>
            <a:ext cx="2808000" cy="1268706"/>
          </a:xfrm>
          <a:solidFill>
            <a:schemeClr val="bg2"/>
          </a:solidFill>
        </p:spPr>
        <p:txBody>
          <a:bodyPr>
            <a:normAutofit/>
          </a:bodyPr>
          <a:lstStyle>
            <a:lvl1pPr marL="0" indent="0" algn="l">
              <a:buNone/>
              <a:defRPr sz="14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Tree>
    <p:extLst>
      <p:ext uri="{BB962C8B-B14F-4D97-AF65-F5344CB8AC3E}">
        <p14:creationId xmlns:p14="http://schemas.microsoft.com/office/powerpoint/2010/main" val="41620446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Älä käytä pohjana 8">
    <p:spTree>
      <p:nvGrpSpPr>
        <p:cNvPr id="1" name=""/>
        <p:cNvGrpSpPr/>
        <p:nvPr/>
      </p:nvGrpSpPr>
      <p:grpSpPr>
        <a:xfrm>
          <a:off x="0" y="0"/>
          <a:ext cx="0" cy="0"/>
          <a:chOff x="0" y="0"/>
          <a:chExt cx="0" cy="0"/>
        </a:xfrm>
      </p:grpSpPr>
      <p:grpSp>
        <p:nvGrpSpPr>
          <p:cNvPr id="45" name="Kuva 21">
            <a:extLst>
              <a:ext uri="{FF2B5EF4-FFF2-40B4-BE49-F238E27FC236}">
                <a16:creationId xmlns:a16="http://schemas.microsoft.com/office/drawing/2014/main" id="{C953E2E1-0258-4F39-AFF1-E24C3E1E2060}"/>
              </a:ext>
            </a:extLst>
          </p:cNvPr>
          <p:cNvGrpSpPr/>
          <p:nvPr/>
        </p:nvGrpSpPr>
        <p:grpSpPr>
          <a:xfrm>
            <a:off x="6294496" y="2425879"/>
            <a:ext cx="941799" cy="1964918"/>
            <a:chOff x="6294496" y="2425879"/>
            <a:chExt cx="941799" cy="1964918"/>
          </a:xfrm>
          <a:solidFill>
            <a:srgbClr val="8921A6"/>
          </a:solidFill>
        </p:grpSpPr>
        <p:sp>
          <p:nvSpPr>
            <p:cNvPr id="46" name="Vapaamuotoinen: Muoto 45">
              <a:extLst>
                <a:ext uri="{FF2B5EF4-FFF2-40B4-BE49-F238E27FC236}">
                  <a16:creationId xmlns:a16="http://schemas.microsoft.com/office/drawing/2014/main" id="{9167E3A6-7C43-4C8C-98AF-240DC64BC981}"/>
                </a:ext>
              </a:extLst>
            </p:cNvPr>
            <p:cNvSpPr/>
            <p:nvPr/>
          </p:nvSpPr>
          <p:spPr>
            <a:xfrm>
              <a:off x="6294496" y="2425879"/>
              <a:ext cx="941799" cy="1852276"/>
            </a:xfrm>
            <a:custGeom>
              <a:avLst/>
              <a:gdLst>
                <a:gd name="connsiteX0" fmla="*/ 813556 w 941799"/>
                <a:gd name="connsiteY0" fmla="*/ 1852276 h 1852276"/>
                <a:gd name="connsiteX1" fmla="*/ 0 w 941799"/>
                <a:gd name="connsiteY1" fmla="*/ 1852276 h 1852276"/>
                <a:gd name="connsiteX2" fmla="*/ 0 w 941799"/>
                <a:gd name="connsiteY2" fmla="*/ 0 h 1852276"/>
                <a:gd name="connsiteX3" fmla="*/ 941799 w 941799"/>
                <a:gd name="connsiteY3" fmla="*/ 0 h 1852276"/>
                <a:gd name="connsiteX4" fmla="*/ 941799 w 941799"/>
                <a:gd name="connsiteY4" fmla="*/ 31324 h 1852276"/>
                <a:gd name="connsiteX5" fmla="*/ 31324 w 941799"/>
                <a:gd name="connsiteY5" fmla="*/ 31324 h 1852276"/>
                <a:gd name="connsiteX6" fmla="*/ 31324 w 941799"/>
                <a:gd name="connsiteY6" fmla="*/ 1820830 h 1852276"/>
                <a:gd name="connsiteX7" fmla="*/ 813556 w 941799"/>
                <a:gd name="connsiteY7" fmla="*/ 1820830 h 185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1799" h="1852276">
                  <a:moveTo>
                    <a:pt x="813556" y="1852276"/>
                  </a:moveTo>
                  <a:lnTo>
                    <a:pt x="0" y="1852276"/>
                  </a:lnTo>
                  <a:lnTo>
                    <a:pt x="0" y="0"/>
                  </a:lnTo>
                  <a:lnTo>
                    <a:pt x="941799" y="0"/>
                  </a:lnTo>
                  <a:lnTo>
                    <a:pt x="941799" y="31324"/>
                  </a:lnTo>
                  <a:lnTo>
                    <a:pt x="31324" y="31324"/>
                  </a:lnTo>
                  <a:lnTo>
                    <a:pt x="31324" y="1820830"/>
                  </a:lnTo>
                  <a:lnTo>
                    <a:pt x="813556" y="1820830"/>
                  </a:lnTo>
                  <a:close/>
                </a:path>
              </a:pathLst>
            </a:custGeom>
            <a:solidFill>
              <a:schemeClr val="accent2"/>
            </a:solidFill>
            <a:ln w="12246" cap="flat">
              <a:noFill/>
              <a:prstDash val="solid"/>
              <a:miter/>
            </a:ln>
          </p:spPr>
          <p:txBody>
            <a:bodyPr rtlCol="0" anchor="ctr"/>
            <a:lstStyle/>
            <a:p>
              <a:endParaRPr lang="fi-FI"/>
            </a:p>
          </p:txBody>
        </p:sp>
        <p:sp>
          <p:nvSpPr>
            <p:cNvPr id="47" name="Vapaamuotoinen: Muoto 46">
              <a:extLst>
                <a:ext uri="{FF2B5EF4-FFF2-40B4-BE49-F238E27FC236}">
                  <a16:creationId xmlns:a16="http://schemas.microsoft.com/office/drawing/2014/main" id="{860B0895-32CA-4A30-8214-E45CEEB3A705}"/>
                </a:ext>
              </a:extLst>
            </p:cNvPr>
            <p:cNvSpPr/>
            <p:nvPr/>
          </p:nvSpPr>
          <p:spPr>
            <a:xfrm>
              <a:off x="6982634" y="4133943"/>
              <a:ext cx="159566" cy="256854"/>
            </a:xfrm>
            <a:custGeom>
              <a:avLst/>
              <a:gdLst>
                <a:gd name="connsiteX0" fmla="*/ 21374 w 159566"/>
                <a:gd name="connsiteY0" fmla="*/ 256855 h 256854"/>
                <a:gd name="connsiteX1" fmla="*/ 0 w 159566"/>
                <a:gd name="connsiteY1" fmla="*/ 233884 h 256854"/>
                <a:gd name="connsiteX2" fmla="*/ 113380 w 159566"/>
                <a:gd name="connsiteY2" fmla="*/ 128366 h 256854"/>
                <a:gd name="connsiteX3" fmla="*/ 0 w 159566"/>
                <a:gd name="connsiteY3" fmla="*/ 23093 h 256854"/>
                <a:gd name="connsiteX4" fmla="*/ 21374 w 159566"/>
                <a:gd name="connsiteY4" fmla="*/ 0 h 256854"/>
                <a:gd name="connsiteX5" fmla="*/ 159567 w 159566"/>
                <a:gd name="connsiteY5" fmla="*/ 128366 h 25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66" h="256854">
                  <a:moveTo>
                    <a:pt x="21374" y="256855"/>
                  </a:moveTo>
                  <a:lnTo>
                    <a:pt x="0" y="233884"/>
                  </a:lnTo>
                  <a:lnTo>
                    <a:pt x="113380" y="128366"/>
                  </a:lnTo>
                  <a:lnTo>
                    <a:pt x="0" y="23093"/>
                  </a:lnTo>
                  <a:lnTo>
                    <a:pt x="21374" y="0"/>
                  </a:lnTo>
                  <a:lnTo>
                    <a:pt x="159567" y="128366"/>
                  </a:lnTo>
                  <a:close/>
                </a:path>
              </a:pathLst>
            </a:custGeom>
            <a:solidFill>
              <a:schemeClr val="accent2"/>
            </a:solidFill>
            <a:ln w="12246" cap="flat">
              <a:noFill/>
              <a:prstDash val="solid"/>
              <a:miter/>
            </a:ln>
          </p:spPr>
          <p:txBody>
            <a:bodyPr rtlCol="0" anchor="ctr"/>
            <a:lstStyle/>
            <a:p>
              <a:endParaRPr lang="fi-FI"/>
            </a:p>
          </p:txBody>
        </p:sp>
      </p:grpSp>
      <p:grpSp>
        <p:nvGrpSpPr>
          <p:cNvPr id="48" name="Kuva 22">
            <a:extLst>
              <a:ext uri="{FF2B5EF4-FFF2-40B4-BE49-F238E27FC236}">
                <a16:creationId xmlns:a16="http://schemas.microsoft.com/office/drawing/2014/main" id="{7D9444A3-21B5-4FA6-9A1C-A181CF52947E}"/>
              </a:ext>
            </a:extLst>
          </p:cNvPr>
          <p:cNvGrpSpPr/>
          <p:nvPr/>
        </p:nvGrpSpPr>
        <p:grpSpPr>
          <a:xfrm>
            <a:off x="7735001" y="2950082"/>
            <a:ext cx="1067340" cy="1337092"/>
            <a:chOff x="7735001" y="2950082"/>
            <a:chExt cx="1067340" cy="1337092"/>
          </a:xfrm>
          <a:solidFill>
            <a:srgbClr val="8921A6"/>
          </a:solidFill>
        </p:grpSpPr>
        <p:sp>
          <p:nvSpPr>
            <p:cNvPr id="49" name="Vapaamuotoinen: Muoto 48">
              <a:extLst>
                <a:ext uri="{FF2B5EF4-FFF2-40B4-BE49-F238E27FC236}">
                  <a16:creationId xmlns:a16="http://schemas.microsoft.com/office/drawing/2014/main" id="{FA6E4532-D9CC-49FD-A3CF-AA806C8DADE3}"/>
                </a:ext>
              </a:extLst>
            </p:cNvPr>
            <p:cNvSpPr/>
            <p:nvPr/>
          </p:nvSpPr>
          <p:spPr>
            <a:xfrm>
              <a:off x="7735001" y="3062724"/>
              <a:ext cx="1033437" cy="1224449"/>
            </a:xfrm>
            <a:custGeom>
              <a:avLst/>
              <a:gdLst>
                <a:gd name="connsiteX0" fmla="*/ 722043 w 1033437"/>
                <a:gd name="connsiteY0" fmla="*/ 1224450 h 1224449"/>
                <a:gd name="connsiteX1" fmla="*/ 0 w 1033437"/>
                <a:gd name="connsiteY1" fmla="*/ 1224450 h 1224449"/>
                <a:gd name="connsiteX2" fmla="*/ 0 w 1033437"/>
                <a:gd name="connsiteY2" fmla="*/ 1193003 h 1224449"/>
                <a:gd name="connsiteX3" fmla="*/ 690719 w 1033437"/>
                <a:gd name="connsiteY3" fmla="*/ 1193003 h 1224449"/>
                <a:gd name="connsiteX4" fmla="*/ 690719 w 1033437"/>
                <a:gd name="connsiteY4" fmla="*/ 0 h 1224449"/>
                <a:gd name="connsiteX5" fmla="*/ 1033437 w 1033437"/>
                <a:gd name="connsiteY5" fmla="*/ 0 h 1224449"/>
                <a:gd name="connsiteX6" fmla="*/ 1033437 w 1033437"/>
                <a:gd name="connsiteY6" fmla="*/ 31569 h 1224449"/>
                <a:gd name="connsiteX7" fmla="*/ 722043 w 1033437"/>
                <a:gd name="connsiteY7" fmla="*/ 31569 h 122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37" h="1224449">
                  <a:moveTo>
                    <a:pt x="722043" y="1224450"/>
                  </a:moveTo>
                  <a:lnTo>
                    <a:pt x="0" y="1224450"/>
                  </a:lnTo>
                  <a:lnTo>
                    <a:pt x="0" y="1193003"/>
                  </a:lnTo>
                  <a:lnTo>
                    <a:pt x="690719" y="1193003"/>
                  </a:lnTo>
                  <a:lnTo>
                    <a:pt x="690719" y="0"/>
                  </a:lnTo>
                  <a:lnTo>
                    <a:pt x="1033437" y="0"/>
                  </a:lnTo>
                  <a:lnTo>
                    <a:pt x="1033437" y="31569"/>
                  </a:lnTo>
                  <a:lnTo>
                    <a:pt x="722043" y="31569"/>
                  </a:lnTo>
                  <a:close/>
                </a:path>
              </a:pathLst>
            </a:custGeom>
            <a:solidFill>
              <a:schemeClr val="accent2"/>
            </a:solidFill>
            <a:ln w="12262" cap="flat">
              <a:noFill/>
              <a:prstDash val="solid"/>
              <a:miter/>
            </a:ln>
          </p:spPr>
          <p:txBody>
            <a:bodyPr rtlCol="0" anchor="ctr"/>
            <a:lstStyle/>
            <a:p>
              <a:endParaRPr lang="fi-FI"/>
            </a:p>
          </p:txBody>
        </p:sp>
        <p:sp>
          <p:nvSpPr>
            <p:cNvPr id="50" name="Vapaamuotoinen: Muoto 49">
              <a:extLst>
                <a:ext uri="{FF2B5EF4-FFF2-40B4-BE49-F238E27FC236}">
                  <a16:creationId xmlns:a16="http://schemas.microsoft.com/office/drawing/2014/main" id="{58A6F5EE-F738-4BFE-BC89-B14784C5CE96}"/>
                </a:ext>
              </a:extLst>
            </p:cNvPr>
            <p:cNvSpPr/>
            <p:nvPr/>
          </p:nvSpPr>
          <p:spPr>
            <a:xfrm>
              <a:off x="8642897" y="2950082"/>
              <a:ext cx="159443" cy="256854"/>
            </a:xfrm>
            <a:custGeom>
              <a:avLst/>
              <a:gdLst>
                <a:gd name="connsiteX0" fmla="*/ 21497 w 159443"/>
                <a:gd name="connsiteY0" fmla="*/ 256854 h 256854"/>
                <a:gd name="connsiteX1" fmla="*/ 0 w 159443"/>
                <a:gd name="connsiteY1" fmla="*/ 233761 h 256854"/>
                <a:gd name="connsiteX2" fmla="*/ 113380 w 159443"/>
                <a:gd name="connsiteY2" fmla="*/ 128366 h 256854"/>
                <a:gd name="connsiteX3" fmla="*/ 0 w 159443"/>
                <a:gd name="connsiteY3" fmla="*/ 23094 h 256854"/>
                <a:gd name="connsiteX4" fmla="*/ 21497 w 159443"/>
                <a:gd name="connsiteY4" fmla="*/ 0 h 256854"/>
                <a:gd name="connsiteX5" fmla="*/ 159444 w 159443"/>
                <a:gd name="connsiteY5" fmla="*/ 128366 h 25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443" h="256854">
                  <a:moveTo>
                    <a:pt x="21497" y="256854"/>
                  </a:moveTo>
                  <a:lnTo>
                    <a:pt x="0" y="233761"/>
                  </a:lnTo>
                  <a:lnTo>
                    <a:pt x="113380" y="128366"/>
                  </a:lnTo>
                  <a:lnTo>
                    <a:pt x="0" y="23094"/>
                  </a:lnTo>
                  <a:lnTo>
                    <a:pt x="21497" y="0"/>
                  </a:lnTo>
                  <a:lnTo>
                    <a:pt x="159444" y="128366"/>
                  </a:lnTo>
                  <a:close/>
                </a:path>
              </a:pathLst>
            </a:custGeom>
            <a:solidFill>
              <a:schemeClr val="accent2"/>
            </a:solidFill>
            <a:ln w="12262" cap="flat">
              <a:noFill/>
              <a:prstDash val="solid"/>
              <a:miter/>
            </a:ln>
          </p:spPr>
          <p:txBody>
            <a:bodyPr rtlCol="0" anchor="ctr"/>
            <a:lstStyle/>
            <a:p>
              <a:endParaRPr lang="fi-FI"/>
            </a:p>
          </p:txBody>
        </p:sp>
      </p:grpSp>
      <p:grpSp>
        <p:nvGrpSpPr>
          <p:cNvPr id="51" name="Kuva 23">
            <a:extLst>
              <a:ext uri="{FF2B5EF4-FFF2-40B4-BE49-F238E27FC236}">
                <a16:creationId xmlns:a16="http://schemas.microsoft.com/office/drawing/2014/main" id="{A04E9580-DE6C-4D9E-BB5B-0B41E443564D}"/>
              </a:ext>
            </a:extLst>
          </p:cNvPr>
          <p:cNvGrpSpPr/>
          <p:nvPr/>
        </p:nvGrpSpPr>
        <p:grpSpPr>
          <a:xfrm>
            <a:off x="9448592" y="2008036"/>
            <a:ext cx="847583" cy="1085888"/>
            <a:chOff x="9448592" y="2008036"/>
            <a:chExt cx="847583" cy="1085888"/>
          </a:xfrm>
          <a:solidFill>
            <a:srgbClr val="8921A6"/>
          </a:solidFill>
        </p:grpSpPr>
        <p:sp>
          <p:nvSpPr>
            <p:cNvPr id="52" name="Vapaamuotoinen: Muoto 51">
              <a:extLst>
                <a:ext uri="{FF2B5EF4-FFF2-40B4-BE49-F238E27FC236}">
                  <a16:creationId xmlns:a16="http://schemas.microsoft.com/office/drawing/2014/main" id="{899BBB49-0A01-477E-B2CE-34AA89BE68A3}"/>
                </a:ext>
              </a:extLst>
            </p:cNvPr>
            <p:cNvSpPr/>
            <p:nvPr/>
          </p:nvSpPr>
          <p:spPr>
            <a:xfrm>
              <a:off x="9448592" y="2120678"/>
              <a:ext cx="813556" cy="973246"/>
            </a:xfrm>
            <a:custGeom>
              <a:avLst/>
              <a:gdLst>
                <a:gd name="connsiteX0" fmla="*/ 533732 w 813556"/>
                <a:gd name="connsiteY0" fmla="*/ 973246 h 973246"/>
                <a:gd name="connsiteX1" fmla="*/ 0 w 813556"/>
                <a:gd name="connsiteY1" fmla="*/ 973246 h 973246"/>
                <a:gd name="connsiteX2" fmla="*/ 0 w 813556"/>
                <a:gd name="connsiteY2" fmla="*/ 941799 h 973246"/>
                <a:gd name="connsiteX3" fmla="*/ 502285 w 813556"/>
                <a:gd name="connsiteY3" fmla="*/ 941799 h 973246"/>
                <a:gd name="connsiteX4" fmla="*/ 502285 w 813556"/>
                <a:gd name="connsiteY4" fmla="*/ 0 h 973246"/>
                <a:gd name="connsiteX5" fmla="*/ 813557 w 813556"/>
                <a:gd name="connsiteY5" fmla="*/ 0 h 973246"/>
                <a:gd name="connsiteX6" fmla="*/ 813557 w 813556"/>
                <a:gd name="connsiteY6" fmla="*/ 31447 h 973246"/>
                <a:gd name="connsiteX7" fmla="*/ 533732 w 813556"/>
                <a:gd name="connsiteY7" fmla="*/ 31447 h 97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3556" h="973246">
                  <a:moveTo>
                    <a:pt x="533732" y="973246"/>
                  </a:moveTo>
                  <a:lnTo>
                    <a:pt x="0" y="973246"/>
                  </a:lnTo>
                  <a:lnTo>
                    <a:pt x="0" y="941799"/>
                  </a:lnTo>
                  <a:lnTo>
                    <a:pt x="502285" y="941799"/>
                  </a:lnTo>
                  <a:lnTo>
                    <a:pt x="502285" y="0"/>
                  </a:lnTo>
                  <a:lnTo>
                    <a:pt x="813557" y="0"/>
                  </a:lnTo>
                  <a:lnTo>
                    <a:pt x="813557" y="31447"/>
                  </a:lnTo>
                  <a:lnTo>
                    <a:pt x="533732" y="31447"/>
                  </a:lnTo>
                  <a:close/>
                </a:path>
              </a:pathLst>
            </a:custGeom>
            <a:solidFill>
              <a:schemeClr val="accent2"/>
            </a:solidFill>
            <a:ln w="12148" cap="flat">
              <a:noFill/>
              <a:prstDash val="solid"/>
              <a:miter/>
            </a:ln>
          </p:spPr>
          <p:txBody>
            <a:bodyPr rtlCol="0" anchor="ctr"/>
            <a:lstStyle/>
            <a:p>
              <a:endParaRPr lang="fi-FI"/>
            </a:p>
          </p:txBody>
        </p:sp>
        <p:sp>
          <p:nvSpPr>
            <p:cNvPr id="53" name="Vapaamuotoinen: Muoto 52">
              <a:extLst>
                <a:ext uri="{FF2B5EF4-FFF2-40B4-BE49-F238E27FC236}">
                  <a16:creationId xmlns:a16="http://schemas.microsoft.com/office/drawing/2014/main" id="{EDCB2707-1B96-4425-A944-D58A5A518EDE}"/>
                </a:ext>
              </a:extLst>
            </p:cNvPr>
            <p:cNvSpPr/>
            <p:nvPr/>
          </p:nvSpPr>
          <p:spPr>
            <a:xfrm>
              <a:off x="10136731" y="2008036"/>
              <a:ext cx="159443" cy="256731"/>
            </a:xfrm>
            <a:custGeom>
              <a:avLst/>
              <a:gdLst>
                <a:gd name="connsiteX0" fmla="*/ 21374 w 159443"/>
                <a:gd name="connsiteY0" fmla="*/ 256732 h 256731"/>
                <a:gd name="connsiteX1" fmla="*/ 0 w 159443"/>
                <a:gd name="connsiteY1" fmla="*/ 233761 h 256731"/>
                <a:gd name="connsiteX2" fmla="*/ 113380 w 159443"/>
                <a:gd name="connsiteY2" fmla="*/ 128366 h 256731"/>
                <a:gd name="connsiteX3" fmla="*/ 0 w 159443"/>
                <a:gd name="connsiteY3" fmla="*/ 22971 h 256731"/>
                <a:gd name="connsiteX4" fmla="*/ 21374 w 159443"/>
                <a:gd name="connsiteY4" fmla="*/ 0 h 256731"/>
                <a:gd name="connsiteX5" fmla="*/ 159444 w 159443"/>
                <a:gd name="connsiteY5" fmla="*/ 128366 h 25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443" h="256731">
                  <a:moveTo>
                    <a:pt x="21374" y="256732"/>
                  </a:moveTo>
                  <a:lnTo>
                    <a:pt x="0" y="233761"/>
                  </a:lnTo>
                  <a:lnTo>
                    <a:pt x="113380" y="128366"/>
                  </a:lnTo>
                  <a:lnTo>
                    <a:pt x="0" y="22971"/>
                  </a:lnTo>
                  <a:lnTo>
                    <a:pt x="21374" y="0"/>
                  </a:lnTo>
                  <a:lnTo>
                    <a:pt x="159444" y="128366"/>
                  </a:lnTo>
                  <a:close/>
                </a:path>
              </a:pathLst>
            </a:custGeom>
            <a:solidFill>
              <a:schemeClr val="accent2"/>
            </a:solidFill>
            <a:ln w="12148" cap="flat">
              <a:noFill/>
              <a:prstDash val="solid"/>
              <a:miter/>
            </a:ln>
          </p:spPr>
          <p:txBody>
            <a:bodyPr rtlCol="0" anchor="ctr"/>
            <a:lstStyle/>
            <a:p>
              <a:endParaRPr lang="fi-FI"/>
            </a:p>
          </p:txBody>
        </p:sp>
      </p:grpSp>
      <p:grpSp>
        <p:nvGrpSpPr>
          <p:cNvPr id="54" name="Kuva 24">
            <a:extLst>
              <a:ext uri="{FF2B5EF4-FFF2-40B4-BE49-F238E27FC236}">
                <a16:creationId xmlns:a16="http://schemas.microsoft.com/office/drawing/2014/main" id="{799F0F6D-1249-4A7C-9D86-9082D8FAD625}"/>
              </a:ext>
            </a:extLst>
          </p:cNvPr>
          <p:cNvGrpSpPr/>
          <p:nvPr/>
        </p:nvGrpSpPr>
        <p:grpSpPr>
          <a:xfrm>
            <a:off x="10824577" y="2115960"/>
            <a:ext cx="973246" cy="2373109"/>
            <a:chOff x="10824577" y="2115960"/>
            <a:chExt cx="973246" cy="2373109"/>
          </a:xfrm>
          <a:solidFill>
            <a:srgbClr val="8921A6"/>
          </a:solidFill>
        </p:grpSpPr>
        <p:sp>
          <p:nvSpPr>
            <p:cNvPr id="55" name="Vapaamuotoinen: Muoto 54">
              <a:extLst>
                <a:ext uri="{FF2B5EF4-FFF2-40B4-BE49-F238E27FC236}">
                  <a16:creationId xmlns:a16="http://schemas.microsoft.com/office/drawing/2014/main" id="{A81464FF-1C85-4300-BF52-2C7A87563A55}"/>
                </a:ext>
              </a:extLst>
            </p:cNvPr>
            <p:cNvSpPr/>
            <p:nvPr/>
          </p:nvSpPr>
          <p:spPr>
            <a:xfrm>
              <a:off x="10824577" y="2115960"/>
              <a:ext cx="973246" cy="2260344"/>
            </a:xfrm>
            <a:custGeom>
              <a:avLst/>
              <a:gdLst>
                <a:gd name="connsiteX0" fmla="*/ 973246 w 973246"/>
                <a:gd name="connsiteY0" fmla="*/ 2260345 h 2260344"/>
                <a:gd name="connsiteX1" fmla="*/ 599204 w 973246"/>
                <a:gd name="connsiteY1" fmla="*/ 2260345 h 2260344"/>
                <a:gd name="connsiteX2" fmla="*/ 599204 w 973246"/>
                <a:gd name="connsiteY2" fmla="*/ 2229021 h 2260344"/>
                <a:gd name="connsiteX3" fmla="*/ 941923 w 973246"/>
                <a:gd name="connsiteY3" fmla="*/ 2229021 h 2260344"/>
                <a:gd name="connsiteX4" fmla="*/ 941923 w 973246"/>
                <a:gd name="connsiteY4" fmla="*/ 31324 h 2260344"/>
                <a:gd name="connsiteX5" fmla="*/ 0 w 973246"/>
                <a:gd name="connsiteY5" fmla="*/ 31324 h 2260344"/>
                <a:gd name="connsiteX6" fmla="*/ 0 w 973246"/>
                <a:gd name="connsiteY6" fmla="*/ 0 h 2260344"/>
                <a:gd name="connsiteX7" fmla="*/ 973246 w 973246"/>
                <a:gd name="connsiteY7" fmla="*/ 0 h 226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3246" h="2260344">
                  <a:moveTo>
                    <a:pt x="973246" y="2260345"/>
                  </a:moveTo>
                  <a:lnTo>
                    <a:pt x="599204" y="2260345"/>
                  </a:lnTo>
                  <a:lnTo>
                    <a:pt x="599204" y="2229021"/>
                  </a:lnTo>
                  <a:lnTo>
                    <a:pt x="941923" y="2229021"/>
                  </a:lnTo>
                  <a:lnTo>
                    <a:pt x="941923" y="31324"/>
                  </a:lnTo>
                  <a:lnTo>
                    <a:pt x="0" y="31324"/>
                  </a:lnTo>
                  <a:lnTo>
                    <a:pt x="0" y="0"/>
                  </a:lnTo>
                  <a:lnTo>
                    <a:pt x="973246" y="0"/>
                  </a:lnTo>
                  <a:close/>
                </a:path>
              </a:pathLst>
            </a:custGeom>
            <a:solidFill>
              <a:schemeClr val="accent2"/>
            </a:solidFill>
            <a:ln w="12178" cap="flat">
              <a:noFill/>
              <a:prstDash val="solid"/>
              <a:miter/>
            </a:ln>
          </p:spPr>
          <p:txBody>
            <a:bodyPr rtlCol="0" anchor="ctr"/>
            <a:lstStyle/>
            <a:p>
              <a:endParaRPr lang="fi-FI"/>
            </a:p>
          </p:txBody>
        </p:sp>
        <p:sp>
          <p:nvSpPr>
            <p:cNvPr id="56" name="Vapaamuotoinen: Muoto 55">
              <a:extLst>
                <a:ext uri="{FF2B5EF4-FFF2-40B4-BE49-F238E27FC236}">
                  <a16:creationId xmlns:a16="http://schemas.microsoft.com/office/drawing/2014/main" id="{F1006812-4ABD-42CE-A2A7-3C751B50C5A2}"/>
                </a:ext>
              </a:extLst>
            </p:cNvPr>
            <p:cNvSpPr/>
            <p:nvPr/>
          </p:nvSpPr>
          <p:spPr>
            <a:xfrm>
              <a:off x="11389755" y="4232215"/>
              <a:ext cx="159443" cy="256854"/>
            </a:xfrm>
            <a:custGeom>
              <a:avLst/>
              <a:gdLst>
                <a:gd name="connsiteX0" fmla="*/ 137947 w 159443"/>
                <a:gd name="connsiteY0" fmla="*/ 0 h 256854"/>
                <a:gd name="connsiteX1" fmla="*/ 159444 w 159443"/>
                <a:gd name="connsiteY1" fmla="*/ 22971 h 256854"/>
                <a:gd name="connsiteX2" fmla="*/ 46064 w 159443"/>
                <a:gd name="connsiteY2" fmla="*/ 128366 h 256854"/>
                <a:gd name="connsiteX3" fmla="*/ 159444 w 159443"/>
                <a:gd name="connsiteY3" fmla="*/ 233761 h 256854"/>
                <a:gd name="connsiteX4" fmla="*/ 137947 w 159443"/>
                <a:gd name="connsiteY4" fmla="*/ 256855 h 256854"/>
                <a:gd name="connsiteX5" fmla="*/ 0 w 159443"/>
                <a:gd name="connsiteY5" fmla="*/ 128366 h 25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443" h="256854">
                  <a:moveTo>
                    <a:pt x="137947" y="0"/>
                  </a:moveTo>
                  <a:lnTo>
                    <a:pt x="159444" y="22971"/>
                  </a:lnTo>
                  <a:lnTo>
                    <a:pt x="46064" y="128366"/>
                  </a:lnTo>
                  <a:lnTo>
                    <a:pt x="159444" y="233761"/>
                  </a:lnTo>
                  <a:lnTo>
                    <a:pt x="137947" y="256855"/>
                  </a:lnTo>
                  <a:lnTo>
                    <a:pt x="0" y="128366"/>
                  </a:lnTo>
                  <a:close/>
                </a:path>
              </a:pathLst>
            </a:custGeom>
            <a:solidFill>
              <a:schemeClr val="accent2"/>
            </a:solidFill>
            <a:ln w="12178" cap="flat">
              <a:noFill/>
              <a:prstDash val="solid"/>
              <a:miter/>
            </a:ln>
          </p:spPr>
          <p:txBody>
            <a:bodyPr rtlCol="0" anchor="ctr"/>
            <a:lstStyle/>
            <a:p>
              <a:endParaRPr lang="fi-FI"/>
            </a:p>
          </p:txBody>
        </p:sp>
      </p:grpSp>
      <p:grpSp>
        <p:nvGrpSpPr>
          <p:cNvPr id="21" name="Ryhmä 20">
            <a:extLst>
              <a:ext uri="{FF2B5EF4-FFF2-40B4-BE49-F238E27FC236}">
                <a16:creationId xmlns:a16="http://schemas.microsoft.com/office/drawing/2014/main" id="{BA6C35F0-B6CF-4B70-95DC-14C8D1123C9D}"/>
              </a:ext>
            </a:extLst>
          </p:cNvPr>
          <p:cNvGrpSpPr/>
          <p:nvPr userDrawn="1"/>
        </p:nvGrpSpPr>
        <p:grpSpPr>
          <a:xfrm>
            <a:off x="6884463" y="2008036"/>
            <a:ext cx="835686" cy="835686"/>
            <a:chOff x="6816000" y="1330527"/>
            <a:chExt cx="648000" cy="648000"/>
          </a:xfrm>
        </p:grpSpPr>
        <p:sp>
          <p:nvSpPr>
            <p:cNvPr id="2" name="Ellipsi 1">
              <a:extLst>
                <a:ext uri="{FF2B5EF4-FFF2-40B4-BE49-F238E27FC236}">
                  <a16:creationId xmlns:a16="http://schemas.microsoft.com/office/drawing/2014/main" id="{D2C10AFB-6A30-4C95-A35A-FE4188592730}"/>
                </a:ext>
              </a:extLst>
            </p:cNvPr>
            <p:cNvSpPr/>
            <p:nvPr userDrawn="1"/>
          </p:nvSpPr>
          <p:spPr>
            <a:xfrm>
              <a:off x="6816000" y="1330527"/>
              <a:ext cx="648000" cy="64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3">
              <a:extLst>
                <a:ext uri="{FF2B5EF4-FFF2-40B4-BE49-F238E27FC236}">
                  <a16:creationId xmlns:a16="http://schemas.microsoft.com/office/drawing/2014/main" id="{258A72DD-C135-456A-AD77-546FC5F8AC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39988" y="1509375"/>
              <a:ext cx="203886" cy="302314"/>
            </a:xfrm>
            <a:prstGeom prst="rect">
              <a:avLst/>
            </a:prstGeom>
          </p:spPr>
        </p:pic>
      </p:grpSp>
      <p:grpSp>
        <p:nvGrpSpPr>
          <p:cNvPr id="20" name="Ryhmä 19">
            <a:extLst>
              <a:ext uri="{FF2B5EF4-FFF2-40B4-BE49-F238E27FC236}">
                <a16:creationId xmlns:a16="http://schemas.microsoft.com/office/drawing/2014/main" id="{5ADB2F65-9ECC-48A1-8F90-BE702DF3F75D}"/>
              </a:ext>
            </a:extLst>
          </p:cNvPr>
          <p:cNvGrpSpPr/>
          <p:nvPr userDrawn="1"/>
        </p:nvGrpSpPr>
        <p:grpSpPr>
          <a:xfrm>
            <a:off x="7124839" y="3831210"/>
            <a:ext cx="835686" cy="835686"/>
            <a:chOff x="7824000" y="2061000"/>
            <a:chExt cx="648000" cy="648000"/>
          </a:xfrm>
        </p:grpSpPr>
        <p:sp>
          <p:nvSpPr>
            <p:cNvPr id="15" name="Ellipsi 14">
              <a:extLst>
                <a:ext uri="{FF2B5EF4-FFF2-40B4-BE49-F238E27FC236}">
                  <a16:creationId xmlns:a16="http://schemas.microsoft.com/office/drawing/2014/main" id="{118104D2-B104-4C93-B2F3-BA79EB0DE781}"/>
                </a:ext>
              </a:extLst>
            </p:cNvPr>
            <p:cNvSpPr/>
            <p:nvPr userDrawn="1"/>
          </p:nvSpPr>
          <p:spPr>
            <a:xfrm>
              <a:off x="7824000" y="2061000"/>
              <a:ext cx="648000" cy="64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Kuva 4">
              <a:extLst>
                <a:ext uri="{FF2B5EF4-FFF2-40B4-BE49-F238E27FC236}">
                  <a16:creationId xmlns:a16="http://schemas.microsoft.com/office/drawing/2014/main" id="{A4500954-66F0-4B69-8B70-22B33DA0CA7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37131" y="2255081"/>
              <a:ext cx="240787" cy="240787"/>
            </a:xfrm>
            <a:prstGeom prst="rect">
              <a:avLst/>
            </a:prstGeom>
          </p:spPr>
        </p:pic>
      </p:grpSp>
      <p:grpSp>
        <p:nvGrpSpPr>
          <p:cNvPr id="19" name="Ryhmä 18">
            <a:extLst>
              <a:ext uri="{FF2B5EF4-FFF2-40B4-BE49-F238E27FC236}">
                <a16:creationId xmlns:a16="http://schemas.microsoft.com/office/drawing/2014/main" id="{E4F20E7B-354D-4203-A52B-80E687FCEF9E}"/>
              </a:ext>
            </a:extLst>
          </p:cNvPr>
          <p:cNvGrpSpPr/>
          <p:nvPr userDrawn="1"/>
        </p:nvGrpSpPr>
        <p:grpSpPr>
          <a:xfrm>
            <a:off x="8803692" y="2628561"/>
            <a:ext cx="835686" cy="835686"/>
            <a:chOff x="8801747" y="2628940"/>
            <a:chExt cx="648000" cy="648000"/>
          </a:xfrm>
        </p:grpSpPr>
        <p:sp>
          <p:nvSpPr>
            <p:cNvPr id="16" name="Ellipsi 15">
              <a:extLst>
                <a:ext uri="{FF2B5EF4-FFF2-40B4-BE49-F238E27FC236}">
                  <a16:creationId xmlns:a16="http://schemas.microsoft.com/office/drawing/2014/main" id="{9839D54A-1566-4591-B0CB-D34AE9FD2126}"/>
                </a:ext>
              </a:extLst>
            </p:cNvPr>
            <p:cNvSpPr/>
            <p:nvPr userDrawn="1"/>
          </p:nvSpPr>
          <p:spPr>
            <a:xfrm>
              <a:off x="8801747" y="2628940"/>
              <a:ext cx="648000" cy="64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6" name="Kuva 5">
              <a:extLst>
                <a:ext uri="{FF2B5EF4-FFF2-40B4-BE49-F238E27FC236}">
                  <a16:creationId xmlns:a16="http://schemas.microsoft.com/office/drawing/2014/main" id="{4E6D9866-453B-48F6-9076-7E392DEA972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968585" y="2790562"/>
              <a:ext cx="314465" cy="300489"/>
            </a:xfrm>
            <a:prstGeom prst="rect">
              <a:avLst/>
            </a:prstGeom>
          </p:spPr>
        </p:pic>
      </p:grpSp>
      <p:grpSp>
        <p:nvGrpSpPr>
          <p:cNvPr id="9" name="Ryhmä 8">
            <a:extLst>
              <a:ext uri="{FF2B5EF4-FFF2-40B4-BE49-F238E27FC236}">
                <a16:creationId xmlns:a16="http://schemas.microsoft.com/office/drawing/2014/main" id="{5AEA557B-3EE3-4D81-9DF5-87FC93AA940F}"/>
              </a:ext>
            </a:extLst>
          </p:cNvPr>
          <p:cNvGrpSpPr/>
          <p:nvPr userDrawn="1"/>
        </p:nvGrpSpPr>
        <p:grpSpPr>
          <a:xfrm>
            <a:off x="10296175" y="1698117"/>
            <a:ext cx="835686" cy="835686"/>
            <a:chOff x="10920000" y="2061000"/>
            <a:chExt cx="648000" cy="648000"/>
          </a:xfrm>
        </p:grpSpPr>
        <p:sp>
          <p:nvSpPr>
            <p:cNvPr id="18" name="Ellipsi 17">
              <a:extLst>
                <a:ext uri="{FF2B5EF4-FFF2-40B4-BE49-F238E27FC236}">
                  <a16:creationId xmlns:a16="http://schemas.microsoft.com/office/drawing/2014/main" id="{DE4620E0-8BF9-4B1C-BAE7-AF5E5C0924F4}"/>
                </a:ext>
              </a:extLst>
            </p:cNvPr>
            <p:cNvSpPr/>
            <p:nvPr userDrawn="1"/>
          </p:nvSpPr>
          <p:spPr>
            <a:xfrm>
              <a:off x="10920000" y="2061000"/>
              <a:ext cx="648000" cy="64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 name="Kuva 6">
              <a:extLst>
                <a:ext uri="{FF2B5EF4-FFF2-40B4-BE49-F238E27FC236}">
                  <a16:creationId xmlns:a16="http://schemas.microsoft.com/office/drawing/2014/main" id="{DD0F3176-B715-49CC-ABB9-8206B62050A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086837" y="2227574"/>
              <a:ext cx="305063" cy="305063"/>
            </a:xfrm>
            <a:prstGeom prst="rect">
              <a:avLst/>
            </a:prstGeom>
          </p:spPr>
        </p:pic>
      </p:grpSp>
      <p:sp>
        <p:nvSpPr>
          <p:cNvPr id="17" name="Ellipsi 16">
            <a:extLst>
              <a:ext uri="{FF2B5EF4-FFF2-40B4-BE49-F238E27FC236}">
                <a16:creationId xmlns:a16="http://schemas.microsoft.com/office/drawing/2014/main" id="{4E2CD22A-24B5-401F-B0E0-9964B95BE956}"/>
              </a:ext>
            </a:extLst>
          </p:cNvPr>
          <p:cNvSpPr/>
          <p:nvPr userDrawn="1"/>
        </p:nvSpPr>
        <p:spPr>
          <a:xfrm>
            <a:off x="10546760" y="3921704"/>
            <a:ext cx="835686" cy="835686"/>
          </a:xfrm>
          <a:prstGeom prst="ellipse">
            <a:avLst/>
          </a:prstGeom>
          <a:gradFill>
            <a:gsLst>
              <a:gs pos="0">
                <a:schemeClr val="accent1"/>
              </a:gs>
              <a:gs pos="38000">
                <a:srgbClr val="58137C"/>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Kuva 7">
            <a:extLst>
              <a:ext uri="{FF2B5EF4-FFF2-40B4-BE49-F238E27FC236}">
                <a16:creationId xmlns:a16="http://schemas.microsoft.com/office/drawing/2014/main" id="{C24283C4-BD32-4608-BD75-6C0FD208EDC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823340" y="4129825"/>
            <a:ext cx="295895" cy="438740"/>
          </a:xfrm>
          <a:prstGeom prst="rect">
            <a:avLst/>
          </a:prstGeom>
        </p:spPr>
      </p:pic>
      <p:sp>
        <p:nvSpPr>
          <p:cNvPr id="31" name="Tekstin paikkamerkki 8">
            <a:extLst>
              <a:ext uri="{FF2B5EF4-FFF2-40B4-BE49-F238E27FC236}">
                <a16:creationId xmlns:a16="http://schemas.microsoft.com/office/drawing/2014/main" id="{25CADE24-5454-4BC4-A389-16C3F5404404}"/>
              </a:ext>
            </a:extLst>
          </p:cNvPr>
          <p:cNvSpPr>
            <a:spLocks noGrp="1"/>
          </p:cNvSpPr>
          <p:nvPr userDrawn="1">
            <p:ph type="body" sz="quarter" idx="18" hasCustomPrompt="1"/>
          </p:nvPr>
        </p:nvSpPr>
        <p:spPr>
          <a:xfrm>
            <a:off x="6502149" y="888302"/>
            <a:ext cx="1476400" cy="361950"/>
          </a:xfrm>
        </p:spPr>
        <p:txBody>
          <a:bodyPr>
            <a:normAutofit/>
          </a:bodyPr>
          <a:lstStyle>
            <a:lvl1pPr marL="0" indent="0">
              <a:buNone/>
              <a:defRPr sz="1600" b="1"/>
            </a:lvl1pPr>
          </a:lstStyle>
          <a:p>
            <a:pPr lvl="0"/>
            <a:r>
              <a:rPr lang="fi-FI"/>
              <a:t>Idea</a:t>
            </a:r>
          </a:p>
        </p:txBody>
      </p:sp>
      <p:sp>
        <p:nvSpPr>
          <p:cNvPr id="32" name="Tekstin paikkamerkki 8">
            <a:extLst>
              <a:ext uri="{FF2B5EF4-FFF2-40B4-BE49-F238E27FC236}">
                <a16:creationId xmlns:a16="http://schemas.microsoft.com/office/drawing/2014/main" id="{F20819E3-8B27-4594-BE2F-CB6FD6E111D0}"/>
              </a:ext>
            </a:extLst>
          </p:cNvPr>
          <p:cNvSpPr>
            <a:spLocks noGrp="1"/>
          </p:cNvSpPr>
          <p:nvPr userDrawn="1">
            <p:ph type="body" sz="quarter" idx="19" hasCustomPrompt="1"/>
          </p:nvPr>
        </p:nvSpPr>
        <p:spPr>
          <a:xfrm>
            <a:off x="6502149" y="1267463"/>
            <a:ext cx="1476400" cy="718839"/>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3" name="Tekstin paikkamerkki 8">
            <a:extLst>
              <a:ext uri="{FF2B5EF4-FFF2-40B4-BE49-F238E27FC236}">
                <a16:creationId xmlns:a16="http://schemas.microsoft.com/office/drawing/2014/main" id="{03194535-F571-4E6A-B759-55F7779E5147}"/>
              </a:ext>
            </a:extLst>
          </p:cNvPr>
          <p:cNvSpPr>
            <a:spLocks noGrp="1"/>
          </p:cNvSpPr>
          <p:nvPr userDrawn="1">
            <p:ph type="body" sz="quarter" idx="20" hasCustomPrompt="1"/>
          </p:nvPr>
        </p:nvSpPr>
        <p:spPr>
          <a:xfrm>
            <a:off x="6774324" y="4809132"/>
            <a:ext cx="1476400" cy="499804"/>
          </a:xfrm>
        </p:spPr>
        <p:txBody>
          <a:bodyPr>
            <a:normAutofit/>
          </a:bodyPr>
          <a:lstStyle>
            <a:lvl1pPr marL="0" indent="0">
              <a:buNone/>
              <a:defRPr sz="1600" b="1"/>
            </a:lvl1pPr>
          </a:lstStyle>
          <a:p>
            <a:pPr lvl="0"/>
            <a:r>
              <a:rPr lang="fi-FI"/>
              <a:t>Markkina-ymmärrys</a:t>
            </a:r>
          </a:p>
        </p:txBody>
      </p:sp>
      <p:sp>
        <p:nvSpPr>
          <p:cNvPr id="34" name="Tekstin paikkamerkki 8">
            <a:extLst>
              <a:ext uri="{FF2B5EF4-FFF2-40B4-BE49-F238E27FC236}">
                <a16:creationId xmlns:a16="http://schemas.microsoft.com/office/drawing/2014/main" id="{B67AD745-CFC0-4A54-9008-81F058A2CF13}"/>
              </a:ext>
            </a:extLst>
          </p:cNvPr>
          <p:cNvSpPr>
            <a:spLocks noGrp="1"/>
          </p:cNvSpPr>
          <p:nvPr userDrawn="1">
            <p:ph type="body" sz="quarter" idx="21" hasCustomPrompt="1"/>
          </p:nvPr>
        </p:nvSpPr>
        <p:spPr>
          <a:xfrm>
            <a:off x="6774324" y="5321598"/>
            <a:ext cx="1476400" cy="718839"/>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5" name="Tekstin paikkamerkki 8">
            <a:extLst>
              <a:ext uri="{FF2B5EF4-FFF2-40B4-BE49-F238E27FC236}">
                <a16:creationId xmlns:a16="http://schemas.microsoft.com/office/drawing/2014/main" id="{FAAF514B-2491-4E10-A84C-BA6D28FCC1BA}"/>
              </a:ext>
            </a:extLst>
          </p:cNvPr>
          <p:cNvSpPr>
            <a:spLocks noGrp="1"/>
          </p:cNvSpPr>
          <p:nvPr userDrawn="1">
            <p:ph type="body" sz="quarter" idx="22" hasCustomPrompt="1"/>
          </p:nvPr>
        </p:nvSpPr>
        <p:spPr>
          <a:xfrm>
            <a:off x="8445516" y="1471087"/>
            <a:ext cx="1476400" cy="361950"/>
          </a:xfrm>
        </p:spPr>
        <p:txBody>
          <a:bodyPr>
            <a:normAutofit/>
          </a:bodyPr>
          <a:lstStyle>
            <a:lvl1pPr marL="0" indent="0">
              <a:buNone/>
              <a:defRPr sz="1600" b="1"/>
            </a:lvl1pPr>
          </a:lstStyle>
          <a:p>
            <a:pPr lvl="0"/>
            <a:r>
              <a:rPr lang="fi-FI"/>
              <a:t>Tuotekehitys</a:t>
            </a:r>
          </a:p>
        </p:txBody>
      </p:sp>
      <p:sp>
        <p:nvSpPr>
          <p:cNvPr id="36" name="Tekstin paikkamerkki 8">
            <a:extLst>
              <a:ext uri="{FF2B5EF4-FFF2-40B4-BE49-F238E27FC236}">
                <a16:creationId xmlns:a16="http://schemas.microsoft.com/office/drawing/2014/main" id="{599FF55C-695E-467B-B718-C7E5011C0533}"/>
              </a:ext>
            </a:extLst>
          </p:cNvPr>
          <p:cNvSpPr>
            <a:spLocks noGrp="1"/>
          </p:cNvSpPr>
          <p:nvPr userDrawn="1">
            <p:ph type="body" sz="quarter" idx="23" hasCustomPrompt="1"/>
          </p:nvPr>
        </p:nvSpPr>
        <p:spPr>
          <a:xfrm>
            <a:off x="8445516" y="1850248"/>
            <a:ext cx="1476400" cy="718839"/>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39" name="Tekstin paikkamerkki 8">
            <a:extLst>
              <a:ext uri="{FF2B5EF4-FFF2-40B4-BE49-F238E27FC236}">
                <a16:creationId xmlns:a16="http://schemas.microsoft.com/office/drawing/2014/main" id="{90DF724C-B02E-4491-9C66-2EC38580A188}"/>
              </a:ext>
            </a:extLst>
          </p:cNvPr>
          <p:cNvSpPr>
            <a:spLocks noGrp="1"/>
          </p:cNvSpPr>
          <p:nvPr userDrawn="1">
            <p:ph type="body" sz="quarter" idx="24" hasCustomPrompt="1"/>
          </p:nvPr>
        </p:nvSpPr>
        <p:spPr>
          <a:xfrm>
            <a:off x="10253871" y="571024"/>
            <a:ext cx="1476400" cy="361950"/>
          </a:xfrm>
        </p:spPr>
        <p:txBody>
          <a:bodyPr>
            <a:normAutofit/>
          </a:bodyPr>
          <a:lstStyle>
            <a:lvl1pPr marL="0" indent="0">
              <a:buNone/>
              <a:defRPr sz="1600" b="1"/>
            </a:lvl1pPr>
          </a:lstStyle>
          <a:p>
            <a:pPr lvl="0"/>
            <a:r>
              <a:rPr lang="fi-FI"/>
              <a:t>Tuotanto</a:t>
            </a:r>
          </a:p>
        </p:txBody>
      </p:sp>
      <p:sp>
        <p:nvSpPr>
          <p:cNvPr id="40" name="Tekstin paikkamerkki 8">
            <a:extLst>
              <a:ext uri="{FF2B5EF4-FFF2-40B4-BE49-F238E27FC236}">
                <a16:creationId xmlns:a16="http://schemas.microsoft.com/office/drawing/2014/main" id="{E102C9F7-7E38-4697-8959-B364B368D972}"/>
              </a:ext>
            </a:extLst>
          </p:cNvPr>
          <p:cNvSpPr>
            <a:spLocks noGrp="1"/>
          </p:cNvSpPr>
          <p:nvPr userDrawn="1">
            <p:ph type="body" sz="quarter" idx="25" hasCustomPrompt="1"/>
          </p:nvPr>
        </p:nvSpPr>
        <p:spPr>
          <a:xfrm>
            <a:off x="10253871" y="950185"/>
            <a:ext cx="1476400" cy="718839"/>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41" name="Tekstin paikkamerkki 8">
            <a:extLst>
              <a:ext uri="{FF2B5EF4-FFF2-40B4-BE49-F238E27FC236}">
                <a16:creationId xmlns:a16="http://schemas.microsoft.com/office/drawing/2014/main" id="{3320FA18-D91C-4C24-BB47-A3F666933969}"/>
              </a:ext>
            </a:extLst>
          </p:cNvPr>
          <p:cNvSpPr>
            <a:spLocks noGrp="1"/>
          </p:cNvSpPr>
          <p:nvPr userDrawn="1">
            <p:ph type="body" sz="quarter" idx="26" hasCustomPrompt="1"/>
          </p:nvPr>
        </p:nvSpPr>
        <p:spPr>
          <a:xfrm>
            <a:off x="9053360" y="4189404"/>
            <a:ext cx="1476400" cy="578276"/>
          </a:xfrm>
        </p:spPr>
        <p:txBody>
          <a:bodyPr>
            <a:normAutofit/>
          </a:bodyPr>
          <a:lstStyle>
            <a:lvl1pPr marL="0" indent="0">
              <a:buNone/>
              <a:defRPr sz="1600" b="1"/>
            </a:lvl1pPr>
          </a:lstStyle>
          <a:p>
            <a:pPr lvl="0"/>
            <a:r>
              <a:rPr lang="fi-FI"/>
              <a:t>Lanseeraus</a:t>
            </a:r>
          </a:p>
        </p:txBody>
      </p:sp>
      <p:sp>
        <p:nvSpPr>
          <p:cNvPr id="42" name="Tekstin paikkamerkki 8">
            <a:extLst>
              <a:ext uri="{FF2B5EF4-FFF2-40B4-BE49-F238E27FC236}">
                <a16:creationId xmlns:a16="http://schemas.microsoft.com/office/drawing/2014/main" id="{A322AC42-0943-4AF3-8040-163B2A806E60}"/>
              </a:ext>
            </a:extLst>
          </p:cNvPr>
          <p:cNvSpPr>
            <a:spLocks noGrp="1"/>
          </p:cNvSpPr>
          <p:nvPr userDrawn="1">
            <p:ph type="body" sz="quarter" idx="27" hasCustomPrompt="1"/>
          </p:nvPr>
        </p:nvSpPr>
        <p:spPr>
          <a:xfrm>
            <a:off x="9053360" y="4568565"/>
            <a:ext cx="1476400" cy="1148467"/>
          </a:xfrm>
        </p:spPr>
        <p:txBody>
          <a:bodyPr>
            <a:normAutofit/>
          </a:bodyPr>
          <a:lstStyle>
            <a:lvl1pPr marL="0" indent="0">
              <a:buNone/>
              <a:defRPr sz="1200" b="0"/>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44" name="Sisällön paikkamerkki 2">
            <a:extLst>
              <a:ext uri="{FF2B5EF4-FFF2-40B4-BE49-F238E27FC236}">
                <a16:creationId xmlns:a16="http://schemas.microsoft.com/office/drawing/2014/main" id="{8B0C711F-AB24-42FB-A559-FBD5A3576C42}"/>
              </a:ext>
            </a:extLst>
          </p:cNvPr>
          <p:cNvSpPr>
            <a:spLocks noGrp="1"/>
          </p:cNvSpPr>
          <p:nvPr userDrawn="1">
            <p:ph sz="half" idx="11" hasCustomPrompt="1"/>
          </p:nvPr>
        </p:nvSpPr>
        <p:spPr>
          <a:xfrm>
            <a:off x="481434" y="2205000"/>
            <a:ext cx="4965860" cy="3959811"/>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Tree>
    <p:extLst>
      <p:ext uri="{BB962C8B-B14F-4D97-AF65-F5344CB8AC3E}">
        <p14:creationId xmlns:p14="http://schemas.microsoft.com/office/powerpoint/2010/main" val="37373469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Älä käytä pohjana 9">
    <p:spTree>
      <p:nvGrpSpPr>
        <p:cNvPr id="1" name=""/>
        <p:cNvGrpSpPr/>
        <p:nvPr/>
      </p:nvGrpSpPr>
      <p:grpSpPr>
        <a:xfrm>
          <a:off x="0" y="0"/>
          <a:ext cx="0" cy="0"/>
          <a:chOff x="0" y="0"/>
          <a:chExt cx="0" cy="0"/>
        </a:xfrm>
      </p:grpSpPr>
      <p:sp>
        <p:nvSpPr>
          <p:cNvPr id="24" name="Kuva 1">
            <a:extLst>
              <a:ext uri="{FF2B5EF4-FFF2-40B4-BE49-F238E27FC236}">
                <a16:creationId xmlns:a16="http://schemas.microsoft.com/office/drawing/2014/main" id="{6B6E7E1B-ACC9-48C4-BD82-2720C3681F23}"/>
              </a:ext>
            </a:extLst>
          </p:cNvPr>
          <p:cNvSpPr/>
          <p:nvPr userDrawn="1"/>
        </p:nvSpPr>
        <p:spPr>
          <a:xfrm>
            <a:off x="0" y="293420"/>
            <a:ext cx="12189675" cy="6525187"/>
          </a:xfrm>
          <a:custGeom>
            <a:avLst/>
            <a:gdLst>
              <a:gd name="connsiteX0" fmla="*/ 12189675 w 12189675"/>
              <a:gd name="connsiteY0" fmla="*/ 2131763 h 6525187"/>
              <a:gd name="connsiteX1" fmla="*/ 12051482 w 12189675"/>
              <a:gd name="connsiteY1" fmla="*/ 1941564 h 6525187"/>
              <a:gd name="connsiteX2" fmla="*/ 5474002 w 12189675"/>
              <a:gd name="connsiteY2" fmla="*/ 899648 h 6525187"/>
              <a:gd name="connsiteX3" fmla="*/ 0 w 12189675"/>
              <a:gd name="connsiteY3" fmla="*/ 4876685 h 6525187"/>
              <a:gd name="connsiteX4" fmla="*/ 0 w 12189675"/>
              <a:gd name="connsiteY4" fmla="*/ 6525188 h 6525187"/>
              <a:gd name="connsiteX5" fmla="*/ 12189675 w 12189675"/>
              <a:gd name="connsiteY5" fmla="*/ 6525188 h 6525187"/>
              <a:gd name="connsiteX6" fmla="*/ 12189675 w 12189675"/>
              <a:gd name="connsiteY6" fmla="*/ 2131763 h 652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525187">
                <a:moveTo>
                  <a:pt x="12189675" y="2131763"/>
                </a:moveTo>
                <a:lnTo>
                  <a:pt x="12051482" y="1941564"/>
                </a:lnTo>
                <a:cubicBezTo>
                  <a:pt x="10522660" y="-162675"/>
                  <a:pt x="7577983" y="-628916"/>
                  <a:pt x="5474002" y="899648"/>
                </a:cubicBezTo>
                <a:lnTo>
                  <a:pt x="0" y="4876685"/>
                </a:lnTo>
                <a:lnTo>
                  <a:pt x="0" y="6525188"/>
                </a:lnTo>
                <a:lnTo>
                  <a:pt x="12189675" y="6525188"/>
                </a:lnTo>
                <a:lnTo>
                  <a:pt x="12189675" y="2131763"/>
                </a:lnTo>
                <a:close/>
              </a:path>
            </a:pathLst>
          </a:custGeom>
          <a:gradFill>
            <a:gsLst>
              <a:gs pos="15000">
                <a:schemeClr val="accent1"/>
              </a:gs>
              <a:gs pos="50000">
                <a:schemeClr val="accent4"/>
              </a:gs>
              <a:gs pos="86000">
                <a:schemeClr val="accent1"/>
              </a:gs>
            </a:gsLst>
            <a:lin ang="16200000" scaled="1"/>
          </a:gradFill>
          <a:ln w="8610" cap="flat">
            <a:noFill/>
            <a:prstDash val="solid"/>
            <a:miter/>
          </a:ln>
        </p:spPr>
        <p:txBody>
          <a:bodyPr rtlCol="0" anchor="ctr"/>
          <a:lstStyle/>
          <a:p>
            <a:endParaRPr lang="fi-FI"/>
          </a:p>
        </p:txBody>
      </p:sp>
      <p:sp>
        <p:nvSpPr>
          <p:cNvPr id="4" name="Kuva 1">
            <a:extLst>
              <a:ext uri="{FF2B5EF4-FFF2-40B4-BE49-F238E27FC236}">
                <a16:creationId xmlns:a16="http://schemas.microsoft.com/office/drawing/2014/main" id="{5FF6F94E-BD35-454A-AB70-78905872FE3D}"/>
              </a:ext>
            </a:extLst>
          </p:cNvPr>
          <p:cNvSpPr/>
          <p:nvPr/>
        </p:nvSpPr>
        <p:spPr>
          <a:xfrm>
            <a:off x="0" y="331520"/>
            <a:ext cx="12189675" cy="6525187"/>
          </a:xfrm>
          <a:custGeom>
            <a:avLst/>
            <a:gdLst>
              <a:gd name="connsiteX0" fmla="*/ 12189675 w 12189675"/>
              <a:gd name="connsiteY0" fmla="*/ 2131763 h 6525187"/>
              <a:gd name="connsiteX1" fmla="*/ 12051482 w 12189675"/>
              <a:gd name="connsiteY1" fmla="*/ 1941564 h 6525187"/>
              <a:gd name="connsiteX2" fmla="*/ 5474002 w 12189675"/>
              <a:gd name="connsiteY2" fmla="*/ 899648 h 6525187"/>
              <a:gd name="connsiteX3" fmla="*/ 0 w 12189675"/>
              <a:gd name="connsiteY3" fmla="*/ 4876685 h 6525187"/>
              <a:gd name="connsiteX4" fmla="*/ 0 w 12189675"/>
              <a:gd name="connsiteY4" fmla="*/ 6525188 h 6525187"/>
              <a:gd name="connsiteX5" fmla="*/ 12189675 w 12189675"/>
              <a:gd name="connsiteY5" fmla="*/ 6525188 h 6525187"/>
              <a:gd name="connsiteX6" fmla="*/ 12189675 w 12189675"/>
              <a:gd name="connsiteY6" fmla="*/ 2131763 h 652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675" h="6525187">
                <a:moveTo>
                  <a:pt x="12189675" y="2131763"/>
                </a:moveTo>
                <a:lnTo>
                  <a:pt x="12051482" y="1941564"/>
                </a:lnTo>
                <a:cubicBezTo>
                  <a:pt x="10522660" y="-162675"/>
                  <a:pt x="7577983" y="-628916"/>
                  <a:pt x="5474002" y="899648"/>
                </a:cubicBezTo>
                <a:lnTo>
                  <a:pt x="0" y="4876685"/>
                </a:lnTo>
                <a:lnTo>
                  <a:pt x="0" y="6525188"/>
                </a:lnTo>
                <a:lnTo>
                  <a:pt x="12189675" y="6525188"/>
                </a:lnTo>
                <a:lnTo>
                  <a:pt x="12189675" y="2131763"/>
                </a:lnTo>
                <a:close/>
              </a:path>
            </a:pathLst>
          </a:custGeom>
          <a:solidFill>
            <a:schemeClr val="tx1"/>
          </a:solidFill>
          <a:ln w="8610" cap="flat">
            <a:noFill/>
            <a:prstDash val="solid"/>
            <a:miter/>
          </a:ln>
        </p:spPr>
        <p:txBody>
          <a:bodyPr rtlCol="0" anchor="ctr"/>
          <a:lstStyle/>
          <a:p>
            <a:endParaRPr lang="fi-FI"/>
          </a:p>
        </p:txBody>
      </p:sp>
      <p:sp>
        <p:nvSpPr>
          <p:cNvPr id="5" name="Vapaamuotoinen: Muoto 4">
            <a:extLst>
              <a:ext uri="{FF2B5EF4-FFF2-40B4-BE49-F238E27FC236}">
                <a16:creationId xmlns:a16="http://schemas.microsoft.com/office/drawing/2014/main" id="{DDF85F34-5511-4D7A-88FF-6B121EC546D0}"/>
              </a:ext>
            </a:extLst>
          </p:cNvPr>
          <p:cNvSpPr/>
          <p:nvPr/>
        </p:nvSpPr>
        <p:spPr>
          <a:xfrm>
            <a:off x="5088000" y="5298655"/>
            <a:ext cx="3064478" cy="1005935"/>
          </a:xfrm>
          <a:custGeom>
            <a:avLst/>
            <a:gdLst>
              <a:gd name="connsiteX0" fmla="*/ 0 w 3064478"/>
              <a:gd name="connsiteY0" fmla="*/ 0 h 1005935"/>
              <a:gd name="connsiteX1" fmla="*/ 3064478 w 3064478"/>
              <a:gd name="connsiteY1" fmla="*/ 0 h 1005935"/>
              <a:gd name="connsiteX2" fmla="*/ 3064478 w 3064478"/>
              <a:gd name="connsiteY2" fmla="*/ 1005935 h 1005935"/>
              <a:gd name="connsiteX3" fmla="*/ 0 w 3064478"/>
              <a:gd name="connsiteY3" fmla="*/ 1005935 h 1005935"/>
            </a:gdLst>
            <a:ahLst/>
            <a:cxnLst>
              <a:cxn ang="0">
                <a:pos x="connsiteX0" y="connsiteY0"/>
              </a:cxn>
              <a:cxn ang="0">
                <a:pos x="connsiteX1" y="connsiteY1"/>
              </a:cxn>
              <a:cxn ang="0">
                <a:pos x="connsiteX2" y="connsiteY2"/>
              </a:cxn>
              <a:cxn ang="0">
                <a:pos x="connsiteX3" y="connsiteY3"/>
              </a:cxn>
            </a:cxnLst>
            <a:rect l="l" t="t" r="r" b="b"/>
            <a:pathLst>
              <a:path w="3064478" h="1005935">
                <a:moveTo>
                  <a:pt x="0" y="0"/>
                </a:moveTo>
                <a:lnTo>
                  <a:pt x="3064478" y="0"/>
                </a:lnTo>
                <a:lnTo>
                  <a:pt x="3064478" y="1005935"/>
                </a:lnTo>
                <a:lnTo>
                  <a:pt x="0" y="1005935"/>
                </a:lnTo>
                <a:close/>
              </a:path>
            </a:pathLst>
          </a:custGeom>
          <a:solidFill>
            <a:srgbClr val="696969"/>
          </a:solidFill>
          <a:ln w="9525" cap="flat">
            <a:noFill/>
            <a:prstDash val="solid"/>
            <a:miter/>
          </a:ln>
        </p:spPr>
        <p:txBody>
          <a:bodyPr rtlCol="0" anchor="ctr"/>
          <a:lstStyle/>
          <a:p>
            <a:endParaRPr lang="fi-FI"/>
          </a:p>
        </p:txBody>
      </p:sp>
      <p:sp>
        <p:nvSpPr>
          <p:cNvPr id="6" name="Vapaamuotoinen: Muoto 5">
            <a:extLst>
              <a:ext uri="{FF2B5EF4-FFF2-40B4-BE49-F238E27FC236}">
                <a16:creationId xmlns:a16="http://schemas.microsoft.com/office/drawing/2014/main" id="{BAADCDC6-C7E5-4352-846B-4D74CE8262B9}"/>
              </a:ext>
            </a:extLst>
          </p:cNvPr>
          <p:cNvSpPr/>
          <p:nvPr/>
        </p:nvSpPr>
        <p:spPr>
          <a:xfrm>
            <a:off x="5088000" y="4290434"/>
            <a:ext cx="3627786" cy="1013079"/>
          </a:xfrm>
          <a:custGeom>
            <a:avLst/>
            <a:gdLst>
              <a:gd name="connsiteX0" fmla="*/ 0 w 3627786"/>
              <a:gd name="connsiteY0" fmla="*/ 0 h 1013079"/>
              <a:gd name="connsiteX1" fmla="*/ 3627787 w 3627786"/>
              <a:gd name="connsiteY1" fmla="*/ 0 h 1013079"/>
              <a:gd name="connsiteX2" fmla="*/ 3627787 w 3627786"/>
              <a:gd name="connsiteY2" fmla="*/ 1013079 h 1013079"/>
              <a:gd name="connsiteX3" fmla="*/ 0 w 3627786"/>
              <a:gd name="connsiteY3" fmla="*/ 1013079 h 1013079"/>
            </a:gdLst>
            <a:ahLst/>
            <a:cxnLst>
              <a:cxn ang="0">
                <a:pos x="connsiteX0" y="connsiteY0"/>
              </a:cxn>
              <a:cxn ang="0">
                <a:pos x="connsiteX1" y="connsiteY1"/>
              </a:cxn>
              <a:cxn ang="0">
                <a:pos x="connsiteX2" y="connsiteY2"/>
              </a:cxn>
              <a:cxn ang="0">
                <a:pos x="connsiteX3" y="connsiteY3"/>
              </a:cxn>
            </a:cxnLst>
            <a:rect l="l" t="t" r="r" b="b"/>
            <a:pathLst>
              <a:path w="3627786" h="1013079">
                <a:moveTo>
                  <a:pt x="0" y="0"/>
                </a:moveTo>
                <a:lnTo>
                  <a:pt x="3627787" y="0"/>
                </a:lnTo>
                <a:lnTo>
                  <a:pt x="3627787" y="1013079"/>
                </a:lnTo>
                <a:lnTo>
                  <a:pt x="0" y="1013079"/>
                </a:lnTo>
                <a:close/>
              </a:path>
            </a:pathLst>
          </a:custGeom>
          <a:solidFill>
            <a:srgbClr val="272727"/>
          </a:solidFill>
          <a:ln w="9525" cap="flat">
            <a:noFill/>
            <a:prstDash val="solid"/>
            <a:miter/>
          </a:ln>
        </p:spPr>
        <p:txBody>
          <a:bodyPr rtlCol="0" anchor="ctr"/>
          <a:lstStyle/>
          <a:p>
            <a:endParaRPr lang="fi-FI"/>
          </a:p>
        </p:txBody>
      </p:sp>
      <p:sp>
        <p:nvSpPr>
          <p:cNvPr id="7" name="Vapaamuotoinen: Muoto 6">
            <a:extLst>
              <a:ext uri="{FF2B5EF4-FFF2-40B4-BE49-F238E27FC236}">
                <a16:creationId xmlns:a16="http://schemas.microsoft.com/office/drawing/2014/main" id="{35E26A31-8372-482F-85C6-77957446CD50}"/>
              </a:ext>
            </a:extLst>
          </p:cNvPr>
          <p:cNvSpPr/>
          <p:nvPr/>
        </p:nvSpPr>
        <p:spPr>
          <a:xfrm>
            <a:off x="5088000" y="3277260"/>
            <a:ext cx="4191285" cy="1013078"/>
          </a:xfrm>
          <a:custGeom>
            <a:avLst/>
            <a:gdLst>
              <a:gd name="connsiteX0" fmla="*/ 0 w 4191285"/>
              <a:gd name="connsiteY0" fmla="*/ 0 h 1013078"/>
              <a:gd name="connsiteX1" fmla="*/ 4191286 w 4191285"/>
              <a:gd name="connsiteY1" fmla="*/ 0 h 1013078"/>
              <a:gd name="connsiteX2" fmla="*/ 4191286 w 4191285"/>
              <a:gd name="connsiteY2" fmla="*/ 1013079 h 1013078"/>
              <a:gd name="connsiteX3" fmla="*/ 0 w 4191285"/>
              <a:gd name="connsiteY3" fmla="*/ 1013079 h 1013078"/>
            </a:gdLst>
            <a:ahLst/>
            <a:cxnLst>
              <a:cxn ang="0">
                <a:pos x="connsiteX0" y="connsiteY0"/>
              </a:cxn>
              <a:cxn ang="0">
                <a:pos x="connsiteX1" y="connsiteY1"/>
              </a:cxn>
              <a:cxn ang="0">
                <a:pos x="connsiteX2" y="connsiteY2"/>
              </a:cxn>
              <a:cxn ang="0">
                <a:pos x="connsiteX3" y="connsiteY3"/>
              </a:cxn>
            </a:cxnLst>
            <a:rect l="l" t="t" r="r" b="b"/>
            <a:pathLst>
              <a:path w="4191285" h="1013078">
                <a:moveTo>
                  <a:pt x="0" y="0"/>
                </a:moveTo>
                <a:lnTo>
                  <a:pt x="4191286" y="0"/>
                </a:lnTo>
                <a:lnTo>
                  <a:pt x="4191286" y="1013079"/>
                </a:lnTo>
                <a:lnTo>
                  <a:pt x="0" y="1013079"/>
                </a:lnTo>
                <a:close/>
              </a:path>
            </a:pathLst>
          </a:custGeom>
          <a:solidFill>
            <a:srgbClr val="4A4A4A"/>
          </a:solidFill>
          <a:ln w="9525" cap="flat">
            <a:noFill/>
            <a:prstDash val="solid"/>
            <a:miter/>
          </a:ln>
        </p:spPr>
        <p:txBody>
          <a:bodyPr rtlCol="0" anchor="ctr"/>
          <a:lstStyle/>
          <a:p>
            <a:endParaRPr lang="fi-FI"/>
          </a:p>
        </p:txBody>
      </p:sp>
      <p:sp>
        <p:nvSpPr>
          <p:cNvPr id="11" name="Vapaamuotoinen: Muoto 10">
            <a:extLst>
              <a:ext uri="{FF2B5EF4-FFF2-40B4-BE49-F238E27FC236}">
                <a16:creationId xmlns:a16="http://schemas.microsoft.com/office/drawing/2014/main" id="{DE67281E-4FB0-462B-A8DC-33CAE2411123}"/>
              </a:ext>
            </a:extLst>
          </p:cNvPr>
          <p:cNvSpPr/>
          <p:nvPr/>
        </p:nvSpPr>
        <p:spPr>
          <a:xfrm>
            <a:off x="9279285" y="3609682"/>
            <a:ext cx="563499" cy="1006030"/>
          </a:xfrm>
          <a:custGeom>
            <a:avLst/>
            <a:gdLst>
              <a:gd name="connsiteX0" fmla="*/ 0 w 563499"/>
              <a:gd name="connsiteY0" fmla="*/ 325279 h 1006030"/>
              <a:gd name="connsiteX1" fmla="*/ 0 w 563499"/>
              <a:gd name="connsiteY1" fmla="*/ 1006031 h 1006030"/>
              <a:gd name="connsiteX2" fmla="*/ 563499 w 563499"/>
              <a:gd name="connsiteY2" fmla="*/ 680752 h 1006030"/>
              <a:gd name="connsiteX3" fmla="*/ 563499 w 563499"/>
              <a:gd name="connsiteY3" fmla="*/ 0 h 1006030"/>
            </a:gdLst>
            <a:ahLst/>
            <a:cxnLst>
              <a:cxn ang="0">
                <a:pos x="connsiteX0" y="connsiteY0"/>
              </a:cxn>
              <a:cxn ang="0">
                <a:pos x="connsiteX1" y="connsiteY1"/>
              </a:cxn>
              <a:cxn ang="0">
                <a:pos x="connsiteX2" y="connsiteY2"/>
              </a:cxn>
              <a:cxn ang="0">
                <a:pos x="connsiteX3" y="connsiteY3"/>
              </a:cxn>
            </a:cxnLst>
            <a:rect l="l" t="t" r="r" b="b"/>
            <a:pathLst>
              <a:path w="563499" h="1006030">
                <a:moveTo>
                  <a:pt x="0" y="325279"/>
                </a:moveTo>
                <a:lnTo>
                  <a:pt x="0" y="1006031"/>
                </a:lnTo>
                <a:lnTo>
                  <a:pt x="563499" y="680752"/>
                </a:lnTo>
                <a:lnTo>
                  <a:pt x="563499" y="0"/>
                </a:lnTo>
                <a:close/>
              </a:path>
            </a:pathLst>
          </a:custGeom>
          <a:solidFill>
            <a:srgbClr val="4A4A4A"/>
          </a:solidFill>
          <a:ln w="9525" cap="flat">
            <a:noFill/>
            <a:prstDash val="solid"/>
            <a:miter/>
          </a:ln>
        </p:spPr>
        <p:txBody>
          <a:bodyPr rtlCol="0" anchor="ctr"/>
          <a:lstStyle/>
          <a:p>
            <a:endParaRPr lang="fi-FI"/>
          </a:p>
        </p:txBody>
      </p:sp>
      <p:sp>
        <p:nvSpPr>
          <p:cNvPr id="12" name="Vapaamuotoinen: Muoto 11">
            <a:extLst>
              <a:ext uri="{FF2B5EF4-FFF2-40B4-BE49-F238E27FC236}">
                <a16:creationId xmlns:a16="http://schemas.microsoft.com/office/drawing/2014/main" id="{B4F7B659-0BAE-43A5-938B-6FB7BCD321C6}"/>
              </a:ext>
            </a:extLst>
          </p:cNvPr>
          <p:cNvSpPr/>
          <p:nvPr/>
        </p:nvSpPr>
        <p:spPr>
          <a:xfrm>
            <a:off x="8715882" y="3284403"/>
            <a:ext cx="1126902" cy="650557"/>
          </a:xfrm>
          <a:custGeom>
            <a:avLst/>
            <a:gdLst>
              <a:gd name="connsiteX0" fmla="*/ 563404 w 1126902"/>
              <a:gd name="connsiteY0" fmla="*/ 650558 h 650557"/>
              <a:gd name="connsiteX1" fmla="*/ 0 w 1126902"/>
              <a:gd name="connsiteY1" fmla="*/ 325279 h 650557"/>
              <a:gd name="connsiteX2" fmla="*/ 563404 w 1126902"/>
              <a:gd name="connsiteY2" fmla="*/ 0 h 650557"/>
              <a:gd name="connsiteX3" fmla="*/ 1126903 w 1126902"/>
              <a:gd name="connsiteY3" fmla="*/ 325279 h 650557"/>
            </a:gdLst>
            <a:ahLst/>
            <a:cxnLst>
              <a:cxn ang="0">
                <a:pos x="connsiteX0" y="connsiteY0"/>
              </a:cxn>
              <a:cxn ang="0">
                <a:pos x="connsiteX1" y="connsiteY1"/>
              </a:cxn>
              <a:cxn ang="0">
                <a:pos x="connsiteX2" y="connsiteY2"/>
              </a:cxn>
              <a:cxn ang="0">
                <a:pos x="connsiteX3" y="connsiteY3"/>
              </a:cxn>
            </a:cxnLst>
            <a:rect l="l" t="t" r="r" b="b"/>
            <a:pathLst>
              <a:path w="1126902" h="650557">
                <a:moveTo>
                  <a:pt x="563404" y="650558"/>
                </a:moveTo>
                <a:lnTo>
                  <a:pt x="0" y="325279"/>
                </a:lnTo>
                <a:lnTo>
                  <a:pt x="563404" y="0"/>
                </a:lnTo>
                <a:lnTo>
                  <a:pt x="1126903" y="325279"/>
                </a:lnTo>
                <a:close/>
              </a:path>
            </a:pathLst>
          </a:custGeom>
          <a:solidFill>
            <a:srgbClr val="787878"/>
          </a:solidFill>
          <a:ln w="9525" cap="flat">
            <a:noFill/>
            <a:prstDash val="solid"/>
            <a:miter/>
          </a:ln>
        </p:spPr>
        <p:txBody>
          <a:bodyPr rtlCol="0" anchor="ctr"/>
          <a:lstStyle/>
          <a:p>
            <a:endParaRPr lang="fi-FI"/>
          </a:p>
        </p:txBody>
      </p:sp>
      <p:sp>
        <p:nvSpPr>
          <p:cNvPr id="13" name="Vapaamuotoinen: Muoto 12">
            <a:extLst>
              <a:ext uri="{FF2B5EF4-FFF2-40B4-BE49-F238E27FC236}">
                <a16:creationId xmlns:a16="http://schemas.microsoft.com/office/drawing/2014/main" id="{FE123AD2-D993-4AEE-91C5-35AB3BC5676F}"/>
              </a:ext>
            </a:extLst>
          </p:cNvPr>
          <p:cNvSpPr/>
          <p:nvPr/>
        </p:nvSpPr>
        <p:spPr>
          <a:xfrm>
            <a:off x="8715882" y="3609682"/>
            <a:ext cx="563403" cy="1006030"/>
          </a:xfrm>
          <a:custGeom>
            <a:avLst/>
            <a:gdLst>
              <a:gd name="connsiteX0" fmla="*/ 563404 w 563403"/>
              <a:gd name="connsiteY0" fmla="*/ 325279 h 1006030"/>
              <a:gd name="connsiteX1" fmla="*/ 563404 w 563403"/>
              <a:gd name="connsiteY1" fmla="*/ 1006031 h 1006030"/>
              <a:gd name="connsiteX2" fmla="*/ 0 w 563403"/>
              <a:gd name="connsiteY2" fmla="*/ 680752 h 1006030"/>
              <a:gd name="connsiteX3" fmla="*/ 0 w 563403"/>
              <a:gd name="connsiteY3" fmla="*/ 0 h 1006030"/>
            </a:gdLst>
            <a:ahLst/>
            <a:cxnLst>
              <a:cxn ang="0">
                <a:pos x="connsiteX0" y="connsiteY0"/>
              </a:cxn>
              <a:cxn ang="0">
                <a:pos x="connsiteX1" y="connsiteY1"/>
              </a:cxn>
              <a:cxn ang="0">
                <a:pos x="connsiteX2" y="connsiteY2"/>
              </a:cxn>
              <a:cxn ang="0">
                <a:pos x="connsiteX3" y="connsiteY3"/>
              </a:cxn>
            </a:cxnLst>
            <a:rect l="l" t="t" r="r" b="b"/>
            <a:pathLst>
              <a:path w="563403" h="1006030">
                <a:moveTo>
                  <a:pt x="563404" y="325279"/>
                </a:moveTo>
                <a:lnTo>
                  <a:pt x="563404" y="1006031"/>
                </a:lnTo>
                <a:lnTo>
                  <a:pt x="0" y="680752"/>
                </a:lnTo>
                <a:lnTo>
                  <a:pt x="0" y="0"/>
                </a:lnTo>
                <a:close/>
              </a:path>
            </a:pathLst>
          </a:custGeom>
          <a:solidFill>
            <a:srgbClr val="999999"/>
          </a:solidFill>
          <a:ln w="9525" cap="flat">
            <a:noFill/>
            <a:prstDash val="solid"/>
            <a:miter/>
          </a:ln>
        </p:spPr>
        <p:txBody>
          <a:bodyPr rtlCol="0" anchor="ctr"/>
          <a:lstStyle/>
          <a:p>
            <a:endParaRPr lang="fi-FI"/>
          </a:p>
        </p:txBody>
      </p:sp>
      <p:sp>
        <p:nvSpPr>
          <p:cNvPr id="14" name="Vapaamuotoinen: Muoto 13">
            <a:extLst>
              <a:ext uri="{FF2B5EF4-FFF2-40B4-BE49-F238E27FC236}">
                <a16:creationId xmlns:a16="http://schemas.microsoft.com/office/drawing/2014/main" id="{A7A032BB-5257-406D-9E70-C66C758DF06B}"/>
              </a:ext>
            </a:extLst>
          </p:cNvPr>
          <p:cNvSpPr/>
          <p:nvPr/>
        </p:nvSpPr>
        <p:spPr>
          <a:xfrm>
            <a:off x="8715882" y="4622666"/>
            <a:ext cx="563403" cy="1006030"/>
          </a:xfrm>
          <a:custGeom>
            <a:avLst/>
            <a:gdLst>
              <a:gd name="connsiteX0" fmla="*/ 0 w 563403"/>
              <a:gd name="connsiteY0" fmla="*/ 325279 h 1006030"/>
              <a:gd name="connsiteX1" fmla="*/ 0 w 563403"/>
              <a:gd name="connsiteY1" fmla="*/ 1006030 h 1006030"/>
              <a:gd name="connsiteX2" fmla="*/ 563404 w 563403"/>
              <a:gd name="connsiteY2" fmla="*/ 680752 h 1006030"/>
              <a:gd name="connsiteX3" fmla="*/ 563404 w 563403"/>
              <a:gd name="connsiteY3" fmla="*/ 0 h 1006030"/>
            </a:gdLst>
            <a:ahLst/>
            <a:cxnLst>
              <a:cxn ang="0">
                <a:pos x="connsiteX0" y="connsiteY0"/>
              </a:cxn>
              <a:cxn ang="0">
                <a:pos x="connsiteX1" y="connsiteY1"/>
              </a:cxn>
              <a:cxn ang="0">
                <a:pos x="connsiteX2" y="connsiteY2"/>
              </a:cxn>
              <a:cxn ang="0">
                <a:pos x="connsiteX3" y="connsiteY3"/>
              </a:cxn>
            </a:cxnLst>
            <a:rect l="l" t="t" r="r" b="b"/>
            <a:pathLst>
              <a:path w="563403" h="1006030">
                <a:moveTo>
                  <a:pt x="0" y="325279"/>
                </a:moveTo>
                <a:lnTo>
                  <a:pt x="0" y="1006030"/>
                </a:lnTo>
                <a:lnTo>
                  <a:pt x="563404" y="680752"/>
                </a:lnTo>
                <a:lnTo>
                  <a:pt x="563404" y="0"/>
                </a:lnTo>
                <a:close/>
              </a:path>
            </a:pathLst>
          </a:custGeom>
          <a:solidFill>
            <a:srgbClr val="272727"/>
          </a:solidFill>
          <a:ln w="9525" cap="flat">
            <a:noFill/>
            <a:prstDash val="solid"/>
            <a:miter/>
          </a:ln>
        </p:spPr>
        <p:txBody>
          <a:bodyPr rtlCol="0" anchor="ctr"/>
          <a:lstStyle/>
          <a:p>
            <a:endParaRPr lang="fi-FI"/>
          </a:p>
        </p:txBody>
      </p:sp>
      <p:sp>
        <p:nvSpPr>
          <p:cNvPr id="15" name="Vapaamuotoinen: Muoto 14">
            <a:extLst>
              <a:ext uri="{FF2B5EF4-FFF2-40B4-BE49-F238E27FC236}">
                <a16:creationId xmlns:a16="http://schemas.microsoft.com/office/drawing/2014/main" id="{CDCA7CAA-F5EF-4283-AD4A-67B9D269D712}"/>
              </a:ext>
            </a:extLst>
          </p:cNvPr>
          <p:cNvSpPr/>
          <p:nvPr/>
        </p:nvSpPr>
        <p:spPr>
          <a:xfrm>
            <a:off x="8152478" y="4297482"/>
            <a:ext cx="1126807" cy="650462"/>
          </a:xfrm>
          <a:custGeom>
            <a:avLst/>
            <a:gdLst>
              <a:gd name="connsiteX0" fmla="*/ 563404 w 1126807"/>
              <a:gd name="connsiteY0" fmla="*/ 650462 h 650462"/>
              <a:gd name="connsiteX1" fmla="*/ 0 w 1126807"/>
              <a:gd name="connsiteY1" fmla="*/ 325183 h 650462"/>
              <a:gd name="connsiteX2" fmla="*/ 563404 w 1126807"/>
              <a:gd name="connsiteY2" fmla="*/ 0 h 650462"/>
              <a:gd name="connsiteX3" fmla="*/ 1126807 w 1126807"/>
              <a:gd name="connsiteY3" fmla="*/ 325183 h 650462"/>
            </a:gdLst>
            <a:ahLst/>
            <a:cxnLst>
              <a:cxn ang="0">
                <a:pos x="connsiteX0" y="connsiteY0"/>
              </a:cxn>
              <a:cxn ang="0">
                <a:pos x="connsiteX1" y="connsiteY1"/>
              </a:cxn>
              <a:cxn ang="0">
                <a:pos x="connsiteX2" y="connsiteY2"/>
              </a:cxn>
              <a:cxn ang="0">
                <a:pos x="connsiteX3" y="connsiteY3"/>
              </a:cxn>
            </a:cxnLst>
            <a:rect l="l" t="t" r="r" b="b"/>
            <a:pathLst>
              <a:path w="1126807" h="650462">
                <a:moveTo>
                  <a:pt x="563404" y="650462"/>
                </a:moveTo>
                <a:lnTo>
                  <a:pt x="0" y="325183"/>
                </a:lnTo>
                <a:lnTo>
                  <a:pt x="563404" y="0"/>
                </a:lnTo>
                <a:lnTo>
                  <a:pt x="1126807" y="325183"/>
                </a:lnTo>
                <a:close/>
              </a:path>
            </a:pathLst>
          </a:custGeom>
          <a:solidFill>
            <a:srgbClr val="545454"/>
          </a:solidFill>
          <a:ln w="9525" cap="flat">
            <a:noFill/>
            <a:prstDash val="solid"/>
            <a:miter/>
          </a:ln>
        </p:spPr>
        <p:txBody>
          <a:bodyPr rtlCol="0" anchor="ctr"/>
          <a:lstStyle/>
          <a:p>
            <a:endParaRPr lang="fi-FI"/>
          </a:p>
        </p:txBody>
      </p:sp>
      <p:sp>
        <p:nvSpPr>
          <p:cNvPr id="16" name="Vapaamuotoinen: Muoto 15">
            <a:extLst>
              <a:ext uri="{FF2B5EF4-FFF2-40B4-BE49-F238E27FC236}">
                <a16:creationId xmlns:a16="http://schemas.microsoft.com/office/drawing/2014/main" id="{50DE8A5C-1182-4C24-8918-50B9A192F08F}"/>
              </a:ext>
            </a:extLst>
          </p:cNvPr>
          <p:cNvSpPr/>
          <p:nvPr/>
        </p:nvSpPr>
        <p:spPr>
          <a:xfrm>
            <a:off x="8152478" y="4622666"/>
            <a:ext cx="563403" cy="1006030"/>
          </a:xfrm>
          <a:custGeom>
            <a:avLst/>
            <a:gdLst>
              <a:gd name="connsiteX0" fmla="*/ 563404 w 563403"/>
              <a:gd name="connsiteY0" fmla="*/ 325279 h 1006030"/>
              <a:gd name="connsiteX1" fmla="*/ 563404 w 563403"/>
              <a:gd name="connsiteY1" fmla="*/ 1006030 h 1006030"/>
              <a:gd name="connsiteX2" fmla="*/ 0 w 563403"/>
              <a:gd name="connsiteY2" fmla="*/ 680752 h 1006030"/>
              <a:gd name="connsiteX3" fmla="*/ 0 w 563403"/>
              <a:gd name="connsiteY3" fmla="*/ 0 h 1006030"/>
            </a:gdLst>
            <a:ahLst/>
            <a:cxnLst>
              <a:cxn ang="0">
                <a:pos x="connsiteX0" y="connsiteY0"/>
              </a:cxn>
              <a:cxn ang="0">
                <a:pos x="connsiteX1" y="connsiteY1"/>
              </a:cxn>
              <a:cxn ang="0">
                <a:pos x="connsiteX2" y="connsiteY2"/>
              </a:cxn>
              <a:cxn ang="0">
                <a:pos x="connsiteX3" y="connsiteY3"/>
              </a:cxn>
            </a:cxnLst>
            <a:rect l="l" t="t" r="r" b="b"/>
            <a:pathLst>
              <a:path w="563403" h="1006030">
                <a:moveTo>
                  <a:pt x="563404" y="325279"/>
                </a:moveTo>
                <a:lnTo>
                  <a:pt x="563404" y="1006030"/>
                </a:lnTo>
                <a:lnTo>
                  <a:pt x="0" y="680752"/>
                </a:lnTo>
                <a:lnTo>
                  <a:pt x="0" y="0"/>
                </a:lnTo>
                <a:close/>
              </a:path>
            </a:pathLst>
          </a:custGeom>
          <a:solidFill>
            <a:srgbClr val="6F6F6F"/>
          </a:solidFill>
          <a:ln w="9525"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EC95E2F5-1D7D-41F2-8077-7D0B5FD11122}"/>
              </a:ext>
            </a:extLst>
          </p:cNvPr>
          <p:cNvSpPr/>
          <p:nvPr/>
        </p:nvSpPr>
        <p:spPr>
          <a:xfrm>
            <a:off x="8152478" y="5623934"/>
            <a:ext cx="563403" cy="1006030"/>
          </a:xfrm>
          <a:custGeom>
            <a:avLst/>
            <a:gdLst>
              <a:gd name="connsiteX0" fmla="*/ 0 w 563403"/>
              <a:gd name="connsiteY0" fmla="*/ 325279 h 1006030"/>
              <a:gd name="connsiteX1" fmla="*/ 0 w 563403"/>
              <a:gd name="connsiteY1" fmla="*/ 1006031 h 1006030"/>
              <a:gd name="connsiteX2" fmla="*/ 563404 w 563403"/>
              <a:gd name="connsiteY2" fmla="*/ 680752 h 1006030"/>
              <a:gd name="connsiteX3" fmla="*/ 563404 w 563403"/>
              <a:gd name="connsiteY3" fmla="*/ 0 h 1006030"/>
            </a:gdLst>
            <a:ahLst/>
            <a:cxnLst>
              <a:cxn ang="0">
                <a:pos x="connsiteX0" y="connsiteY0"/>
              </a:cxn>
              <a:cxn ang="0">
                <a:pos x="connsiteX1" y="connsiteY1"/>
              </a:cxn>
              <a:cxn ang="0">
                <a:pos x="connsiteX2" y="connsiteY2"/>
              </a:cxn>
              <a:cxn ang="0">
                <a:pos x="connsiteX3" y="connsiteY3"/>
              </a:cxn>
            </a:cxnLst>
            <a:rect l="l" t="t" r="r" b="b"/>
            <a:pathLst>
              <a:path w="563403" h="1006030">
                <a:moveTo>
                  <a:pt x="0" y="325279"/>
                </a:moveTo>
                <a:lnTo>
                  <a:pt x="0" y="1006031"/>
                </a:lnTo>
                <a:lnTo>
                  <a:pt x="563404" y="680752"/>
                </a:lnTo>
                <a:lnTo>
                  <a:pt x="563404" y="0"/>
                </a:lnTo>
                <a:close/>
              </a:path>
            </a:pathLst>
          </a:custGeom>
          <a:solidFill>
            <a:srgbClr val="696969"/>
          </a:solidFill>
          <a:ln w="9525" cap="flat">
            <a:noFill/>
            <a:prstDash val="solid"/>
            <a:miter/>
          </a:ln>
        </p:spPr>
        <p:txBody>
          <a:bodyPr rtlCol="0" anchor="ctr"/>
          <a:lstStyle/>
          <a:p>
            <a:endParaRPr lang="fi-FI"/>
          </a:p>
        </p:txBody>
      </p:sp>
      <p:sp>
        <p:nvSpPr>
          <p:cNvPr id="18" name="Vapaamuotoinen: Muoto 17">
            <a:extLst>
              <a:ext uri="{FF2B5EF4-FFF2-40B4-BE49-F238E27FC236}">
                <a16:creationId xmlns:a16="http://schemas.microsoft.com/office/drawing/2014/main" id="{0C0758DD-F629-40E4-A72A-41F0FA62C524}"/>
              </a:ext>
            </a:extLst>
          </p:cNvPr>
          <p:cNvSpPr/>
          <p:nvPr/>
        </p:nvSpPr>
        <p:spPr>
          <a:xfrm>
            <a:off x="7588979" y="5298655"/>
            <a:ext cx="1126902" cy="650557"/>
          </a:xfrm>
          <a:custGeom>
            <a:avLst/>
            <a:gdLst>
              <a:gd name="connsiteX0" fmla="*/ 563499 w 1126902"/>
              <a:gd name="connsiteY0" fmla="*/ 650558 h 650557"/>
              <a:gd name="connsiteX1" fmla="*/ 0 w 1126902"/>
              <a:gd name="connsiteY1" fmla="*/ 325279 h 650557"/>
              <a:gd name="connsiteX2" fmla="*/ 563499 w 1126902"/>
              <a:gd name="connsiteY2" fmla="*/ 0 h 650557"/>
              <a:gd name="connsiteX3" fmla="*/ 1126903 w 1126902"/>
              <a:gd name="connsiteY3" fmla="*/ 325279 h 650557"/>
            </a:gdLst>
            <a:ahLst/>
            <a:cxnLst>
              <a:cxn ang="0">
                <a:pos x="connsiteX0" y="connsiteY0"/>
              </a:cxn>
              <a:cxn ang="0">
                <a:pos x="connsiteX1" y="connsiteY1"/>
              </a:cxn>
              <a:cxn ang="0">
                <a:pos x="connsiteX2" y="connsiteY2"/>
              </a:cxn>
              <a:cxn ang="0">
                <a:pos x="connsiteX3" y="connsiteY3"/>
              </a:cxn>
            </a:cxnLst>
            <a:rect l="l" t="t" r="r" b="b"/>
            <a:pathLst>
              <a:path w="1126902" h="650557">
                <a:moveTo>
                  <a:pt x="563499" y="650558"/>
                </a:moveTo>
                <a:lnTo>
                  <a:pt x="0" y="325279"/>
                </a:lnTo>
                <a:lnTo>
                  <a:pt x="563499" y="0"/>
                </a:lnTo>
                <a:lnTo>
                  <a:pt x="1126903" y="325279"/>
                </a:lnTo>
                <a:close/>
              </a:path>
            </a:pathLst>
          </a:custGeom>
          <a:solidFill>
            <a:srgbClr val="8F8F8F"/>
          </a:solidFill>
          <a:ln w="9525" cap="flat">
            <a:noFill/>
            <a:prstDash val="solid"/>
            <a:miter/>
          </a:ln>
        </p:spPr>
        <p:txBody>
          <a:bodyPr rtlCol="0" anchor="ctr"/>
          <a:lstStyle/>
          <a:p>
            <a:endParaRPr lang="fi-FI"/>
          </a:p>
        </p:txBody>
      </p:sp>
      <p:sp>
        <p:nvSpPr>
          <p:cNvPr id="19" name="Vapaamuotoinen: Muoto 18">
            <a:extLst>
              <a:ext uri="{FF2B5EF4-FFF2-40B4-BE49-F238E27FC236}">
                <a16:creationId xmlns:a16="http://schemas.microsoft.com/office/drawing/2014/main" id="{D2DF592E-8F2E-4C51-B25F-CF26C91ADF0D}"/>
              </a:ext>
            </a:extLst>
          </p:cNvPr>
          <p:cNvSpPr/>
          <p:nvPr/>
        </p:nvSpPr>
        <p:spPr>
          <a:xfrm>
            <a:off x="7588979" y="5623934"/>
            <a:ext cx="563499" cy="1006030"/>
          </a:xfrm>
          <a:custGeom>
            <a:avLst/>
            <a:gdLst>
              <a:gd name="connsiteX0" fmla="*/ 563499 w 563499"/>
              <a:gd name="connsiteY0" fmla="*/ 325279 h 1006030"/>
              <a:gd name="connsiteX1" fmla="*/ 563499 w 563499"/>
              <a:gd name="connsiteY1" fmla="*/ 1006031 h 1006030"/>
              <a:gd name="connsiteX2" fmla="*/ 0 w 563499"/>
              <a:gd name="connsiteY2" fmla="*/ 680752 h 1006030"/>
              <a:gd name="connsiteX3" fmla="*/ 0 w 563499"/>
              <a:gd name="connsiteY3" fmla="*/ 0 h 1006030"/>
            </a:gdLst>
            <a:ahLst/>
            <a:cxnLst>
              <a:cxn ang="0">
                <a:pos x="connsiteX0" y="connsiteY0"/>
              </a:cxn>
              <a:cxn ang="0">
                <a:pos x="connsiteX1" y="connsiteY1"/>
              </a:cxn>
              <a:cxn ang="0">
                <a:pos x="connsiteX2" y="connsiteY2"/>
              </a:cxn>
              <a:cxn ang="0">
                <a:pos x="connsiteX3" y="connsiteY3"/>
              </a:cxn>
            </a:cxnLst>
            <a:rect l="l" t="t" r="r" b="b"/>
            <a:pathLst>
              <a:path w="563499" h="1006030">
                <a:moveTo>
                  <a:pt x="563499" y="325279"/>
                </a:moveTo>
                <a:lnTo>
                  <a:pt x="563499" y="1006031"/>
                </a:lnTo>
                <a:lnTo>
                  <a:pt x="0" y="680752"/>
                </a:lnTo>
                <a:lnTo>
                  <a:pt x="0" y="0"/>
                </a:lnTo>
                <a:close/>
              </a:path>
            </a:pathLst>
          </a:custGeom>
          <a:solidFill>
            <a:srgbClr val="A7A7A7"/>
          </a:solidFill>
          <a:ln w="9525" cap="flat">
            <a:noFill/>
            <a:prstDash val="solid"/>
            <a:miter/>
          </a:ln>
        </p:spPr>
        <p:txBody>
          <a:bodyPr rtlCol="0" anchor="ctr"/>
          <a:lstStyle/>
          <a:p>
            <a:endParaRPr lang="fi-FI"/>
          </a:p>
        </p:txBody>
      </p:sp>
      <p:sp>
        <p:nvSpPr>
          <p:cNvPr id="8" name="Vapaamuotoinen: Muoto 7">
            <a:extLst>
              <a:ext uri="{FF2B5EF4-FFF2-40B4-BE49-F238E27FC236}">
                <a16:creationId xmlns:a16="http://schemas.microsoft.com/office/drawing/2014/main" id="{37ABEFA7-D7FE-46A5-9122-F9DEAA1C0D3C}"/>
              </a:ext>
            </a:extLst>
          </p:cNvPr>
          <p:cNvSpPr/>
          <p:nvPr/>
        </p:nvSpPr>
        <p:spPr>
          <a:xfrm>
            <a:off x="5088000" y="2267324"/>
            <a:ext cx="4191285" cy="1013079"/>
          </a:xfrm>
          <a:custGeom>
            <a:avLst/>
            <a:gdLst>
              <a:gd name="connsiteX0" fmla="*/ 0 w 4191285"/>
              <a:gd name="connsiteY0" fmla="*/ 0 h 1013079"/>
              <a:gd name="connsiteX1" fmla="*/ 4191286 w 4191285"/>
              <a:gd name="connsiteY1" fmla="*/ 0 h 1013079"/>
              <a:gd name="connsiteX2" fmla="*/ 4191286 w 4191285"/>
              <a:gd name="connsiteY2" fmla="*/ 1013079 h 1013079"/>
              <a:gd name="connsiteX3" fmla="*/ 0 w 4191285"/>
              <a:gd name="connsiteY3" fmla="*/ 1013079 h 1013079"/>
            </a:gdLst>
            <a:ahLst/>
            <a:cxnLst>
              <a:cxn ang="0">
                <a:pos x="connsiteX0" y="connsiteY0"/>
              </a:cxn>
              <a:cxn ang="0">
                <a:pos x="connsiteX1" y="connsiteY1"/>
              </a:cxn>
              <a:cxn ang="0">
                <a:pos x="connsiteX2" y="connsiteY2"/>
              </a:cxn>
              <a:cxn ang="0">
                <a:pos x="connsiteX3" y="connsiteY3"/>
              </a:cxn>
            </a:cxnLst>
            <a:rect l="l" t="t" r="r" b="b"/>
            <a:pathLst>
              <a:path w="4191285" h="1013079">
                <a:moveTo>
                  <a:pt x="0" y="0"/>
                </a:moveTo>
                <a:lnTo>
                  <a:pt x="4191286" y="0"/>
                </a:lnTo>
                <a:lnTo>
                  <a:pt x="4191286" y="1013079"/>
                </a:lnTo>
                <a:lnTo>
                  <a:pt x="0" y="1013079"/>
                </a:lnTo>
                <a:close/>
              </a:path>
            </a:pathLst>
          </a:custGeom>
          <a:solidFill>
            <a:srgbClr val="0074A2"/>
          </a:solidFill>
          <a:ln w="9525" cap="flat">
            <a:noFill/>
            <a:prstDash val="solid"/>
            <a:miter/>
          </a:ln>
        </p:spPr>
        <p:txBody>
          <a:bodyPr rtlCol="0" anchor="ctr"/>
          <a:lstStyle/>
          <a:p>
            <a:endParaRPr lang="fi-FI"/>
          </a:p>
        </p:txBody>
      </p:sp>
      <p:sp>
        <p:nvSpPr>
          <p:cNvPr id="9" name="Vapaamuotoinen: Muoto 8">
            <a:extLst>
              <a:ext uri="{FF2B5EF4-FFF2-40B4-BE49-F238E27FC236}">
                <a16:creationId xmlns:a16="http://schemas.microsoft.com/office/drawing/2014/main" id="{543439A9-AF86-46E7-A678-385186C73CFA}"/>
              </a:ext>
            </a:extLst>
          </p:cNvPr>
          <p:cNvSpPr/>
          <p:nvPr/>
        </p:nvSpPr>
        <p:spPr>
          <a:xfrm>
            <a:off x="9842784" y="1895372"/>
            <a:ext cx="563308" cy="1707165"/>
          </a:xfrm>
          <a:custGeom>
            <a:avLst/>
            <a:gdLst>
              <a:gd name="connsiteX0" fmla="*/ 0 w 563308"/>
              <a:gd name="connsiteY0" fmla="*/ 325279 h 1707165"/>
              <a:gd name="connsiteX1" fmla="*/ 0 w 563308"/>
              <a:gd name="connsiteY1" fmla="*/ 1707166 h 1707165"/>
              <a:gd name="connsiteX2" fmla="*/ 563309 w 563308"/>
              <a:gd name="connsiteY2" fmla="*/ 1381887 h 1707165"/>
              <a:gd name="connsiteX3" fmla="*/ 563309 w 563308"/>
              <a:gd name="connsiteY3" fmla="*/ 0 h 1707165"/>
            </a:gdLst>
            <a:ahLst/>
            <a:cxnLst>
              <a:cxn ang="0">
                <a:pos x="connsiteX0" y="connsiteY0"/>
              </a:cxn>
              <a:cxn ang="0">
                <a:pos x="connsiteX1" y="connsiteY1"/>
              </a:cxn>
              <a:cxn ang="0">
                <a:pos x="connsiteX2" y="connsiteY2"/>
              </a:cxn>
              <a:cxn ang="0">
                <a:pos x="connsiteX3" y="connsiteY3"/>
              </a:cxn>
            </a:cxnLst>
            <a:rect l="l" t="t" r="r" b="b"/>
            <a:pathLst>
              <a:path w="563308" h="1707165">
                <a:moveTo>
                  <a:pt x="0" y="325279"/>
                </a:moveTo>
                <a:lnTo>
                  <a:pt x="0" y="1707166"/>
                </a:lnTo>
                <a:lnTo>
                  <a:pt x="563309" y="1381887"/>
                </a:lnTo>
                <a:lnTo>
                  <a:pt x="563309" y="0"/>
                </a:lnTo>
                <a:close/>
              </a:path>
            </a:pathLst>
          </a:custGeom>
          <a:solidFill>
            <a:srgbClr val="00638A"/>
          </a:solidFill>
          <a:ln w="9525" cap="flat">
            <a:noFill/>
            <a:prstDash val="solid"/>
            <a:miter/>
          </a:ln>
        </p:spPr>
        <p:txBody>
          <a:bodyPr rtlCol="0" anchor="ctr"/>
          <a:lstStyle/>
          <a:p>
            <a:endParaRPr lang="fi-FI"/>
          </a:p>
        </p:txBody>
      </p:sp>
      <p:sp>
        <p:nvSpPr>
          <p:cNvPr id="10" name="Vapaamuotoinen: Muoto 9">
            <a:extLst>
              <a:ext uri="{FF2B5EF4-FFF2-40B4-BE49-F238E27FC236}">
                <a16:creationId xmlns:a16="http://schemas.microsoft.com/office/drawing/2014/main" id="{7ED19725-6FFA-4A86-A068-E45E593FAAA2}"/>
              </a:ext>
            </a:extLst>
          </p:cNvPr>
          <p:cNvSpPr/>
          <p:nvPr/>
        </p:nvSpPr>
        <p:spPr>
          <a:xfrm>
            <a:off x="9279285" y="1895372"/>
            <a:ext cx="563499" cy="1707165"/>
          </a:xfrm>
          <a:custGeom>
            <a:avLst/>
            <a:gdLst>
              <a:gd name="connsiteX0" fmla="*/ 563499 w 563499"/>
              <a:gd name="connsiteY0" fmla="*/ 325279 h 1707165"/>
              <a:gd name="connsiteX1" fmla="*/ 563499 w 563499"/>
              <a:gd name="connsiteY1" fmla="*/ 1707166 h 1707165"/>
              <a:gd name="connsiteX2" fmla="*/ 0 w 563499"/>
              <a:gd name="connsiteY2" fmla="*/ 1381887 h 1707165"/>
              <a:gd name="connsiteX3" fmla="*/ 0 w 563499"/>
              <a:gd name="connsiteY3" fmla="*/ 0 h 1707165"/>
            </a:gdLst>
            <a:ahLst/>
            <a:cxnLst>
              <a:cxn ang="0">
                <a:pos x="connsiteX0" y="connsiteY0"/>
              </a:cxn>
              <a:cxn ang="0">
                <a:pos x="connsiteX1" y="connsiteY1"/>
              </a:cxn>
              <a:cxn ang="0">
                <a:pos x="connsiteX2" y="connsiteY2"/>
              </a:cxn>
              <a:cxn ang="0">
                <a:pos x="connsiteX3" y="connsiteY3"/>
              </a:cxn>
            </a:cxnLst>
            <a:rect l="l" t="t" r="r" b="b"/>
            <a:pathLst>
              <a:path w="563499" h="1707165">
                <a:moveTo>
                  <a:pt x="563499" y="325279"/>
                </a:moveTo>
                <a:lnTo>
                  <a:pt x="563499" y="1707166"/>
                </a:lnTo>
                <a:lnTo>
                  <a:pt x="0" y="1381887"/>
                </a:lnTo>
                <a:lnTo>
                  <a:pt x="0" y="0"/>
                </a:lnTo>
                <a:close/>
              </a:path>
            </a:pathLst>
          </a:custGeom>
          <a:solidFill>
            <a:schemeClr val="accent3"/>
          </a:solidFill>
          <a:ln w="9525" cap="flat">
            <a:noFill/>
            <a:prstDash val="solid"/>
            <a:miter/>
          </a:ln>
        </p:spPr>
        <p:txBody>
          <a:bodyPr rtlCol="0" anchor="ctr"/>
          <a:lstStyle/>
          <a:p>
            <a:endParaRPr lang="fi-FI"/>
          </a:p>
        </p:txBody>
      </p:sp>
      <p:sp>
        <p:nvSpPr>
          <p:cNvPr id="20" name="Vapaamuotoinen: Muoto 19">
            <a:extLst>
              <a:ext uri="{FF2B5EF4-FFF2-40B4-BE49-F238E27FC236}">
                <a16:creationId xmlns:a16="http://schemas.microsoft.com/office/drawing/2014/main" id="{42E2D496-BF25-48E4-9CFD-B7ECA5A347CA}"/>
              </a:ext>
            </a:extLst>
          </p:cNvPr>
          <p:cNvSpPr/>
          <p:nvPr/>
        </p:nvSpPr>
        <p:spPr>
          <a:xfrm>
            <a:off x="9047733" y="1522278"/>
            <a:ext cx="1026509" cy="832008"/>
          </a:xfrm>
          <a:custGeom>
            <a:avLst/>
            <a:gdLst>
              <a:gd name="connsiteX0" fmla="*/ 0 w 1026509"/>
              <a:gd name="connsiteY0" fmla="*/ 239459 h 832008"/>
              <a:gd name="connsiteX1" fmla="*/ 513302 w 1026509"/>
              <a:gd name="connsiteY1" fmla="*/ 0 h 832008"/>
              <a:gd name="connsiteX2" fmla="*/ 1026509 w 1026509"/>
              <a:gd name="connsiteY2" fmla="*/ 832009 h 832008"/>
            </a:gdLst>
            <a:ahLst/>
            <a:cxnLst>
              <a:cxn ang="0">
                <a:pos x="connsiteX0" y="connsiteY0"/>
              </a:cxn>
              <a:cxn ang="0">
                <a:pos x="connsiteX1" y="connsiteY1"/>
              </a:cxn>
              <a:cxn ang="0">
                <a:pos x="connsiteX2" y="connsiteY2"/>
              </a:cxn>
            </a:cxnLst>
            <a:rect l="l" t="t" r="r" b="b"/>
            <a:pathLst>
              <a:path w="1026509" h="832008">
                <a:moveTo>
                  <a:pt x="0" y="239459"/>
                </a:moveTo>
                <a:lnTo>
                  <a:pt x="513302" y="0"/>
                </a:lnTo>
                <a:lnTo>
                  <a:pt x="1026509" y="832009"/>
                </a:lnTo>
                <a:close/>
              </a:path>
            </a:pathLst>
          </a:custGeom>
          <a:solidFill>
            <a:schemeClr val="accent3"/>
          </a:solidFill>
          <a:ln w="9525" cap="flat">
            <a:noFill/>
            <a:prstDash val="solid"/>
            <a:miter/>
          </a:ln>
        </p:spPr>
        <p:txBody>
          <a:bodyPr rtlCol="0" anchor="ctr"/>
          <a:lstStyle/>
          <a:p>
            <a:endParaRPr lang="fi-FI"/>
          </a:p>
        </p:txBody>
      </p:sp>
      <p:sp>
        <p:nvSpPr>
          <p:cNvPr id="21" name="Vapaamuotoinen: Muoto 20">
            <a:extLst>
              <a:ext uri="{FF2B5EF4-FFF2-40B4-BE49-F238E27FC236}">
                <a16:creationId xmlns:a16="http://schemas.microsoft.com/office/drawing/2014/main" id="{299F201A-A6BE-49EF-B773-DA60CFF9C3FD}"/>
              </a:ext>
            </a:extLst>
          </p:cNvPr>
          <p:cNvSpPr/>
          <p:nvPr/>
        </p:nvSpPr>
        <p:spPr>
          <a:xfrm>
            <a:off x="9561035" y="1197000"/>
            <a:ext cx="1076611" cy="1157287"/>
          </a:xfrm>
          <a:custGeom>
            <a:avLst/>
            <a:gdLst>
              <a:gd name="connsiteX0" fmla="*/ 0 w 1076611"/>
              <a:gd name="connsiteY0" fmla="*/ 325279 h 1157287"/>
              <a:gd name="connsiteX1" fmla="*/ 563404 w 1076611"/>
              <a:gd name="connsiteY1" fmla="*/ 0 h 1157287"/>
              <a:gd name="connsiteX2" fmla="*/ 1076611 w 1076611"/>
              <a:gd name="connsiteY2" fmla="*/ 832104 h 1157287"/>
              <a:gd name="connsiteX3" fmla="*/ 513207 w 1076611"/>
              <a:gd name="connsiteY3" fmla="*/ 1157288 h 1157287"/>
            </a:gdLst>
            <a:ahLst/>
            <a:cxnLst>
              <a:cxn ang="0">
                <a:pos x="connsiteX0" y="connsiteY0"/>
              </a:cxn>
              <a:cxn ang="0">
                <a:pos x="connsiteX1" y="connsiteY1"/>
              </a:cxn>
              <a:cxn ang="0">
                <a:pos x="connsiteX2" y="connsiteY2"/>
              </a:cxn>
              <a:cxn ang="0">
                <a:pos x="connsiteX3" y="connsiteY3"/>
              </a:cxn>
            </a:cxnLst>
            <a:rect l="l" t="t" r="r" b="b"/>
            <a:pathLst>
              <a:path w="1076611" h="1157287">
                <a:moveTo>
                  <a:pt x="0" y="325279"/>
                </a:moveTo>
                <a:lnTo>
                  <a:pt x="563404" y="0"/>
                </a:lnTo>
                <a:lnTo>
                  <a:pt x="1076611" y="832104"/>
                </a:lnTo>
                <a:lnTo>
                  <a:pt x="513207" y="1157288"/>
                </a:lnTo>
                <a:close/>
              </a:path>
            </a:pathLst>
          </a:custGeom>
          <a:solidFill>
            <a:srgbClr val="0074A2"/>
          </a:solidFill>
          <a:ln w="9525" cap="flat">
            <a:noFill/>
            <a:prstDash val="solid"/>
            <a:miter/>
          </a:ln>
        </p:spPr>
        <p:txBody>
          <a:bodyPr rtlCol="0" anchor="ctr"/>
          <a:lstStyle/>
          <a:p>
            <a:endParaRPr lang="fi-FI"/>
          </a:p>
        </p:txBody>
      </p:sp>
      <p:sp>
        <p:nvSpPr>
          <p:cNvPr id="22" name="Vapaamuotoinen: Muoto 21">
            <a:extLst>
              <a:ext uri="{FF2B5EF4-FFF2-40B4-BE49-F238E27FC236}">
                <a16:creationId xmlns:a16="http://schemas.microsoft.com/office/drawing/2014/main" id="{62C07FD0-7B71-4381-878D-AA5FCCD2F099}"/>
              </a:ext>
            </a:extLst>
          </p:cNvPr>
          <p:cNvSpPr/>
          <p:nvPr/>
        </p:nvSpPr>
        <p:spPr>
          <a:xfrm>
            <a:off x="9047733" y="1197000"/>
            <a:ext cx="1076706" cy="564737"/>
          </a:xfrm>
          <a:custGeom>
            <a:avLst/>
            <a:gdLst>
              <a:gd name="connsiteX0" fmla="*/ 0 w 1076706"/>
              <a:gd name="connsiteY0" fmla="*/ 564737 h 564737"/>
              <a:gd name="connsiteX1" fmla="*/ 513302 w 1076706"/>
              <a:gd name="connsiteY1" fmla="*/ 325279 h 564737"/>
              <a:gd name="connsiteX2" fmla="*/ 1076706 w 1076706"/>
              <a:gd name="connsiteY2" fmla="*/ 0 h 564737"/>
              <a:gd name="connsiteX3" fmla="*/ 563404 w 1076706"/>
              <a:gd name="connsiteY3" fmla="*/ 239459 h 564737"/>
            </a:gdLst>
            <a:ahLst/>
            <a:cxnLst>
              <a:cxn ang="0">
                <a:pos x="connsiteX0" y="connsiteY0"/>
              </a:cxn>
              <a:cxn ang="0">
                <a:pos x="connsiteX1" y="connsiteY1"/>
              </a:cxn>
              <a:cxn ang="0">
                <a:pos x="connsiteX2" y="connsiteY2"/>
              </a:cxn>
              <a:cxn ang="0">
                <a:pos x="connsiteX3" y="connsiteY3"/>
              </a:cxn>
            </a:cxnLst>
            <a:rect l="l" t="t" r="r" b="b"/>
            <a:pathLst>
              <a:path w="1076706" h="564737">
                <a:moveTo>
                  <a:pt x="0" y="564737"/>
                </a:moveTo>
                <a:lnTo>
                  <a:pt x="513302" y="325279"/>
                </a:lnTo>
                <a:lnTo>
                  <a:pt x="1076706" y="0"/>
                </a:lnTo>
                <a:lnTo>
                  <a:pt x="563404" y="239459"/>
                </a:lnTo>
                <a:close/>
              </a:path>
            </a:pathLst>
          </a:custGeom>
          <a:solidFill>
            <a:schemeClr val="accent3"/>
          </a:solidFill>
          <a:ln w="9525" cap="flat">
            <a:noFill/>
            <a:prstDash val="solid"/>
            <a:miter/>
          </a:ln>
        </p:spPr>
        <p:txBody>
          <a:bodyPr rtlCol="0" anchor="ctr"/>
          <a:lstStyle/>
          <a:p>
            <a:endParaRPr lang="fi-FI"/>
          </a:p>
        </p:txBody>
      </p:sp>
      <p:sp>
        <p:nvSpPr>
          <p:cNvPr id="25" name="Tekstin paikkamerkki 5">
            <a:extLst>
              <a:ext uri="{FF2B5EF4-FFF2-40B4-BE49-F238E27FC236}">
                <a16:creationId xmlns:a16="http://schemas.microsoft.com/office/drawing/2014/main" id="{867FB450-73D8-4730-942A-5F9CD913210D}"/>
              </a:ext>
            </a:extLst>
          </p:cNvPr>
          <p:cNvSpPr>
            <a:spLocks noGrp="1"/>
          </p:cNvSpPr>
          <p:nvPr>
            <p:ph type="body" sz="quarter" idx="14" hasCustomPrompt="1"/>
          </p:nvPr>
        </p:nvSpPr>
        <p:spPr>
          <a:xfrm>
            <a:off x="5160000" y="2497904"/>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1</a:t>
            </a:r>
          </a:p>
        </p:txBody>
      </p:sp>
      <p:sp>
        <p:nvSpPr>
          <p:cNvPr id="28" name="Tekstin paikkamerkki 5">
            <a:extLst>
              <a:ext uri="{FF2B5EF4-FFF2-40B4-BE49-F238E27FC236}">
                <a16:creationId xmlns:a16="http://schemas.microsoft.com/office/drawing/2014/main" id="{BD61551C-5111-45FE-BC7C-F5F733D5D311}"/>
              </a:ext>
            </a:extLst>
          </p:cNvPr>
          <p:cNvSpPr>
            <a:spLocks noGrp="1"/>
          </p:cNvSpPr>
          <p:nvPr>
            <p:ph type="body" sz="quarter" idx="20" hasCustomPrompt="1"/>
          </p:nvPr>
        </p:nvSpPr>
        <p:spPr>
          <a:xfrm>
            <a:off x="5160000" y="3507840"/>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2</a:t>
            </a:r>
          </a:p>
        </p:txBody>
      </p:sp>
      <p:sp>
        <p:nvSpPr>
          <p:cNvPr id="29" name="Tekstin paikkamerkki 5">
            <a:extLst>
              <a:ext uri="{FF2B5EF4-FFF2-40B4-BE49-F238E27FC236}">
                <a16:creationId xmlns:a16="http://schemas.microsoft.com/office/drawing/2014/main" id="{0EF3F93E-76F2-4FDC-A548-4CAEBF3B02FE}"/>
              </a:ext>
            </a:extLst>
          </p:cNvPr>
          <p:cNvSpPr>
            <a:spLocks noGrp="1"/>
          </p:cNvSpPr>
          <p:nvPr>
            <p:ph type="body" sz="quarter" idx="21" hasCustomPrompt="1"/>
          </p:nvPr>
        </p:nvSpPr>
        <p:spPr>
          <a:xfrm>
            <a:off x="5160000" y="4521014"/>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3</a:t>
            </a:r>
          </a:p>
        </p:txBody>
      </p:sp>
      <p:sp>
        <p:nvSpPr>
          <p:cNvPr id="30" name="Tekstin paikkamerkki 5">
            <a:extLst>
              <a:ext uri="{FF2B5EF4-FFF2-40B4-BE49-F238E27FC236}">
                <a16:creationId xmlns:a16="http://schemas.microsoft.com/office/drawing/2014/main" id="{75D4F463-3FB0-40AA-80EB-11428D43EB9D}"/>
              </a:ext>
            </a:extLst>
          </p:cNvPr>
          <p:cNvSpPr>
            <a:spLocks noGrp="1"/>
          </p:cNvSpPr>
          <p:nvPr>
            <p:ph type="body" sz="quarter" idx="22" hasCustomPrompt="1"/>
          </p:nvPr>
        </p:nvSpPr>
        <p:spPr>
          <a:xfrm>
            <a:off x="5160000" y="5525663"/>
            <a:ext cx="1099533" cy="551917"/>
          </a:xfrm>
        </p:spPr>
        <p:txBody>
          <a:bodyPr anchor="t">
            <a:noAutofit/>
          </a:bodyPr>
          <a:lstStyle>
            <a:lvl1pPr marL="0" indent="0">
              <a:buNone/>
              <a:defRPr sz="4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4</a:t>
            </a:r>
          </a:p>
        </p:txBody>
      </p:sp>
      <p:sp>
        <p:nvSpPr>
          <p:cNvPr id="31" name="Tekstin paikkamerkki 8">
            <a:extLst>
              <a:ext uri="{FF2B5EF4-FFF2-40B4-BE49-F238E27FC236}">
                <a16:creationId xmlns:a16="http://schemas.microsoft.com/office/drawing/2014/main" id="{761B57B1-E001-48EC-B253-C153A64416DB}"/>
              </a:ext>
            </a:extLst>
          </p:cNvPr>
          <p:cNvSpPr>
            <a:spLocks noGrp="1"/>
          </p:cNvSpPr>
          <p:nvPr>
            <p:ph type="body" sz="quarter" idx="23" hasCustomPrompt="1"/>
          </p:nvPr>
        </p:nvSpPr>
        <p:spPr>
          <a:xfrm>
            <a:off x="5882039" y="5591914"/>
            <a:ext cx="1476400" cy="581158"/>
          </a:xfrm>
        </p:spPr>
        <p:txBody>
          <a:bodyPr>
            <a:normAutofit/>
          </a:bodyPr>
          <a:lstStyle>
            <a:lvl1pPr marL="0" indent="0">
              <a:buNone/>
              <a:defRPr sz="1600" b="1">
                <a:solidFill>
                  <a:schemeClr val="bg1"/>
                </a:solidFill>
              </a:defRPr>
            </a:lvl1pPr>
          </a:lstStyle>
          <a:p>
            <a:pPr lvl="0"/>
            <a:r>
              <a:rPr lang="fi-FI"/>
              <a:t>Markkina-ymmärrys</a:t>
            </a:r>
          </a:p>
        </p:txBody>
      </p:sp>
      <p:sp>
        <p:nvSpPr>
          <p:cNvPr id="32" name="Tekstin paikkamerkki 8">
            <a:extLst>
              <a:ext uri="{FF2B5EF4-FFF2-40B4-BE49-F238E27FC236}">
                <a16:creationId xmlns:a16="http://schemas.microsoft.com/office/drawing/2014/main" id="{39B52A5E-BC02-4058-ACD4-FD35C161912C}"/>
              </a:ext>
            </a:extLst>
          </p:cNvPr>
          <p:cNvSpPr>
            <a:spLocks noGrp="1"/>
          </p:cNvSpPr>
          <p:nvPr>
            <p:ph type="body" sz="quarter" idx="24" hasCustomPrompt="1"/>
          </p:nvPr>
        </p:nvSpPr>
        <p:spPr>
          <a:xfrm>
            <a:off x="5882039" y="4669333"/>
            <a:ext cx="1476400" cy="303948"/>
          </a:xfrm>
        </p:spPr>
        <p:txBody>
          <a:bodyPr>
            <a:normAutofit/>
          </a:bodyPr>
          <a:lstStyle>
            <a:lvl1pPr marL="0" indent="0">
              <a:buNone/>
              <a:defRPr sz="1800" b="1">
                <a:solidFill>
                  <a:schemeClr val="bg1"/>
                </a:solidFill>
              </a:defRPr>
            </a:lvl1pPr>
          </a:lstStyle>
          <a:p>
            <a:pPr lvl="0"/>
            <a:r>
              <a:rPr lang="fi-FI"/>
              <a:t>Tuote</a:t>
            </a:r>
          </a:p>
        </p:txBody>
      </p:sp>
      <p:sp>
        <p:nvSpPr>
          <p:cNvPr id="33" name="Tekstin paikkamerkki 8">
            <a:extLst>
              <a:ext uri="{FF2B5EF4-FFF2-40B4-BE49-F238E27FC236}">
                <a16:creationId xmlns:a16="http://schemas.microsoft.com/office/drawing/2014/main" id="{382DA687-4A42-4D1A-8346-F3A4C95D1D4A}"/>
              </a:ext>
            </a:extLst>
          </p:cNvPr>
          <p:cNvSpPr>
            <a:spLocks noGrp="1"/>
          </p:cNvSpPr>
          <p:nvPr>
            <p:ph type="body" sz="quarter" idx="25" hasCustomPrompt="1"/>
          </p:nvPr>
        </p:nvSpPr>
        <p:spPr>
          <a:xfrm>
            <a:off x="5882039" y="3659302"/>
            <a:ext cx="1476400" cy="303948"/>
          </a:xfrm>
        </p:spPr>
        <p:txBody>
          <a:bodyPr>
            <a:normAutofit/>
          </a:bodyPr>
          <a:lstStyle>
            <a:lvl1pPr marL="0" indent="0">
              <a:buNone/>
              <a:defRPr sz="1800" b="1">
                <a:solidFill>
                  <a:schemeClr val="bg1"/>
                </a:solidFill>
              </a:defRPr>
            </a:lvl1pPr>
          </a:lstStyle>
          <a:p>
            <a:pPr lvl="0"/>
            <a:r>
              <a:rPr lang="fi-FI"/>
              <a:t>Tarina</a:t>
            </a:r>
          </a:p>
        </p:txBody>
      </p:sp>
      <p:sp>
        <p:nvSpPr>
          <p:cNvPr id="34" name="Tekstin paikkamerkki 8">
            <a:extLst>
              <a:ext uri="{FF2B5EF4-FFF2-40B4-BE49-F238E27FC236}">
                <a16:creationId xmlns:a16="http://schemas.microsoft.com/office/drawing/2014/main" id="{98510178-6482-4708-A57B-A4EA8F8989B8}"/>
              </a:ext>
            </a:extLst>
          </p:cNvPr>
          <p:cNvSpPr>
            <a:spLocks noGrp="1"/>
          </p:cNvSpPr>
          <p:nvPr>
            <p:ph type="body" sz="quarter" idx="26" hasCustomPrompt="1"/>
          </p:nvPr>
        </p:nvSpPr>
        <p:spPr>
          <a:xfrm>
            <a:off x="5882039" y="2620318"/>
            <a:ext cx="1476400" cy="303948"/>
          </a:xfrm>
        </p:spPr>
        <p:txBody>
          <a:bodyPr>
            <a:normAutofit/>
          </a:bodyPr>
          <a:lstStyle>
            <a:lvl1pPr marL="0" indent="0">
              <a:buNone/>
              <a:defRPr sz="1800" b="1">
                <a:solidFill>
                  <a:schemeClr val="bg1"/>
                </a:solidFill>
              </a:defRPr>
            </a:lvl1pPr>
          </a:lstStyle>
          <a:p>
            <a:pPr lvl="0"/>
            <a:r>
              <a:rPr lang="fi-FI"/>
              <a:t>Tuotanto</a:t>
            </a:r>
          </a:p>
        </p:txBody>
      </p:sp>
    </p:spTree>
    <p:extLst>
      <p:ext uri="{BB962C8B-B14F-4D97-AF65-F5344CB8AC3E}">
        <p14:creationId xmlns:p14="http://schemas.microsoft.com/office/powerpoint/2010/main" val="31334649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Älä käytä pohjana 10">
    <p:spTree>
      <p:nvGrpSpPr>
        <p:cNvPr id="1" name=""/>
        <p:cNvGrpSpPr/>
        <p:nvPr/>
      </p:nvGrpSpPr>
      <p:grpSpPr>
        <a:xfrm>
          <a:off x="0" y="0"/>
          <a:ext cx="0" cy="0"/>
          <a:chOff x="0" y="0"/>
          <a:chExt cx="0" cy="0"/>
        </a:xfrm>
      </p:grpSpPr>
      <p:grpSp>
        <p:nvGrpSpPr>
          <p:cNvPr id="3" name="Ryhmä 2">
            <a:extLst>
              <a:ext uri="{FF2B5EF4-FFF2-40B4-BE49-F238E27FC236}">
                <a16:creationId xmlns:a16="http://schemas.microsoft.com/office/drawing/2014/main" id="{7DEC73CB-5B0F-4B49-B711-F2AF3537AA07}"/>
              </a:ext>
            </a:extLst>
          </p:cNvPr>
          <p:cNvGrpSpPr/>
          <p:nvPr userDrawn="1"/>
        </p:nvGrpSpPr>
        <p:grpSpPr>
          <a:xfrm>
            <a:off x="6022906" y="0"/>
            <a:ext cx="6169094" cy="6861015"/>
            <a:chOff x="6022906" y="0"/>
            <a:chExt cx="6169094" cy="6861015"/>
          </a:xfrm>
        </p:grpSpPr>
        <p:sp>
          <p:nvSpPr>
            <p:cNvPr id="52" name="Kuva 1">
              <a:extLst>
                <a:ext uri="{FF2B5EF4-FFF2-40B4-BE49-F238E27FC236}">
                  <a16:creationId xmlns:a16="http://schemas.microsoft.com/office/drawing/2014/main" id="{CDEA46B1-77B5-41ED-AB17-BD1AC72B7D32}"/>
                </a:ext>
              </a:extLst>
            </p:cNvPr>
            <p:cNvSpPr/>
            <p:nvPr userDrawn="1"/>
          </p:nvSpPr>
          <p:spPr>
            <a:xfrm>
              <a:off x="6022906" y="0"/>
              <a:ext cx="6135843" cy="6861015"/>
            </a:xfrm>
            <a:custGeom>
              <a:avLst/>
              <a:gdLst>
                <a:gd name="connsiteX0" fmla="*/ 899640 w 6135843"/>
                <a:gd name="connsiteY0" fmla="*/ 5513711 h 6861015"/>
                <a:gd name="connsiteX1" fmla="*/ 1878542 w 6135843"/>
                <a:gd name="connsiteY1" fmla="*/ 6861015 h 6861015"/>
                <a:gd name="connsiteX2" fmla="*/ 6135844 w 6135843"/>
                <a:gd name="connsiteY2" fmla="*/ 6861015 h 6861015"/>
                <a:gd name="connsiteX3" fmla="*/ 6135844 w 6135843"/>
                <a:gd name="connsiteY3" fmla="*/ 0 h 6861015"/>
                <a:gd name="connsiteX4" fmla="*/ 881375 w 6135843"/>
                <a:gd name="connsiteY4" fmla="*/ 0 h 6861015"/>
                <a:gd name="connsiteX5" fmla="*/ 899640 w 6135843"/>
                <a:gd name="connsiteY5" fmla="*/ 5513711 h 686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5843" h="6861015">
                  <a:moveTo>
                    <a:pt x="899640" y="5513711"/>
                  </a:moveTo>
                  <a:lnTo>
                    <a:pt x="1878542" y="6861015"/>
                  </a:lnTo>
                  <a:lnTo>
                    <a:pt x="6135844" y="6861015"/>
                  </a:lnTo>
                  <a:lnTo>
                    <a:pt x="6135844" y="0"/>
                  </a:lnTo>
                  <a:lnTo>
                    <a:pt x="881375" y="0"/>
                  </a:lnTo>
                  <a:cubicBezTo>
                    <a:pt x="-268891" y="1605082"/>
                    <a:pt x="-324633" y="3828591"/>
                    <a:pt x="899640" y="5513711"/>
                  </a:cubicBezTo>
                  <a:close/>
                </a:path>
              </a:pathLst>
            </a:custGeom>
            <a:gradFill>
              <a:gsLst>
                <a:gs pos="0">
                  <a:schemeClr val="accent2"/>
                </a:gs>
                <a:gs pos="46000">
                  <a:schemeClr val="accent4"/>
                </a:gs>
                <a:gs pos="100000">
                  <a:schemeClr val="accent2"/>
                </a:gs>
              </a:gsLst>
              <a:lin ang="0" scaled="0"/>
            </a:gradFill>
            <a:ln w="8615" cap="flat">
              <a:noFill/>
              <a:prstDash val="solid"/>
              <a:miter/>
            </a:ln>
          </p:spPr>
          <p:txBody>
            <a:bodyPr rtlCol="0" anchor="ctr"/>
            <a:lstStyle/>
            <a:p>
              <a:endParaRPr lang="fi-FI"/>
            </a:p>
          </p:txBody>
        </p:sp>
        <p:sp>
          <p:nvSpPr>
            <p:cNvPr id="11" name="Kuva 1">
              <a:extLst>
                <a:ext uri="{FF2B5EF4-FFF2-40B4-BE49-F238E27FC236}">
                  <a16:creationId xmlns:a16="http://schemas.microsoft.com/office/drawing/2014/main" id="{663FCDAE-2CD4-4F50-9C34-046450A4AD53}"/>
                </a:ext>
              </a:extLst>
            </p:cNvPr>
            <p:cNvSpPr/>
            <p:nvPr userDrawn="1"/>
          </p:nvSpPr>
          <p:spPr>
            <a:xfrm>
              <a:off x="6056157" y="0"/>
              <a:ext cx="6135843" cy="6861015"/>
            </a:xfrm>
            <a:custGeom>
              <a:avLst/>
              <a:gdLst>
                <a:gd name="connsiteX0" fmla="*/ 899640 w 6135843"/>
                <a:gd name="connsiteY0" fmla="*/ 5513711 h 6861015"/>
                <a:gd name="connsiteX1" fmla="*/ 1878542 w 6135843"/>
                <a:gd name="connsiteY1" fmla="*/ 6861015 h 6861015"/>
                <a:gd name="connsiteX2" fmla="*/ 6135844 w 6135843"/>
                <a:gd name="connsiteY2" fmla="*/ 6861015 h 6861015"/>
                <a:gd name="connsiteX3" fmla="*/ 6135844 w 6135843"/>
                <a:gd name="connsiteY3" fmla="*/ 0 h 6861015"/>
                <a:gd name="connsiteX4" fmla="*/ 881375 w 6135843"/>
                <a:gd name="connsiteY4" fmla="*/ 0 h 6861015"/>
                <a:gd name="connsiteX5" fmla="*/ 899640 w 6135843"/>
                <a:gd name="connsiteY5" fmla="*/ 5513711 h 686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5843" h="6861015">
                  <a:moveTo>
                    <a:pt x="899640" y="5513711"/>
                  </a:moveTo>
                  <a:lnTo>
                    <a:pt x="1878542" y="6861015"/>
                  </a:lnTo>
                  <a:lnTo>
                    <a:pt x="6135844" y="6861015"/>
                  </a:lnTo>
                  <a:lnTo>
                    <a:pt x="6135844" y="0"/>
                  </a:lnTo>
                  <a:lnTo>
                    <a:pt x="881375" y="0"/>
                  </a:lnTo>
                  <a:cubicBezTo>
                    <a:pt x="-268891" y="1605082"/>
                    <a:pt x="-324633" y="3828591"/>
                    <a:pt x="899640" y="5513711"/>
                  </a:cubicBezTo>
                  <a:close/>
                </a:path>
              </a:pathLst>
            </a:custGeom>
            <a:solidFill>
              <a:schemeClr val="tx1"/>
            </a:solidFill>
            <a:ln w="8615" cap="flat">
              <a:noFill/>
              <a:prstDash val="solid"/>
              <a:miter/>
            </a:ln>
          </p:spPr>
          <p:txBody>
            <a:bodyPr rtlCol="0" anchor="ctr"/>
            <a:lstStyle/>
            <a:p>
              <a:endParaRPr lang="fi-FI"/>
            </a:p>
          </p:txBody>
        </p:sp>
      </p:grpSp>
      <p:grpSp>
        <p:nvGrpSpPr>
          <p:cNvPr id="10" name="Kuva 21">
            <a:extLst>
              <a:ext uri="{FF2B5EF4-FFF2-40B4-BE49-F238E27FC236}">
                <a16:creationId xmlns:a16="http://schemas.microsoft.com/office/drawing/2014/main" id="{B66A77CB-A273-46F0-81CB-35C5842574DC}"/>
              </a:ext>
            </a:extLst>
          </p:cNvPr>
          <p:cNvGrpSpPr/>
          <p:nvPr userDrawn="1"/>
        </p:nvGrpSpPr>
        <p:grpSpPr>
          <a:xfrm>
            <a:off x="6562464" y="2212762"/>
            <a:ext cx="941799" cy="1964918"/>
            <a:chOff x="6294496" y="2425879"/>
            <a:chExt cx="941799" cy="1964918"/>
          </a:xfrm>
          <a:solidFill>
            <a:schemeClr val="accent2"/>
          </a:solidFill>
        </p:grpSpPr>
        <p:sp>
          <p:nvSpPr>
            <p:cNvPr id="12" name="Vapaamuotoinen: Muoto 11">
              <a:extLst>
                <a:ext uri="{FF2B5EF4-FFF2-40B4-BE49-F238E27FC236}">
                  <a16:creationId xmlns:a16="http://schemas.microsoft.com/office/drawing/2014/main" id="{66760FB4-6773-407D-B1A5-4272F1C15B91}"/>
                </a:ext>
              </a:extLst>
            </p:cNvPr>
            <p:cNvSpPr/>
            <p:nvPr/>
          </p:nvSpPr>
          <p:spPr>
            <a:xfrm>
              <a:off x="6294496" y="2425879"/>
              <a:ext cx="941799" cy="1852276"/>
            </a:xfrm>
            <a:custGeom>
              <a:avLst/>
              <a:gdLst>
                <a:gd name="connsiteX0" fmla="*/ 813556 w 941799"/>
                <a:gd name="connsiteY0" fmla="*/ 1852276 h 1852276"/>
                <a:gd name="connsiteX1" fmla="*/ 0 w 941799"/>
                <a:gd name="connsiteY1" fmla="*/ 1852276 h 1852276"/>
                <a:gd name="connsiteX2" fmla="*/ 0 w 941799"/>
                <a:gd name="connsiteY2" fmla="*/ 0 h 1852276"/>
                <a:gd name="connsiteX3" fmla="*/ 941799 w 941799"/>
                <a:gd name="connsiteY3" fmla="*/ 0 h 1852276"/>
                <a:gd name="connsiteX4" fmla="*/ 941799 w 941799"/>
                <a:gd name="connsiteY4" fmla="*/ 31324 h 1852276"/>
                <a:gd name="connsiteX5" fmla="*/ 31324 w 941799"/>
                <a:gd name="connsiteY5" fmla="*/ 31324 h 1852276"/>
                <a:gd name="connsiteX6" fmla="*/ 31324 w 941799"/>
                <a:gd name="connsiteY6" fmla="*/ 1820830 h 1852276"/>
                <a:gd name="connsiteX7" fmla="*/ 813556 w 941799"/>
                <a:gd name="connsiteY7" fmla="*/ 1820830 h 185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1799" h="1852276">
                  <a:moveTo>
                    <a:pt x="813556" y="1852276"/>
                  </a:moveTo>
                  <a:lnTo>
                    <a:pt x="0" y="1852276"/>
                  </a:lnTo>
                  <a:lnTo>
                    <a:pt x="0" y="0"/>
                  </a:lnTo>
                  <a:lnTo>
                    <a:pt x="941799" y="0"/>
                  </a:lnTo>
                  <a:lnTo>
                    <a:pt x="941799" y="31324"/>
                  </a:lnTo>
                  <a:lnTo>
                    <a:pt x="31324" y="31324"/>
                  </a:lnTo>
                  <a:lnTo>
                    <a:pt x="31324" y="1820830"/>
                  </a:lnTo>
                  <a:lnTo>
                    <a:pt x="813556" y="1820830"/>
                  </a:lnTo>
                  <a:close/>
                </a:path>
              </a:pathLst>
            </a:custGeom>
            <a:grpFill/>
            <a:ln w="12246" cap="flat">
              <a:noFill/>
              <a:prstDash val="solid"/>
              <a:miter/>
            </a:ln>
          </p:spPr>
          <p:txBody>
            <a:bodyPr rtlCol="0" anchor="ctr"/>
            <a:lstStyle/>
            <a:p>
              <a:endParaRPr lang="fi-FI"/>
            </a:p>
          </p:txBody>
        </p:sp>
        <p:sp>
          <p:nvSpPr>
            <p:cNvPr id="13" name="Vapaamuotoinen: Muoto 12">
              <a:extLst>
                <a:ext uri="{FF2B5EF4-FFF2-40B4-BE49-F238E27FC236}">
                  <a16:creationId xmlns:a16="http://schemas.microsoft.com/office/drawing/2014/main" id="{36205A2C-DD61-4B85-B79D-98595E8925C3}"/>
                </a:ext>
              </a:extLst>
            </p:cNvPr>
            <p:cNvSpPr/>
            <p:nvPr/>
          </p:nvSpPr>
          <p:spPr>
            <a:xfrm>
              <a:off x="6982634" y="4133943"/>
              <a:ext cx="159566" cy="256854"/>
            </a:xfrm>
            <a:custGeom>
              <a:avLst/>
              <a:gdLst>
                <a:gd name="connsiteX0" fmla="*/ 21374 w 159566"/>
                <a:gd name="connsiteY0" fmla="*/ 256855 h 256854"/>
                <a:gd name="connsiteX1" fmla="*/ 0 w 159566"/>
                <a:gd name="connsiteY1" fmla="*/ 233884 h 256854"/>
                <a:gd name="connsiteX2" fmla="*/ 113380 w 159566"/>
                <a:gd name="connsiteY2" fmla="*/ 128366 h 256854"/>
                <a:gd name="connsiteX3" fmla="*/ 0 w 159566"/>
                <a:gd name="connsiteY3" fmla="*/ 23093 h 256854"/>
                <a:gd name="connsiteX4" fmla="*/ 21374 w 159566"/>
                <a:gd name="connsiteY4" fmla="*/ 0 h 256854"/>
                <a:gd name="connsiteX5" fmla="*/ 159567 w 159566"/>
                <a:gd name="connsiteY5" fmla="*/ 128366 h 25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566" h="256854">
                  <a:moveTo>
                    <a:pt x="21374" y="256855"/>
                  </a:moveTo>
                  <a:lnTo>
                    <a:pt x="0" y="233884"/>
                  </a:lnTo>
                  <a:lnTo>
                    <a:pt x="113380" y="128366"/>
                  </a:lnTo>
                  <a:lnTo>
                    <a:pt x="0" y="23093"/>
                  </a:lnTo>
                  <a:lnTo>
                    <a:pt x="21374" y="0"/>
                  </a:lnTo>
                  <a:lnTo>
                    <a:pt x="159567" y="128366"/>
                  </a:lnTo>
                  <a:close/>
                </a:path>
              </a:pathLst>
            </a:custGeom>
            <a:grpFill/>
            <a:ln w="12246" cap="flat">
              <a:noFill/>
              <a:prstDash val="solid"/>
              <a:miter/>
            </a:ln>
          </p:spPr>
          <p:txBody>
            <a:bodyPr rtlCol="0" anchor="ctr"/>
            <a:lstStyle/>
            <a:p>
              <a:endParaRPr lang="fi-FI"/>
            </a:p>
          </p:txBody>
        </p:sp>
      </p:grpSp>
      <p:grpSp>
        <p:nvGrpSpPr>
          <p:cNvPr id="15" name="Kuva 22">
            <a:extLst>
              <a:ext uri="{FF2B5EF4-FFF2-40B4-BE49-F238E27FC236}">
                <a16:creationId xmlns:a16="http://schemas.microsoft.com/office/drawing/2014/main" id="{3C52C5AC-6440-4521-8B07-7B251F7B3098}"/>
              </a:ext>
            </a:extLst>
          </p:cNvPr>
          <p:cNvGrpSpPr/>
          <p:nvPr userDrawn="1"/>
        </p:nvGrpSpPr>
        <p:grpSpPr>
          <a:xfrm>
            <a:off x="8002969" y="2736965"/>
            <a:ext cx="1067340" cy="1337092"/>
            <a:chOff x="7735001" y="2950082"/>
            <a:chExt cx="1067340" cy="1337092"/>
          </a:xfrm>
          <a:solidFill>
            <a:schemeClr val="accent2"/>
          </a:solidFill>
        </p:grpSpPr>
        <p:sp>
          <p:nvSpPr>
            <p:cNvPr id="16" name="Vapaamuotoinen: Muoto 15">
              <a:extLst>
                <a:ext uri="{FF2B5EF4-FFF2-40B4-BE49-F238E27FC236}">
                  <a16:creationId xmlns:a16="http://schemas.microsoft.com/office/drawing/2014/main" id="{C68F0EA4-6886-4EAA-BD6F-358E31B5B05E}"/>
                </a:ext>
              </a:extLst>
            </p:cNvPr>
            <p:cNvSpPr/>
            <p:nvPr/>
          </p:nvSpPr>
          <p:spPr>
            <a:xfrm>
              <a:off x="7735001" y="3062724"/>
              <a:ext cx="1033437" cy="1224449"/>
            </a:xfrm>
            <a:custGeom>
              <a:avLst/>
              <a:gdLst>
                <a:gd name="connsiteX0" fmla="*/ 722043 w 1033437"/>
                <a:gd name="connsiteY0" fmla="*/ 1224450 h 1224449"/>
                <a:gd name="connsiteX1" fmla="*/ 0 w 1033437"/>
                <a:gd name="connsiteY1" fmla="*/ 1224450 h 1224449"/>
                <a:gd name="connsiteX2" fmla="*/ 0 w 1033437"/>
                <a:gd name="connsiteY2" fmla="*/ 1193003 h 1224449"/>
                <a:gd name="connsiteX3" fmla="*/ 690719 w 1033437"/>
                <a:gd name="connsiteY3" fmla="*/ 1193003 h 1224449"/>
                <a:gd name="connsiteX4" fmla="*/ 690719 w 1033437"/>
                <a:gd name="connsiteY4" fmla="*/ 0 h 1224449"/>
                <a:gd name="connsiteX5" fmla="*/ 1033437 w 1033437"/>
                <a:gd name="connsiteY5" fmla="*/ 0 h 1224449"/>
                <a:gd name="connsiteX6" fmla="*/ 1033437 w 1033437"/>
                <a:gd name="connsiteY6" fmla="*/ 31569 h 1224449"/>
                <a:gd name="connsiteX7" fmla="*/ 722043 w 1033437"/>
                <a:gd name="connsiteY7" fmla="*/ 31569 h 122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37" h="1224449">
                  <a:moveTo>
                    <a:pt x="722043" y="1224450"/>
                  </a:moveTo>
                  <a:lnTo>
                    <a:pt x="0" y="1224450"/>
                  </a:lnTo>
                  <a:lnTo>
                    <a:pt x="0" y="1193003"/>
                  </a:lnTo>
                  <a:lnTo>
                    <a:pt x="690719" y="1193003"/>
                  </a:lnTo>
                  <a:lnTo>
                    <a:pt x="690719" y="0"/>
                  </a:lnTo>
                  <a:lnTo>
                    <a:pt x="1033437" y="0"/>
                  </a:lnTo>
                  <a:lnTo>
                    <a:pt x="1033437" y="31569"/>
                  </a:lnTo>
                  <a:lnTo>
                    <a:pt x="722043" y="31569"/>
                  </a:lnTo>
                  <a:close/>
                </a:path>
              </a:pathLst>
            </a:custGeom>
            <a:grpFill/>
            <a:ln w="12262" cap="flat">
              <a:noFill/>
              <a:prstDash val="solid"/>
              <a:miter/>
            </a:ln>
          </p:spPr>
          <p:txBody>
            <a:bodyPr rtlCol="0" anchor="ctr"/>
            <a:lstStyle/>
            <a:p>
              <a:endParaRPr lang="fi-FI"/>
            </a:p>
          </p:txBody>
        </p:sp>
        <p:sp>
          <p:nvSpPr>
            <p:cNvPr id="17" name="Vapaamuotoinen: Muoto 16">
              <a:extLst>
                <a:ext uri="{FF2B5EF4-FFF2-40B4-BE49-F238E27FC236}">
                  <a16:creationId xmlns:a16="http://schemas.microsoft.com/office/drawing/2014/main" id="{99B7604B-FDD6-4633-82B1-9652B8E6951C}"/>
                </a:ext>
              </a:extLst>
            </p:cNvPr>
            <p:cNvSpPr/>
            <p:nvPr/>
          </p:nvSpPr>
          <p:spPr>
            <a:xfrm>
              <a:off x="8642897" y="2950082"/>
              <a:ext cx="159443" cy="256854"/>
            </a:xfrm>
            <a:custGeom>
              <a:avLst/>
              <a:gdLst>
                <a:gd name="connsiteX0" fmla="*/ 21497 w 159443"/>
                <a:gd name="connsiteY0" fmla="*/ 256854 h 256854"/>
                <a:gd name="connsiteX1" fmla="*/ 0 w 159443"/>
                <a:gd name="connsiteY1" fmla="*/ 233761 h 256854"/>
                <a:gd name="connsiteX2" fmla="*/ 113380 w 159443"/>
                <a:gd name="connsiteY2" fmla="*/ 128366 h 256854"/>
                <a:gd name="connsiteX3" fmla="*/ 0 w 159443"/>
                <a:gd name="connsiteY3" fmla="*/ 23094 h 256854"/>
                <a:gd name="connsiteX4" fmla="*/ 21497 w 159443"/>
                <a:gd name="connsiteY4" fmla="*/ 0 h 256854"/>
                <a:gd name="connsiteX5" fmla="*/ 159444 w 159443"/>
                <a:gd name="connsiteY5" fmla="*/ 128366 h 25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443" h="256854">
                  <a:moveTo>
                    <a:pt x="21497" y="256854"/>
                  </a:moveTo>
                  <a:lnTo>
                    <a:pt x="0" y="233761"/>
                  </a:lnTo>
                  <a:lnTo>
                    <a:pt x="113380" y="128366"/>
                  </a:lnTo>
                  <a:lnTo>
                    <a:pt x="0" y="23094"/>
                  </a:lnTo>
                  <a:lnTo>
                    <a:pt x="21497" y="0"/>
                  </a:lnTo>
                  <a:lnTo>
                    <a:pt x="159444" y="128366"/>
                  </a:lnTo>
                  <a:close/>
                </a:path>
              </a:pathLst>
            </a:custGeom>
            <a:grpFill/>
            <a:ln w="12262" cap="flat">
              <a:noFill/>
              <a:prstDash val="solid"/>
              <a:miter/>
            </a:ln>
          </p:spPr>
          <p:txBody>
            <a:bodyPr rtlCol="0" anchor="ctr"/>
            <a:lstStyle/>
            <a:p>
              <a:endParaRPr lang="fi-FI"/>
            </a:p>
          </p:txBody>
        </p:sp>
      </p:grpSp>
      <p:grpSp>
        <p:nvGrpSpPr>
          <p:cNvPr id="20" name="Kuva 23">
            <a:extLst>
              <a:ext uri="{FF2B5EF4-FFF2-40B4-BE49-F238E27FC236}">
                <a16:creationId xmlns:a16="http://schemas.microsoft.com/office/drawing/2014/main" id="{5AE5702E-7D4C-4218-B226-A6ADECE2861B}"/>
              </a:ext>
            </a:extLst>
          </p:cNvPr>
          <p:cNvGrpSpPr/>
          <p:nvPr userDrawn="1"/>
        </p:nvGrpSpPr>
        <p:grpSpPr>
          <a:xfrm>
            <a:off x="9716560" y="1794919"/>
            <a:ext cx="847583" cy="1085888"/>
            <a:chOff x="9448592" y="2008036"/>
            <a:chExt cx="847583" cy="1085888"/>
          </a:xfrm>
          <a:solidFill>
            <a:schemeClr val="accent2"/>
          </a:solidFill>
        </p:grpSpPr>
        <p:sp>
          <p:nvSpPr>
            <p:cNvPr id="22" name="Vapaamuotoinen: Muoto 21">
              <a:extLst>
                <a:ext uri="{FF2B5EF4-FFF2-40B4-BE49-F238E27FC236}">
                  <a16:creationId xmlns:a16="http://schemas.microsoft.com/office/drawing/2014/main" id="{2DB7CE95-7E37-43A4-B7B6-4A3D38D07ACA}"/>
                </a:ext>
              </a:extLst>
            </p:cNvPr>
            <p:cNvSpPr/>
            <p:nvPr/>
          </p:nvSpPr>
          <p:spPr>
            <a:xfrm>
              <a:off x="9448592" y="2120678"/>
              <a:ext cx="813556" cy="973246"/>
            </a:xfrm>
            <a:custGeom>
              <a:avLst/>
              <a:gdLst>
                <a:gd name="connsiteX0" fmla="*/ 533732 w 813556"/>
                <a:gd name="connsiteY0" fmla="*/ 973246 h 973246"/>
                <a:gd name="connsiteX1" fmla="*/ 0 w 813556"/>
                <a:gd name="connsiteY1" fmla="*/ 973246 h 973246"/>
                <a:gd name="connsiteX2" fmla="*/ 0 w 813556"/>
                <a:gd name="connsiteY2" fmla="*/ 941799 h 973246"/>
                <a:gd name="connsiteX3" fmla="*/ 502285 w 813556"/>
                <a:gd name="connsiteY3" fmla="*/ 941799 h 973246"/>
                <a:gd name="connsiteX4" fmla="*/ 502285 w 813556"/>
                <a:gd name="connsiteY4" fmla="*/ 0 h 973246"/>
                <a:gd name="connsiteX5" fmla="*/ 813557 w 813556"/>
                <a:gd name="connsiteY5" fmla="*/ 0 h 973246"/>
                <a:gd name="connsiteX6" fmla="*/ 813557 w 813556"/>
                <a:gd name="connsiteY6" fmla="*/ 31447 h 973246"/>
                <a:gd name="connsiteX7" fmla="*/ 533732 w 813556"/>
                <a:gd name="connsiteY7" fmla="*/ 31447 h 97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3556" h="973246">
                  <a:moveTo>
                    <a:pt x="533732" y="973246"/>
                  </a:moveTo>
                  <a:lnTo>
                    <a:pt x="0" y="973246"/>
                  </a:lnTo>
                  <a:lnTo>
                    <a:pt x="0" y="941799"/>
                  </a:lnTo>
                  <a:lnTo>
                    <a:pt x="502285" y="941799"/>
                  </a:lnTo>
                  <a:lnTo>
                    <a:pt x="502285" y="0"/>
                  </a:lnTo>
                  <a:lnTo>
                    <a:pt x="813557" y="0"/>
                  </a:lnTo>
                  <a:lnTo>
                    <a:pt x="813557" y="31447"/>
                  </a:lnTo>
                  <a:lnTo>
                    <a:pt x="533732" y="31447"/>
                  </a:lnTo>
                  <a:close/>
                </a:path>
              </a:pathLst>
            </a:custGeom>
            <a:grpFill/>
            <a:ln w="12148" cap="flat">
              <a:noFill/>
              <a:prstDash val="solid"/>
              <a:miter/>
            </a:ln>
          </p:spPr>
          <p:txBody>
            <a:bodyPr rtlCol="0" anchor="ctr"/>
            <a:lstStyle/>
            <a:p>
              <a:endParaRPr lang="fi-FI"/>
            </a:p>
          </p:txBody>
        </p:sp>
        <p:sp>
          <p:nvSpPr>
            <p:cNvPr id="23" name="Vapaamuotoinen: Muoto 22">
              <a:extLst>
                <a:ext uri="{FF2B5EF4-FFF2-40B4-BE49-F238E27FC236}">
                  <a16:creationId xmlns:a16="http://schemas.microsoft.com/office/drawing/2014/main" id="{194AA8F0-9EFF-45B7-A1D0-958B80FB6D92}"/>
                </a:ext>
              </a:extLst>
            </p:cNvPr>
            <p:cNvSpPr/>
            <p:nvPr/>
          </p:nvSpPr>
          <p:spPr>
            <a:xfrm>
              <a:off x="10136731" y="2008036"/>
              <a:ext cx="159443" cy="256731"/>
            </a:xfrm>
            <a:custGeom>
              <a:avLst/>
              <a:gdLst>
                <a:gd name="connsiteX0" fmla="*/ 21374 w 159443"/>
                <a:gd name="connsiteY0" fmla="*/ 256732 h 256731"/>
                <a:gd name="connsiteX1" fmla="*/ 0 w 159443"/>
                <a:gd name="connsiteY1" fmla="*/ 233761 h 256731"/>
                <a:gd name="connsiteX2" fmla="*/ 113380 w 159443"/>
                <a:gd name="connsiteY2" fmla="*/ 128366 h 256731"/>
                <a:gd name="connsiteX3" fmla="*/ 0 w 159443"/>
                <a:gd name="connsiteY3" fmla="*/ 22971 h 256731"/>
                <a:gd name="connsiteX4" fmla="*/ 21374 w 159443"/>
                <a:gd name="connsiteY4" fmla="*/ 0 h 256731"/>
                <a:gd name="connsiteX5" fmla="*/ 159444 w 159443"/>
                <a:gd name="connsiteY5" fmla="*/ 128366 h 25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443" h="256731">
                  <a:moveTo>
                    <a:pt x="21374" y="256732"/>
                  </a:moveTo>
                  <a:lnTo>
                    <a:pt x="0" y="233761"/>
                  </a:lnTo>
                  <a:lnTo>
                    <a:pt x="113380" y="128366"/>
                  </a:lnTo>
                  <a:lnTo>
                    <a:pt x="0" y="22971"/>
                  </a:lnTo>
                  <a:lnTo>
                    <a:pt x="21374" y="0"/>
                  </a:lnTo>
                  <a:lnTo>
                    <a:pt x="159444" y="128366"/>
                  </a:lnTo>
                  <a:close/>
                </a:path>
              </a:pathLst>
            </a:custGeom>
            <a:grpFill/>
            <a:ln w="12148" cap="flat">
              <a:noFill/>
              <a:prstDash val="solid"/>
              <a:miter/>
            </a:ln>
          </p:spPr>
          <p:txBody>
            <a:bodyPr rtlCol="0" anchor="ctr"/>
            <a:lstStyle/>
            <a:p>
              <a:endParaRPr lang="fi-FI"/>
            </a:p>
          </p:txBody>
        </p:sp>
      </p:grpSp>
      <p:grpSp>
        <p:nvGrpSpPr>
          <p:cNvPr id="24" name="Kuva 24">
            <a:extLst>
              <a:ext uri="{FF2B5EF4-FFF2-40B4-BE49-F238E27FC236}">
                <a16:creationId xmlns:a16="http://schemas.microsoft.com/office/drawing/2014/main" id="{181F7ED0-0A03-4601-840A-B0EC6CB6A7F7}"/>
              </a:ext>
            </a:extLst>
          </p:cNvPr>
          <p:cNvGrpSpPr/>
          <p:nvPr userDrawn="1"/>
        </p:nvGrpSpPr>
        <p:grpSpPr>
          <a:xfrm>
            <a:off x="11092545" y="1902843"/>
            <a:ext cx="973246" cy="2373109"/>
            <a:chOff x="10824577" y="2115960"/>
            <a:chExt cx="973246" cy="2373109"/>
          </a:xfrm>
          <a:solidFill>
            <a:schemeClr val="accent2"/>
          </a:solidFill>
        </p:grpSpPr>
        <p:sp>
          <p:nvSpPr>
            <p:cNvPr id="25" name="Vapaamuotoinen: Muoto 24">
              <a:extLst>
                <a:ext uri="{FF2B5EF4-FFF2-40B4-BE49-F238E27FC236}">
                  <a16:creationId xmlns:a16="http://schemas.microsoft.com/office/drawing/2014/main" id="{EB092188-2886-4EE6-B589-E87123591A68}"/>
                </a:ext>
              </a:extLst>
            </p:cNvPr>
            <p:cNvSpPr/>
            <p:nvPr/>
          </p:nvSpPr>
          <p:spPr>
            <a:xfrm>
              <a:off x="10824577" y="2115960"/>
              <a:ext cx="973246" cy="2260344"/>
            </a:xfrm>
            <a:custGeom>
              <a:avLst/>
              <a:gdLst>
                <a:gd name="connsiteX0" fmla="*/ 973246 w 973246"/>
                <a:gd name="connsiteY0" fmla="*/ 2260345 h 2260344"/>
                <a:gd name="connsiteX1" fmla="*/ 599204 w 973246"/>
                <a:gd name="connsiteY1" fmla="*/ 2260345 h 2260344"/>
                <a:gd name="connsiteX2" fmla="*/ 599204 w 973246"/>
                <a:gd name="connsiteY2" fmla="*/ 2229021 h 2260344"/>
                <a:gd name="connsiteX3" fmla="*/ 941923 w 973246"/>
                <a:gd name="connsiteY3" fmla="*/ 2229021 h 2260344"/>
                <a:gd name="connsiteX4" fmla="*/ 941923 w 973246"/>
                <a:gd name="connsiteY4" fmla="*/ 31324 h 2260344"/>
                <a:gd name="connsiteX5" fmla="*/ 0 w 973246"/>
                <a:gd name="connsiteY5" fmla="*/ 31324 h 2260344"/>
                <a:gd name="connsiteX6" fmla="*/ 0 w 973246"/>
                <a:gd name="connsiteY6" fmla="*/ 0 h 2260344"/>
                <a:gd name="connsiteX7" fmla="*/ 973246 w 973246"/>
                <a:gd name="connsiteY7" fmla="*/ 0 h 226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3246" h="2260344">
                  <a:moveTo>
                    <a:pt x="973246" y="2260345"/>
                  </a:moveTo>
                  <a:lnTo>
                    <a:pt x="599204" y="2260345"/>
                  </a:lnTo>
                  <a:lnTo>
                    <a:pt x="599204" y="2229021"/>
                  </a:lnTo>
                  <a:lnTo>
                    <a:pt x="941923" y="2229021"/>
                  </a:lnTo>
                  <a:lnTo>
                    <a:pt x="941923" y="31324"/>
                  </a:lnTo>
                  <a:lnTo>
                    <a:pt x="0" y="31324"/>
                  </a:lnTo>
                  <a:lnTo>
                    <a:pt x="0" y="0"/>
                  </a:lnTo>
                  <a:lnTo>
                    <a:pt x="973246" y="0"/>
                  </a:lnTo>
                  <a:close/>
                </a:path>
              </a:pathLst>
            </a:custGeom>
            <a:grpFill/>
            <a:ln w="12178" cap="flat">
              <a:noFill/>
              <a:prstDash val="solid"/>
              <a:miter/>
            </a:ln>
          </p:spPr>
          <p:txBody>
            <a:bodyPr rtlCol="0" anchor="ctr"/>
            <a:lstStyle/>
            <a:p>
              <a:endParaRPr lang="fi-FI"/>
            </a:p>
          </p:txBody>
        </p:sp>
        <p:sp>
          <p:nvSpPr>
            <p:cNvPr id="26" name="Vapaamuotoinen: Muoto 25">
              <a:extLst>
                <a:ext uri="{FF2B5EF4-FFF2-40B4-BE49-F238E27FC236}">
                  <a16:creationId xmlns:a16="http://schemas.microsoft.com/office/drawing/2014/main" id="{37B9E393-EC0B-408D-845C-603049E3587C}"/>
                </a:ext>
              </a:extLst>
            </p:cNvPr>
            <p:cNvSpPr/>
            <p:nvPr/>
          </p:nvSpPr>
          <p:spPr>
            <a:xfrm>
              <a:off x="11389755" y="4232215"/>
              <a:ext cx="159443" cy="256854"/>
            </a:xfrm>
            <a:custGeom>
              <a:avLst/>
              <a:gdLst>
                <a:gd name="connsiteX0" fmla="*/ 137947 w 159443"/>
                <a:gd name="connsiteY0" fmla="*/ 0 h 256854"/>
                <a:gd name="connsiteX1" fmla="*/ 159444 w 159443"/>
                <a:gd name="connsiteY1" fmla="*/ 22971 h 256854"/>
                <a:gd name="connsiteX2" fmla="*/ 46064 w 159443"/>
                <a:gd name="connsiteY2" fmla="*/ 128366 h 256854"/>
                <a:gd name="connsiteX3" fmla="*/ 159444 w 159443"/>
                <a:gd name="connsiteY3" fmla="*/ 233761 h 256854"/>
                <a:gd name="connsiteX4" fmla="*/ 137947 w 159443"/>
                <a:gd name="connsiteY4" fmla="*/ 256855 h 256854"/>
                <a:gd name="connsiteX5" fmla="*/ 0 w 159443"/>
                <a:gd name="connsiteY5" fmla="*/ 128366 h 25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443" h="256854">
                  <a:moveTo>
                    <a:pt x="137947" y="0"/>
                  </a:moveTo>
                  <a:lnTo>
                    <a:pt x="159444" y="22971"/>
                  </a:lnTo>
                  <a:lnTo>
                    <a:pt x="46064" y="128366"/>
                  </a:lnTo>
                  <a:lnTo>
                    <a:pt x="159444" y="233761"/>
                  </a:lnTo>
                  <a:lnTo>
                    <a:pt x="137947" y="256855"/>
                  </a:lnTo>
                  <a:lnTo>
                    <a:pt x="0" y="128366"/>
                  </a:lnTo>
                  <a:close/>
                </a:path>
              </a:pathLst>
            </a:custGeom>
            <a:grpFill/>
            <a:ln w="12178" cap="flat">
              <a:noFill/>
              <a:prstDash val="solid"/>
              <a:miter/>
            </a:ln>
          </p:spPr>
          <p:txBody>
            <a:bodyPr rtlCol="0" anchor="ctr"/>
            <a:lstStyle/>
            <a:p>
              <a:endParaRPr lang="fi-FI"/>
            </a:p>
          </p:txBody>
        </p:sp>
      </p:grpSp>
      <p:sp>
        <p:nvSpPr>
          <p:cNvPr id="28" name="Ellipsi 27">
            <a:extLst>
              <a:ext uri="{FF2B5EF4-FFF2-40B4-BE49-F238E27FC236}">
                <a16:creationId xmlns:a16="http://schemas.microsoft.com/office/drawing/2014/main" id="{FD0DE1CD-18A3-4C1D-B675-976AF4F32AC6}"/>
              </a:ext>
            </a:extLst>
          </p:cNvPr>
          <p:cNvSpPr/>
          <p:nvPr userDrawn="1"/>
        </p:nvSpPr>
        <p:spPr>
          <a:xfrm>
            <a:off x="7152431" y="1794919"/>
            <a:ext cx="835686" cy="83568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9" name="Kuva 28">
            <a:extLst>
              <a:ext uri="{FF2B5EF4-FFF2-40B4-BE49-F238E27FC236}">
                <a16:creationId xmlns:a16="http://schemas.microsoft.com/office/drawing/2014/main" id="{D0D2EF24-18D9-4314-9646-371097C9EE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41295" y="2025568"/>
            <a:ext cx="262939" cy="389876"/>
          </a:xfrm>
          <a:prstGeom prst="rect">
            <a:avLst/>
          </a:prstGeom>
        </p:spPr>
      </p:pic>
      <p:sp>
        <p:nvSpPr>
          <p:cNvPr id="32" name="Ellipsi 31">
            <a:extLst>
              <a:ext uri="{FF2B5EF4-FFF2-40B4-BE49-F238E27FC236}">
                <a16:creationId xmlns:a16="http://schemas.microsoft.com/office/drawing/2014/main" id="{2E9EF430-4D38-441F-A5E5-5B607C52AAA0}"/>
              </a:ext>
            </a:extLst>
          </p:cNvPr>
          <p:cNvSpPr/>
          <p:nvPr userDrawn="1"/>
        </p:nvSpPr>
        <p:spPr>
          <a:xfrm>
            <a:off x="7392807" y="3618093"/>
            <a:ext cx="835686" cy="83568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3" name="Kuva 32">
            <a:extLst>
              <a:ext uri="{FF2B5EF4-FFF2-40B4-BE49-F238E27FC236}">
                <a16:creationId xmlns:a16="http://schemas.microsoft.com/office/drawing/2014/main" id="{1EF4091F-AC30-4A5A-AA72-9CD2B5547A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67669" y="3868387"/>
            <a:ext cx="310528" cy="310528"/>
          </a:xfrm>
          <a:prstGeom prst="rect">
            <a:avLst/>
          </a:prstGeom>
        </p:spPr>
      </p:pic>
      <p:sp>
        <p:nvSpPr>
          <p:cNvPr id="35" name="Ellipsi 34">
            <a:extLst>
              <a:ext uri="{FF2B5EF4-FFF2-40B4-BE49-F238E27FC236}">
                <a16:creationId xmlns:a16="http://schemas.microsoft.com/office/drawing/2014/main" id="{A4F7093D-B816-4D1F-84FA-30C1AFD88D45}"/>
              </a:ext>
            </a:extLst>
          </p:cNvPr>
          <p:cNvSpPr/>
          <p:nvPr userDrawn="1"/>
        </p:nvSpPr>
        <p:spPr>
          <a:xfrm>
            <a:off x="9071660" y="2415444"/>
            <a:ext cx="835686" cy="83568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6" name="Kuva 35">
            <a:extLst>
              <a:ext uri="{FF2B5EF4-FFF2-40B4-BE49-F238E27FC236}">
                <a16:creationId xmlns:a16="http://schemas.microsoft.com/office/drawing/2014/main" id="{C36D35F5-26EB-4F0F-9F35-DC44A4BF960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286821" y="2623878"/>
            <a:ext cx="405546" cy="387522"/>
          </a:xfrm>
          <a:prstGeom prst="rect">
            <a:avLst/>
          </a:prstGeom>
        </p:spPr>
      </p:pic>
      <p:sp>
        <p:nvSpPr>
          <p:cNvPr id="38" name="Ellipsi 37">
            <a:extLst>
              <a:ext uri="{FF2B5EF4-FFF2-40B4-BE49-F238E27FC236}">
                <a16:creationId xmlns:a16="http://schemas.microsoft.com/office/drawing/2014/main" id="{12A1DFED-683B-4C78-8F04-D02BA7403B86}"/>
              </a:ext>
            </a:extLst>
          </p:cNvPr>
          <p:cNvSpPr/>
          <p:nvPr userDrawn="1"/>
        </p:nvSpPr>
        <p:spPr>
          <a:xfrm>
            <a:off x="10564143" y="1485000"/>
            <a:ext cx="835686" cy="83568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9" name="Kuva 38">
            <a:extLst>
              <a:ext uri="{FF2B5EF4-FFF2-40B4-BE49-F238E27FC236}">
                <a16:creationId xmlns:a16="http://schemas.microsoft.com/office/drawing/2014/main" id="{F75B9F82-5F4C-4CE6-8F0F-B01A7517B84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779302" y="1699820"/>
            <a:ext cx="393421" cy="393421"/>
          </a:xfrm>
          <a:prstGeom prst="rect">
            <a:avLst/>
          </a:prstGeom>
        </p:spPr>
      </p:pic>
      <p:sp>
        <p:nvSpPr>
          <p:cNvPr id="40" name="Ellipsi 39">
            <a:extLst>
              <a:ext uri="{FF2B5EF4-FFF2-40B4-BE49-F238E27FC236}">
                <a16:creationId xmlns:a16="http://schemas.microsoft.com/office/drawing/2014/main" id="{709F69A8-AD91-485A-A40B-3D687B70617A}"/>
              </a:ext>
            </a:extLst>
          </p:cNvPr>
          <p:cNvSpPr/>
          <p:nvPr userDrawn="1"/>
        </p:nvSpPr>
        <p:spPr>
          <a:xfrm>
            <a:off x="10814728" y="3708587"/>
            <a:ext cx="835686" cy="83568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1" name="Kuva 40">
            <a:extLst>
              <a:ext uri="{FF2B5EF4-FFF2-40B4-BE49-F238E27FC236}">
                <a16:creationId xmlns:a16="http://schemas.microsoft.com/office/drawing/2014/main" id="{68F341C3-0FB1-40CF-B5F4-8AF75BDDB975}"/>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091308" y="3916708"/>
            <a:ext cx="295895" cy="438740"/>
          </a:xfrm>
          <a:prstGeom prst="rect">
            <a:avLst/>
          </a:prstGeom>
        </p:spPr>
      </p:pic>
      <p:sp>
        <p:nvSpPr>
          <p:cNvPr id="42" name="Tekstin paikkamerkki 8">
            <a:extLst>
              <a:ext uri="{FF2B5EF4-FFF2-40B4-BE49-F238E27FC236}">
                <a16:creationId xmlns:a16="http://schemas.microsoft.com/office/drawing/2014/main" id="{68146E9D-8B9E-42DF-A8C4-6B89E248D569}"/>
              </a:ext>
            </a:extLst>
          </p:cNvPr>
          <p:cNvSpPr>
            <a:spLocks noGrp="1"/>
          </p:cNvSpPr>
          <p:nvPr userDrawn="1">
            <p:ph type="body" sz="quarter" idx="18" hasCustomPrompt="1"/>
          </p:nvPr>
        </p:nvSpPr>
        <p:spPr>
          <a:xfrm>
            <a:off x="6770117" y="675185"/>
            <a:ext cx="1476400" cy="361950"/>
          </a:xfrm>
        </p:spPr>
        <p:txBody>
          <a:bodyPr>
            <a:normAutofit/>
          </a:bodyPr>
          <a:lstStyle>
            <a:lvl1pPr marL="0" indent="0">
              <a:buNone/>
              <a:defRPr sz="1600" b="1">
                <a:solidFill>
                  <a:schemeClr val="bg1"/>
                </a:solidFill>
              </a:defRPr>
            </a:lvl1pPr>
          </a:lstStyle>
          <a:p>
            <a:pPr lvl="0"/>
            <a:r>
              <a:rPr lang="fi-FI"/>
              <a:t>Idea</a:t>
            </a:r>
          </a:p>
        </p:txBody>
      </p:sp>
      <p:sp>
        <p:nvSpPr>
          <p:cNvPr id="43" name="Tekstin paikkamerkki 8">
            <a:extLst>
              <a:ext uri="{FF2B5EF4-FFF2-40B4-BE49-F238E27FC236}">
                <a16:creationId xmlns:a16="http://schemas.microsoft.com/office/drawing/2014/main" id="{7CDFDC0D-700E-4011-ACE7-EE1AC4288BAA}"/>
              </a:ext>
            </a:extLst>
          </p:cNvPr>
          <p:cNvSpPr>
            <a:spLocks noGrp="1"/>
          </p:cNvSpPr>
          <p:nvPr userDrawn="1">
            <p:ph type="body" sz="quarter" idx="19" hasCustomPrompt="1"/>
          </p:nvPr>
        </p:nvSpPr>
        <p:spPr>
          <a:xfrm>
            <a:off x="6770117" y="1054346"/>
            <a:ext cx="1476400" cy="718839"/>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44" name="Tekstin paikkamerkki 8">
            <a:extLst>
              <a:ext uri="{FF2B5EF4-FFF2-40B4-BE49-F238E27FC236}">
                <a16:creationId xmlns:a16="http://schemas.microsoft.com/office/drawing/2014/main" id="{09BB072D-62AC-49A6-9F68-7D3F583798A5}"/>
              </a:ext>
            </a:extLst>
          </p:cNvPr>
          <p:cNvSpPr>
            <a:spLocks noGrp="1"/>
          </p:cNvSpPr>
          <p:nvPr userDrawn="1">
            <p:ph type="body" sz="quarter" idx="20" hasCustomPrompt="1"/>
          </p:nvPr>
        </p:nvSpPr>
        <p:spPr>
          <a:xfrm>
            <a:off x="7042292" y="4596014"/>
            <a:ext cx="1476400" cy="503083"/>
          </a:xfrm>
        </p:spPr>
        <p:txBody>
          <a:bodyPr>
            <a:normAutofit/>
          </a:bodyPr>
          <a:lstStyle>
            <a:lvl1pPr marL="0" indent="0">
              <a:buNone/>
              <a:defRPr sz="1600" b="1">
                <a:solidFill>
                  <a:schemeClr val="bg1"/>
                </a:solidFill>
              </a:defRPr>
            </a:lvl1pPr>
          </a:lstStyle>
          <a:p>
            <a:pPr lvl="0"/>
            <a:r>
              <a:rPr lang="fi-FI"/>
              <a:t>Markkina-ymmärrys</a:t>
            </a:r>
          </a:p>
        </p:txBody>
      </p:sp>
      <p:sp>
        <p:nvSpPr>
          <p:cNvPr id="45" name="Tekstin paikkamerkki 8">
            <a:extLst>
              <a:ext uri="{FF2B5EF4-FFF2-40B4-BE49-F238E27FC236}">
                <a16:creationId xmlns:a16="http://schemas.microsoft.com/office/drawing/2014/main" id="{81D4A277-6AB4-4FEC-A2F2-53CAF06DC47E}"/>
              </a:ext>
            </a:extLst>
          </p:cNvPr>
          <p:cNvSpPr>
            <a:spLocks noGrp="1"/>
          </p:cNvSpPr>
          <p:nvPr userDrawn="1">
            <p:ph type="body" sz="quarter" idx="21" hasCustomPrompt="1"/>
          </p:nvPr>
        </p:nvSpPr>
        <p:spPr>
          <a:xfrm>
            <a:off x="7042292" y="5099098"/>
            <a:ext cx="1476400" cy="718839"/>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46" name="Tekstin paikkamerkki 8">
            <a:extLst>
              <a:ext uri="{FF2B5EF4-FFF2-40B4-BE49-F238E27FC236}">
                <a16:creationId xmlns:a16="http://schemas.microsoft.com/office/drawing/2014/main" id="{7B52513B-44E4-4C19-9E11-A8ED68E9A230}"/>
              </a:ext>
            </a:extLst>
          </p:cNvPr>
          <p:cNvSpPr>
            <a:spLocks noGrp="1"/>
          </p:cNvSpPr>
          <p:nvPr userDrawn="1">
            <p:ph type="body" sz="quarter" idx="22" hasCustomPrompt="1"/>
          </p:nvPr>
        </p:nvSpPr>
        <p:spPr>
          <a:xfrm>
            <a:off x="8713484" y="1257970"/>
            <a:ext cx="1476400" cy="361950"/>
          </a:xfrm>
        </p:spPr>
        <p:txBody>
          <a:bodyPr>
            <a:normAutofit/>
          </a:bodyPr>
          <a:lstStyle>
            <a:lvl1pPr marL="0" indent="0">
              <a:buNone/>
              <a:defRPr sz="1600" b="1">
                <a:solidFill>
                  <a:schemeClr val="bg1"/>
                </a:solidFill>
              </a:defRPr>
            </a:lvl1pPr>
          </a:lstStyle>
          <a:p>
            <a:pPr lvl="0"/>
            <a:r>
              <a:rPr lang="fi-FI"/>
              <a:t>Tuotekehitys</a:t>
            </a:r>
          </a:p>
        </p:txBody>
      </p:sp>
      <p:sp>
        <p:nvSpPr>
          <p:cNvPr id="47" name="Tekstin paikkamerkki 8">
            <a:extLst>
              <a:ext uri="{FF2B5EF4-FFF2-40B4-BE49-F238E27FC236}">
                <a16:creationId xmlns:a16="http://schemas.microsoft.com/office/drawing/2014/main" id="{F9AB7090-F39C-4172-A53C-996F4CDA60C2}"/>
              </a:ext>
            </a:extLst>
          </p:cNvPr>
          <p:cNvSpPr>
            <a:spLocks noGrp="1"/>
          </p:cNvSpPr>
          <p:nvPr userDrawn="1">
            <p:ph type="body" sz="quarter" idx="23" hasCustomPrompt="1"/>
          </p:nvPr>
        </p:nvSpPr>
        <p:spPr>
          <a:xfrm>
            <a:off x="8713484" y="1637131"/>
            <a:ext cx="1476400" cy="718839"/>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48" name="Tekstin paikkamerkki 8">
            <a:extLst>
              <a:ext uri="{FF2B5EF4-FFF2-40B4-BE49-F238E27FC236}">
                <a16:creationId xmlns:a16="http://schemas.microsoft.com/office/drawing/2014/main" id="{843661C0-0422-4A00-ABD4-53DD75581FE8}"/>
              </a:ext>
            </a:extLst>
          </p:cNvPr>
          <p:cNvSpPr>
            <a:spLocks noGrp="1"/>
          </p:cNvSpPr>
          <p:nvPr userDrawn="1">
            <p:ph type="body" sz="quarter" idx="24" hasCustomPrompt="1"/>
          </p:nvPr>
        </p:nvSpPr>
        <p:spPr>
          <a:xfrm>
            <a:off x="10521839" y="357907"/>
            <a:ext cx="1476400" cy="361950"/>
          </a:xfrm>
        </p:spPr>
        <p:txBody>
          <a:bodyPr>
            <a:normAutofit/>
          </a:bodyPr>
          <a:lstStyle>
            <a:lvl1pPr marL="0" indent="0">
              <a:buNone/>
              <a:defRPr sz="1600" b="1">
                <a:solidFill>
                  <a:schemeClr val="bg1"/>
                </a:solidFill>
              </a:defRPr>
            </a:lvl1pPr>
          </a:lstStyle>
          <a:p>
            <a:pPr lvl="0"/>
            <a:r>
              <a:rPr lang="fi-FI"/>
              <a:t>Tuotanto</a:t>
            </a:r>
          </a:p>
        </p:txBody>
      </p:sp>
      <p:sp>
        <p:nvSpPr>
          <p:cNvPr id="49" name="Tekstin paikkamerkki 8">
            <a:extLst>
              <a:ext uri="{FF2B5EF4-FFF2-40B4-BE49-F238E27FC236}">
                <a16:creationId xmlns:a16="http://schemas.microsoft.com/office/drawing/2014/main" id="{E15ED3B8-9A41-4BA5-8378-868EEC747C58}"/>
              </a:ext>
            </a:extLst>
          </p:cNvPr>
          <p:cNvSpPr>
            <a:spLocks noGrp="1"/>
          </p:cNvSpPr>
          <p:nvPr userDrawn="1">
            <p:ph type="body" sz="quarter" idx="25" hasCustomPrompt="1"/>
          </p:nvPr>
        </p:nvSpPr>
        <p:spPr>
          <a:xfrm>
            <a:off x="10521839" y="737068"/>
            <a:ext cx="1476400" cy="718839"/>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50" name="Tekstin paikkamerkki 8">
            <a:extLst>
              <a:ext uri="{FF2B5EF4-FFF2-40B4-BE49-F238E27FC236}">
                <a16:creationId xmlns:a16="http://schemas.microsoft.com/office/drawing/2014/main" id="{E8C78DEC-1B91-45BF-A050-0C410366386C}"/>
              </a:ext>
            </a:extLst>
          </p:cNvPr>
          <p:cNvSpPr>
            <a:spLocks noGrp="1"/>
          </p:cNvSpPr>
          <p:nvPr userDrawn="1">
            <p:ph type="body" sz="quarter" idx="26" hasCustomPrompt="1"/>
          </p:nvPr>
        </p:nvSpPr>
        <p:spPr>
          <a:xfrm>
            <a:off x="9321328" y="3976287"/>
            <a:ext cx="1476400" cy="578276"/>
          </a:xfrm>
        </p:spPr>
        <p:txBody>
          <a:bodyPr>
            <a:normAutofit/>
          </a:bodyPr>
          <a:lstStyle>
            <a:lvl1pPr marL="0" indent="0">
              <a:buNone/>
              <a:defRPr sz="1600" b="1">
                <a:solidFill>
                  <a:schemeClr val="bg1"/>
                </a:solidFill>
              </a:defRPr>
            </a:lvl1pPr>
          </a:lstStyle>
          <a:p>
            <a:pPr lvl="0"/>
            <a:r>
              <a:rPr lang="fi-FI"/>
              <a:t>Lanseeraus</a:t>
            </a:r>
          </a:p>
        </p:txBody>
      </p:sp>
      <p:sp>
        <p:nvSpPr>
          <p:cNvPr id="51" name="Tekstin paikkamerkki 8">
            <a:extLst>
              <a:ext uri="{FF2B5EF4-FFF2-40B4-BE49-F238E27FC236}">
                <a16:creationId xmlns:a16="http://schemas.microsoft.com/office/drawing/2014/main" id="{9EA7A960-8220-4542-9274-230AE42D2BAD}"/>
              </a:ext>
            </a:extLst>
          </p:cNvPr>
          <p:cNvSpPr>
            <a:spLocks noGrp="1"/>
          </p:cNvSpPr>
          <p:nvPr userDrawn="1">
            <p:ph type="body" sz="quarter" idx="27" hasCustomPrompt="1"/>
          </p:nvPr>
        </p:nvSpPr>
        <p:spPr>
          <a:xfrm>
            <a:off x="9321328" y="4355448"/>
            <a:ext cx="1476400" cy="1148467"/>
          </a:xfrm>
        </p:spPr>
        <p:txBody>
          <a:bodyPr>
            <a:normAutofit/>
          </a:bodyPr>
          <a:lstStyle>
            <a:lvl1pPr marL="0" indent="0">
              <a:buNone/>
              <a:defRPr sz="1200" b="0">
                <a:solidFill>
                  <a:schemeClr val="bg1"/>
                </a:solidFill>
              </a:defRPr>
            </a:lvl1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endParaRPr lang="fi-FI"/>
          </a:p>
        </p:txBody>
      </p:sp>
      <p:sp>
        <p:nvSpPr>
          <p:cNvPr id="54" name="Sisällön paikkamerkki 2">
            <a:extLst>
              <a:ext uri="{FF2B5EF4-FFF2-40B4-BE49-F238E27FC236}">
                <a16:creationId xmlns:a16="http://schemas.microsoft.com/office/drawing/2014/main" id="{3B78AEA7-9C8C-459C-9533-37A724E8B640}"/>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55" name="Sisällön paikkamerkki 2">
            <a:extLst>
              <a:ext uri="{FF2B5EF4-FFF2-40B4-BE49-F238E27FC236}">
                <a16:creationId xmlns:a16="http://schemas.microsoft.com/office/drawing/2014/main" id="{81BAE84E-F1E4-4B90-AAC0-5E6396FCBF96}"/>
              </a:ext>
            </a:extLst>
          </p:cNvPr>
          <p:cNvSpPr>
            <a:spLocks noGrp="1"/>
          </p:cNvSpPr>
          <p:nvPr>
            <p:ph sz="half" idx="14" hasCustomPrompt="1"/>
          </p:nvPr>
        </p:nvSpPr>
        <p:spPr>
          <a:xfrm>
            <a:off x="742581" y="1858475"/>
            <a:ext cx="4633420"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57" name="Tekstin paikkamerkki 5">
            <a:extLst>
              <a:ext uri="{FF2B5EF4-FFF2-40B4-BE49-F238E27FC236}">
                <a16:creationId xmlns:a16="http://schemas.microsoft.com/office/drawing/2014/main" id="{235098C5-1F08-4B0E-823E-FDCFF5A47A9F}"/>
              </a:ext>
            </a:extLst>
          </p:cNvPr>
          <p:cNvSpPr>
            <a:spLocks noGrp="1"/>
          </p:cNvSpPr>
          <p:nvPr>
            <p:ph type="body" sz="quarter" idx="28" hasCustomPrompt="1"/>
          </p:nvPr>
        </p:nvSpPr>
        <p:spPr>
          <a:xfrm>
            <a:off x="742581" y="646811"/>
            <a:ext cx="3841419"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37835121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58EE21-D88B-4DC0-986A-DC0FD574FD3A}"/>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BEE7524C-AB56-49D5-9E88-5F9D998A74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97EFCEAA-CFDC-4341-B4ED-BAAE4C9456C3}"/>
              </a:ext>
            </a:extLst>
          </p:cNvPr>
          <p:cNvSpPr>
            <a:spLocks noGrp="1"/>
          </p:cNvSpPr>
          <p:nvPr>
            <p:ph type="dt" sz="half" idx="10"/>
          </p:nvPr>
        </p:nvSpPr>
        <p:spPr/>
        <p:txBody>
          <a:bodyPr/>
          <a:lstStyle/>
          <a:p>
            <a:fld id="{69CB8931-B2B9-4018-B112-D06586FDB830}" type="datetimeFigureOut">
              <a:rPr lang="fi-FI" smtClean="0"/>
              <a:t>20.4.2026</a:t>
            </a:fld>
            <a:endParaRPr lang="fi-FI"/>
          </a:p>
        </p:txBody>
      </p:sp>
      <p:sp>
        <p:nvSpPr>
          <p:cNvPr id="5" name="Alatunnisteen paikkamerkki 4">
            <a:extLst>
              <a:ext uri="{FF2B5EF4-FFF2-40B4-BE49-F238E27FC236}">
                <a16:creationId xmlns:a16="http://schemas.microsoft.com/office/drawing/2014/main" id="{789BD988-3BBF-4B4C-9A57-A44767FAFCF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530F43D-9062-4A8A-8852-99AD99F969A0}"/>
              </a:ext>
            </a:extLst>
          </p:cNvPr>
          <p:cNvSpPr>
            <a:spLocks noGrp="1"/>
          </p:cNvSpPr>
          <p:nvPr>
            <p:ph type="sldNum" sz="quarter" idx="12"/>
          </p:nvPr>
        </p:nvSpPr>
        <p:spPr/>
        <p:txBody>
          <a:bodyPr/>
          <a:lstStyle/>
          <a:p>
            <a:fld id="{C8981453-6248-4709-B76D-E62578632590}" type="slidenum">
              <a:rPr lang="fi-FI" smtClean="0"/>
              <a:t>‹#›</a:t>
            </a:fld>
            <a:endParaRPr lang="fi-FI"/>
          </a:p>
        </p:txBody>
      </p:sp>
    </p:spTree>
    <p:extLst>
      <p:ext uri="{BB962C8B-B14F-4D97-AF65-F5344CB8AC3E}">
        <p14:creationId xmlns:p14="http://schemas.microsoft.com/office/powerpoint/2010/main" val="12424072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Kuva">
    <p:bg>
      <p:bgRef idx="1001">
        <a:schemeClr val="bg1"/>
      </p:bgRef>
    </p:bg>
    <p:spTree>
      <p:nvGrpSpPr>
        <p:cNvPr id="1" name=""/>
        <p:cNvGrpSpPr/>
        <p:nvPr/>
      </p:nvGrpSpPr>
      <p:grpSpPr>
        <a:xfrm>
          <a:off x="0" y="0"/>
          <a:ext cx="0" cy="0"/>
          <a:chOff x="0" y="0"/>
          <a:chExt cx="0" cy="0"/>
        </a:xfrm>
      </p:grpSpPr>
      <p:sp>
        <p:nvSpPr>
          <p:cNvPr id="18" name="Kuvan paikkamerkki 17">
            <a:extLst>
              <a:ext uri="{FF2B5EF4-FFF2-40B4-BE49-F238E27FC236}">
                <a16:creationId xmlns:a16="http://schemas.microsoft.com/office/drawing/2014/main" id="{2284F82B-FD19-4B66-95A9-D55A3514B707}"/>
              </a:ext>
            </a:extLst>
          </p:cNvPr>
          <p:cNvSpPr>
            <a:spLocks noGrp="1"/>
          </p:cNvSpPr>
          <p:nvPr>
            <p:ph type="pic" sz="quarter" idx="10"/>
          </p:nvPr>
        </p:nvSpPr>
        <p:spPr>
          <a:xfrm>
            <a:off x="0" y="0"/>
            <a:ext cx="12192000" cy="6858000"/>
          </a:xfrm>
          <a:noFill/>
        </p:spPr>
        <p:txBody>
          <a:bodyPr/>
          <a:lstStyle>
            <a:lvl1pPr marL="0" indent="0">
              <a:buNone/>
              <a:defRPr/>
            </a:lvl1pPr>
          </a:lstStyle>
          <a:p>
            <a:endParaRPr lang="fi-FI"/>
          </a:p>
        </p:txBody>
      </p:sp>
    </p:spTree>
    <p:extLst>
      <p:ext uri="{BB962C8B-B14F-4D97-AF65-F5344CB8AC3E}">
        <p14:creationId xmlns:p14="http://schemas.microsoft.com/office/powerpoint/2010/main" val="1769663262"/>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12" name="Otsikko 2">
            <a:extLst>
              <a:ext uri="{FF2B5EF4-FFF2-40B4-BE49-F238E27FC236}">
                <a16:creationId xmlns:a16="http://schemas.microsoft.com/office/drawing/2014/main" id="{4A2C6EE5-90B6-4D09-AA87-7D4ED5F0B186}"/>
              </a:ext>
            </a:extLst>
          </p:cNvPr>
          <p:cNvSpPr txBox="1">
            <a:spLocks/>
          </p:cNvSpPr>
          <p:nvPr userDrawn="1"/>
        </p:nvSpPr>
        <p:spPr>
          <a:xfrm>
            <a:off x="6096000" y="0"/>
            <a:ext cx="609600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3" name="Sisällön paikkamerkki 2">
            <a:extLst>
              <a:ext uri="{FF2B5EF4-FFF2-40B4-BE49-F238E27FC236}">
                <a16:creationId xmlns:a16="http://schemas.microsoft.com/office/drawing/2014/main" id="{BE44F684-EB39-4CF1-8977-A60F4CC24970}"/>
              </a:ext>
            </a:extLst>
          </p:cNvPr>
          <p:cNvSpPr>
            <a:spLocks noGrp="1"/>
          </p:cNvSpPr>
          <p:nvPr>
            <p:ph sz="half" idx="1" hasCustomPrompt="1"/>
          </p:nvPr>
        </p:nvSpPr>
        <p:spPr>
          <a:xfrm>
            <a:off x="6960854" y="2210003"/>
            <a:ext cx="4378742" cy="3528000"/>
          </a:xfrm>
        </p:spPr>
        <p:txBody>
          <a:bodyP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 </a:t>
            </a:r>
            <a:r>
              <a:rPr lang="fi-FI" err="1"/>
              <a:t>quis</a:t>
            </a:r>
            <a:r>
              <a:rPr lang="fi-FI"/>
              <a:t> </a:t>
            </a:r>
            <a:r>
              <a:rPr lang="fi-FI" err="1"/>
              <a:t>nostrud</a:t>
            </a:r>
            <a:r>
              <a:rPr lang="fi-FI"/>
              <a:t> </a:t>
            </a:r>
            <a:r>
              <a:rPr lang="fi-FI" err="1"/>
              <a:t>exercitation</a:t>
            </a:r>
            <a:r>
              <a:rPr lang="fi-FI"/>
              <a:t> </a:t>
            </a:r>
            <a:r>
              <a:rPr lang="fi-FI" err="1"/>
              <a:t>ullamco</a:t>
            </a:r>
            <a:r>
              <a:rPr lang="fi-FI"/>
              <a:t> </a:t>
            </a:r>
            <a:r>
              <a:rPr lang="fi-FI" err="1"/>
              <a:t>laboris</a:t>
            </a:r>
            <a:r>
              <a:rPr lang="fi-FI"/>
              <a:t> </a:t>
            </a:r>
            <a:r>
              <a:rPr lang="fi-FI" err="1"/>
              <a:t>nisi</a:t>
            </a:r>
            <a:r>
              <a:rPr lang="fi-FI"/>
              <a:t> </a:t>
            </a:r>
            <a:r>
              <a:rPr lang="fi-FI" err="1"/>
              <a:t>ut</a:t>
            </a:r>
            <a:r>
              <a:rPr lang="fi-FI"/>
              <a:t> </a:t>
            </a:r>
            <a:r>
              <a:rPr lang="fi-FI" err="1"/>
              <a:t>aliquip</a:t>
            </a:r>
            <a:r>
              <a:rPr lang="fi-FI"/>
              <a:t> ex </a:t>
            </a:r>
            <a:r>
              <a:rPr lang="fi-FI" err="1"/>
              <a:t>ea</a:t>
            </a:r>
            <a:r>
              <a:rPr lang="fi-FI"/>
              <a:t> </a:t>
            </a:r>
            <a:r>
              <a:rPr lang="fi-FI" err="1"/>
              <a:t>commodo</a:t>
            </a:r>
            <a:r>
              <a:rPr lang="fi-FI"/>
              <a:t> </a:t>
            </a:r>
            <a:r>
              <a:rPr lang="fi-FI" err="1"/>
              <a:t>consequat</a:t>
            </a:r>
            <a:r>
              <a:rPr lang="fi-FI"/>
              <a:t>. </a:t>
            </a:r>
            <a:r>
              <a:rPr lang="fi-FI" err="1"/>
              <a:t>Duis</a:t>
            </a:r>
            <a:r>
              <a:rPr lang="fi-FI"/>
              <a:t> </a:t>
            </a:r>
            <a:r>
              <a:rPr lang="fi-FI" err="1"/>
              <a:t>aute</a:t>
            </a:r>
            <a:r>
              <a:rPr lang="fi-FI"/>
              <a:t> </a:t>
            </a:r>
            <a:r>
              <a:rPr lang="fi-FI" err="1"/>
              <a:t>irure</a:t>
            </a:r>
            <a:r>
              <a:rPr lang="fi-FI"/>
              <a:t> </a:t>
            </a:r>
            <a:r>
              <a:rPr lang="fi-FI" err="1"/>
              <a:t>dolor</a:t>
            </a:r>
            <a:r>
              <a:rPr lang="fi-FI"/>
              <a:t> in </a:t>
            </a:r>
            <a:r>
              <a:rPr lang="fi-FI" err="1"/>
              <a:t>reprehenderit</a:t>
            </a:r>
            <a:r>
              <a:rPr lang="fi-FI"/>
              <a:t> in </a:t>
            </a:r>
            <a:r>
              <a:rPr lang="fi-FI" err="1"/>
              <a:t>voluptate</a:t>
            </a:r>
            <a:r>
              <a:rPr lang="fi-FI"/>
              <a:t> </a:t>
            </a:r>
            <a:r>
              <a:rPr lang="fi-FI" err="1"/>
              <a:t>velit</a:t>
            </a:r>
            <a:r>
              <a:rPr lang="fi-FI"/>
              <a:t> </a:t>
            </a:r>
            <a:r>
              <a:rPr lang="fi-FI" err="1"/>
              <a:t>esse</a:t>
            </a:r>
            <a:r>
              <a:rPr lang="fi-FI"/>
              <a:t> </a:t>
            </a:r>
            <a:r>
              <a:rPr lang="fi-FI" err="1"/>
              <a:t>cillum</a:t>
            </a:r>
            <a:r>
              <a:rPr lang="fi-FI"/>
              <a:t> </a:t>
            </a:r>
            <a:r>
              <a:rPr lang="fi-FI" err="1"/>
              <a:t>dolore</a:t>
            </a:r>
            <a:r>
              <a:rPr lang="fi-FI"/>
              <a:t> </a:t>
            </a:r>
            <a:r>
              <a:rPr lang="fi-FI" err="1"/>
              <a:t>eu</a:t>
            </a:r>
            <a:r>
              <a:rPr lang="fi-FI"/>
              <a:t> </a:t>
            </a:r>
            <a:r>
              <a:rPr lang="fi-FI" err="1"/>
              <a:t>fugiat</a:t>
            </a:r>
            <a:r>
              <a:rPr lang="fi-FI"/>
              <a:t> </a:t>
            </a:r>
            <a:r>
              <a:rPr lang="fi-FI" err="1"/>
              <a:t>nulla</a:t>
            </a:r>
            <a:r>
              <a:rPr lang="fi-FI"/>
              <a:t> </a:t>
            </a:r>
            <a:r>
              <a:rPr lang="fi-FI" err="1"/>
              <a:t>pariatur</a:t>
            </a:r>
            <a:r>
              <a:rPr lang="fi-FI"/>
              <a:t>. </a:t>
            </a:r>
            <a:r>
              <a:rPr lang="fi-FI" err="1"/>
              <a:t>Excepteur</a:t>
            </a:r>
            <a:r>
              <a:rPr lang="fi-FI"/>
              <a:t> </a:t>
            </a:r>
            <a:r>
              <a:rPr lang="fi-FI" err="1"/>
              <a:t>sint</a:t>
            </a:r>
            <a:r>
              <a:rPr lang="fi-FI"/>
              <a:t> </a:t>
            </a:r>
            <a:r>
              <a:rPr lang="fi-FI" err="1"/>
              <a:t>occaecat</a:t>
            </a:r>
            <a:r>
              <a:rPr lang="fi-FI"/>
              <a:t> </a:t>
            </a:r>
            <a:r>
              <a:rPr lang="fi-FI" err="1"/>
              <a:t>cupidatat</a:t>
            </a:r>
            <a:r>
              <a:rPr lang="fi-FI"/>
              <a:t> </a:t>
            </a:r>
            <a:r>
              <a:rPr lang="fi-FI" err="1"/>
              <a:t>non</a:t>
            </a:r>
            <a:r>
              <a:rPr lang="fi-FI"/>
              <a:t> </a:t>
            </a:r>
            <a:r>
              <a:rPr lang="fi-FI" err="1"/>
              <a:t>proident</a:t>
            </a:r>
            <a:r>
              <a:rPr lang="fi-FI"/>
              <a:t>, </a:t>
            </a:r>
            <a:r>
              <a:rPr lang="fi-FI" err="1"/>
              <a:t>sunt</a:t>
            </a:r>
            <a:r>
              <a:rPr lang="fi-FI"/>
              <a:t> in </a:t>
            </a:r>
            <a:r>
              <a:rPr lang="fi-FI" err="1"/>
              <a:t>culpa</a:t>
            </a:r>
            <a:r>
              <a:rPr lang="fi-FI"/>
              <a:t> </a:t>
            </a:r>
            <a:r>
              <a:rPr lang="fi-FI" err="1"/>
              <a:t>qui</a:t>
            </a:r>
            <a:r>
              <a:rPr lang="fi-FI"/>
              <a:t> </a:t>
            </a:r>
            <a:r>
              <a:rPr lang="fi-FI" err="1"/>
              <a:t>officia</a:t>
            </a:r>
            <a:r>
              <a:rPr lang="fi-FI"/>
              <a:t> </a:t>
            </a:r>
            <a:r>
              <a:rPr lang="fi-FI" err="1"/>
              <a:t>deserunt</a:t>
            </a:r>
            <a:r>
              <a:rPr lang="fi-FI"/>
              <a:t> mollit </a:t>
            </a:r>
            <a:r>
              <a:rPr lang="fi-FI" err="1"/>
              <a:t>anim</a:t>
            </a:r>
            <a:r>
              <a:rPr lang="fi-FI"/>
              <a:t> id </a:t>
            </a:r>
            <a:r>
              <a:rPr lang="fi-FI" err="1"/>
              <a:t>est</a:t>
            </a:r>
            <a:r>
              <a:rPr lang="fi-FI"/>
              <a:t> </a:t>
            </a:r>
            <a:r>
              <a:rPr lang="fi-FI" err="1"/>
              <a:t>laborum</a:t>
            </a:r>
            <a:r>
              <a:rPr lang="fi-FI"/>
              <a:t>.</a:t>
            </a:r>
          </a:p>
        </p:txBody>
      </p:sp>
      <p:sp>
        <p:nvSpPr>
          <p:cNvPr id="8" name="Sisällön paikkamerkki 2">
            <a:extLst>
              <a:ext uri="{FF2B5EF4-FFF2-40B4-BE49-F238E27FC236}">
                <a16:creationId xmlns:a16="http://schemas.microsoft.com/office/drawing/2014/main" id="{5F278AD5-83AF-4F15-B5B7-1503076E858E}"/>
              </a:ext>
            </a:extLst>
          </p:cNvPr>
          <p:cNvSpPr>
            <a:spLocks noGrp="1"/>
          </p:cNvSpPr>
          <p:nvPr>
            <p:ph sz="half" idx="10" hasCustomPrompt="1"/>
          </p:nvPr>
        </p:nvSpPr>
        <p:spPr>
          <a:xfrm>
            <a:off x="6960854" y="1485000"/>
            <a:ext cx="4378742" cy="725003"/>
          </a:xfrm>
        </p:spPr>
        <p:txBody>
          <a:bodyPr>
            <a:noAutofit/>
          </a:bodyPr>
          <a:lstStyle>
            <a:lvl1pPr marL="0" indent="0" algn="l">
              <a:buNone/>
              <a:defRPr sz="1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a:t>
            </a:r>
          </a:p>
        </p:txBody>
      </p:sp>
      <p:sp>
        <p:nvSpPr>
          <p:cNvPr id="19" name="Sisällön paikkamerkki 2">
            <a:extLst>
              <a:ext uri="{FF2B5EF4-FFF2-40B4-BE49-F238E27FC236}">
                <a16:creationId xmlns:a16="http://schemas.microsoft.com/office/drawing/2014/main" id="{2A1F0344-D787-4B2C-B15B-A4DE61B6A688}"/>
              </a:ext>
            </a:extLst>
          </p:cNvPr>
          <p:cNvSpPr>
            <a:spLocks noGrp="1"/>
          </p:cNvSpPr>
          <p:nvPr>
            <p:ph sz="half" idx="11" hasCustomPrompt="1"/>
          </p:nvPr>
        </p:nvSpPr>
        <p:spPr>
          <a:xfrm>
            <a:off x="593368" y="1485000"/>
            <a:ext cx="5045492" cy="3129053"/>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cxnSp>
        <p:nvCxnSpPr>
          <p:cNvPr id="9" name="Suora yhdysviiva 8">
            <a:extLst>
              <a:ext uri="{FF2B5EF4-FFF2-40B4-BE49-F238E27FC236}">
                <a16:creationId xmlns:a16="http://schemas.microsoft.com/office/drawing/2014/main" id="{ECC5E112-0F5D-4A07-9DC6-933A3C86C7E6}"/>
              </a:ext>
            </a:extLst>
          </p:cNvPr>
          <p:cNvCxnSpPr/>
          <p:nvPr userDrawn="1"/>
        </p:nvCxnSpPr>
        <p:spPr>
          <a:xfrm>
            <a:off x="6093296"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pic>
        <p:nvPicPr>
          <p:cNvPr id="15" name="Kuva 14" descr="Kuva, joka sisältää kohteen piirtäminen&#10;&#10;Kuvaus luotu automaattisesti">
            <a:extLst>
              <a:ext uri="{FF2B5EF4-FFF2-40B4-BE49-F238E27FC236}">
                <a16:creationId xmlns:a16="http://schemas.microsoft.com/office/drawing/2014/main" id="{5AB86CB9-C0CE-47E3-B59C-1087ED5B158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10" name="Tekstin paikkamerkki 5">
            <a:extLst>
              <a:ext uri="{FF2B5EF4-FFF2-40B4-BE49-F238E27FC236}">
                <a16:creationId xmlns:a16="http://schemas.microsoft.com/office/drawing/2014/main" id="{943B8EA0-E584-4E3A-9746-FB68154D6D81}"/>
              </a:ext>
            </a:extLst>
          </p:cNvPr>
          <p:cNvSpPr>
            <a:spLocks noGrp="1"/>
          </p:cNvSpPr>
          <p:nvPr>
            <p:ph type="body" sz="quarter" idx="13" hasCustomPrompt="1"/>
          </p:nvPr>
        </p:nvSpPr>
        <p:spPr>
          <a:xfrm>
            <a:off x="593368" y="400219"/>
            <a:ext cx="5056388" cy="962087"/>
          </a:xfrm>
        </p:spPr>
        <p:txBody>
          <a:bodyPr anchor="t">
            <a:noAutofit/>
          </a:bodyPr>
          <a:lstStyle>
            <a:lvl1pPr marL="0" indent="0">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9866133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Kuva + sisältö">
    <p:spTree>
      <p:nvGrpSpPr>
        <p:cNvPr id="1" name=""/>
        <p:cNvGrpSpPr/>
        <p:nvPr/>
      </p:nvGrpSpPr>
      <p:grpSpPr>
        <a:xfrm>
          <a:off x="0" y="0"/>
          <a:ext cx="0" cy="0"/>
          <a:chOff x="0" y="0"/>
          <a:chExt cx="0" cy="0"/>
        </a:xfrm>
      </p:grpSpPr>
      <p:sp>
        <p:nvSpPr>
          <p:cNvPr id="10" name="Otsikko 2">
            <a:extLst>
              <a:ext uri="{FF2B5EF4-FFF2-40B4-BE49-F238E27FC236}">
                <a16:creationId xmlns:a16="http://schemas.microsoft.com/office/drawing/2014/main" id="{00020A3F-BD56-461A-AA51-F7618FBF9FBC}"/>
              </a:ext>
            </a:extLst>
          </p:cNvPr>
          <p:cNvSpPr txBox="1">
            <a:spLocks/>
          </p:cNvSpPr>
          <p:nvPr userDrawn="1"/>
        </p:nvSpPr>
        <p:spPr>
          <a:xfrm>
            <a:off x="6096000" y="0"/>
            <a:ext cx="609600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1" name="Kuvan paikkamerkki 3">
            <a:extLst>
              <a:ext uri="{FF2B5EF4-FFF2-40B4-BE49-F238E27FC236}">
                <a16:creationId xmlns:a16="http://schemas.microsoft.com/office/drawing/2014/main" id="{34BB7281-FFD8-4587-97FD-D2DAC0B6F10E}"/>
              </a:ext>
            </a:extLst>
          </p:cNvPr>
          <p:cNvSpPr>
            <a:spLocks noGrp="1"/>
          </p:cNvSpPr>
          <p:nvPr>
            <p:ph type="pic" sz="quarter" idx="14"/>
          </p:nvPr>
        </p:nvSpPr>
        <p:spPr>
          <a:xfrm>
            <a:off x="0" y="0"/>
            <a:ext cx="6091238" cy="6858000"/>
          </a:xfrm>
        </p:spPr>
        <p:txBody>
          <a:bodyPr/>
          <a:lstStyle/>
          <a:p>
            <a:endParaRPr lang="fi-FI"/>
          </a:p>
        </p:txBody>
      </p:sp>
      <p:sp>
        <p:nvSpPr>
          <p:cNvPr id="13" name="Sisällön paikkamerkki 2">
            <a:extLst>
              <a:ext uri="{FF2B5EF4-FFF2-40B4-BE49-F238E27FC236}">
                <a16:creationId xmlns:a16="http://schemas.microsoft.com/office/drawing/2014/main" id="{5DC10AE0-505F-4854-A7D5-AE91F86ED8EE}"/>
              </a:ext>
            </a:extLst>
          </p:cNvPr>
          <p:cNvSpPr>
            <a:spLocks noGrp="1"/>
          </p:cNvSpPr>
          <p:nvPr>
            <p:ph sz="half" idx="1" hasCustomPrompt="1"/>
          </p:nvPr>
        </p:nvSpPr>
        <p:spPr>
          <a:xfrm>
            <a:off x="6960854" y="2210003"/>
            <a:ext cx="4378742" cy="3528000"/>
          </a:xfrm>
        </p:spPr>
        <p:txBody>
          <a:bodyPr>
            <a:noAutofit/>
          </a:bodyPr>
          <a:lstStyle>
            <a:lvl1pPr marL="0" indent="0" algn="l">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 </a:t>
            </a:r>
            <a:r>
              <a:rPr lang="fi-FI" err="1"/>
              <a:t>quis</a:t>
            </a:r>
            <a:r>
              <a:rPr lang="fi-FI"/>
              <a:t> </a:t>
            </a:r>
            <a:r>
              <a:rPr lang="fi-FI" err="1"/>
              <a:t>nostrud</a:t>
            </a:r>
            <a:r>
              <a:rPr lang="fi-FI"/>
              <a:t> </a:t>
            </a:r>
            <a:r>
              <a:rPr lang="fi-FI" err="1"/>
              <a:t>exercitation</a:t>
            </a:r>
            <a:r>
              <a:rPr lang="fi-FI"/>
              <a:t> </a:t>
            </a:r>
            <a:r>
              <a:rPr lang="fi-FI" err="1"/>
              <a:t>ullamco</a:t>
            </a:r>
            <a:r>
              <a:rPr lang="fi-FI"/>
              <a:t> </a:t>
            </a:r>
            <a:r>
              <a:rPr lang="fi-FI" err="1"/>
              <a:t>laboris</a:t>
            </a:r>
            <a:r>
              <a:rPr lang="fi-FI"/>
              <a:t> </a:t>
            </a:r>
            <a:r>
              <a:rPr lang="fi-FI" err="1"/>
              <a:t>nisi</a:t>
            </a:r>
            <a:r>
              <a:rPr lang="fi-FI"/>
              <a:t> </a:t>
            </a:r>
            <a:r>
              <a:rPr lang="fi-FI" err="1"/>
              <a:t>ut</a:t>
            </a:r>
            <a:r>
              <a:rPr lang="fi-FI"/>
              <a:t> </a:t>
            </a:r>
            <a:r>
              <a:rPr lang="fi-FI" err="1"/>
              <a:t>aliquip</a:t>
            </a:r>
            <a:r>
              <a:rPr lang="fi-FI"/>
              <a:t> ex </a:t>
            </a:r>
            <a:r>
              <a:rPr lang="fi-FI" err="1"/>
              <a:t>ea</a:t>
            </a:r>
            <a:r>
              <a:rPr lang="fi-FI"/>
              <a:t> </a:t>
            </a:r>
            <a:r>
              <a:rPr lang="fi-FI" err="1"/>
              <a:t>commodo</a:t>
            </a:r>
            <a:r>
              <a:rPr lang="fi-FI"/>
              <a:t> </a:t>
            </a:r>
            <a:r>
              <a:rPr lang="fi-FI" err="1"/>
              <a:t>consequat</a:t>
            </a:r>
            <a:r>
              <a:rPr lang="fi-FI"/>
              <a:t>. </a:t>
            </a:r>
            <a:r>
              <a:rPr lang="fi-FI" err="1"/>
              <a:t>Duis</a:t>
            </a:r>
            <a:r>
              <a:rPr lang="fi-FI"/>
              <a:t> </a:t>
            </a:r>
            <a:r>
              <a:rPr lang="fi-FI" err="1"/>
              <a:t>aute</a:t>
            </a:r>
            <a:r>
              <a:rPr lang="fi-FI"/>
              <a:t> </a:t>
            </a:r>
            <a:r>
              <a:rPr lang="fi-FI" err="1"/>
              <a:t>irure</a:t>
            </a:r>
            <a:r>
              <a:rPr lang="fi-FI"/>
              <a:t> </a:t>
            </a:r>
            <a:r>
              <a:rPr lang="fi-FI" err="1"/>
              <a:t>dolor</a:t>
            </a:r>
            <a:r>
              <a:rPr lang="fi-FI"/>
              <a:t> in </a:t>
            </a:r>
            <a:r>
              <a:rPr lang="fi-FI" err="1"/>
              <a:t>reprehenderit</a:t>
            </a:r>
            <a:r>
              <a:rPr lang="fi-FI"/>
              <a:t> in </a:t>
            </a:r>
            <a:r>
              <a:rPr lang="fi-FI" err="1"/>
              <a:t>voluptate</a:t>
            </a:r>
            <a:r>
              <a:rPr lang="fi-FI"/>
              <a:t> </a:t>
            </a:r>
            <a:r>
              <a:rPr lang="fi-FI" err="1"/>
              <a:t>velit</a:t>
            </a:r>
            <a:r>
              <a:rPr lang="fi-FI"/>
              <a:t> </a:t>
            </a:r>
            <a:r>
              <a:rPr lang="fi-FI" err="1"/>
              <a:t>esse</a:t>
            </a:r>
            <a:r>
              <a:rPr lang="fi-FI"/>
              <a:t> </a:t>
            </a:r>
            <a:r>
              <a:rPr lang="fi-FI" err="1"/>
              <a:t>cillum</a:t>
            </a:r>
            <a:r>
              <a:rPr lang="fi-FI"/>
              <a:t> </a:t>
            </a:r>
            <a:r>
              <a:rPr lang="fi-FI" err="1"/>
              <a:t>dolore</a:t>
            </a:r>
            <a:r>
              <a:rPr lang="fi-FI"/>
              <a:t> </a:t>
            </a:r>
            <a:r>
              <a:rPr lang="fi-FI" err="1"/>
              <a:t>eu</a:t>
            </a:r>
            <a:r>
              <a:rPr lang="fi-FI"/>
              <a:t> </a:t>
            </a:r>
            <a:r>
              <a:rPr lang="fi-FI" err="1"/>
              <a:t>fugiat</a:t>
            </a:r>
            <a:r>
              <a:rPr lang="fi-FI"/>
              <a:t> </a:t>
            </a:r>
            <a:r>
              <a:rPr lang="fi-FI" err="1"/>
              <a:t>nulla</a:t>
            </a:r>
            <a:r>
              <a:rPr lang="fi-FI"/>
              <a:t> </a:t>
            </a:r>
            <a:r>
              <a:rPr lang="fi-FI" err="1"/>
              <a:t>pariatur</a:t>
            </a:r>
            <a:r>
              <a:rPr lang="fi-FI"/>
              <a:t>. </a:t>
            </a:r>
            <a:r>
              <a:rPr lang="fi-FI" err="1"/>
              <a:t>Excepteur</a:t>
            </a:r>
            <a:r>
              <a:rPr lang="fi-FI"/>
              <a:t> </a:t>
            </a:r>
            <a:r>
              <a:rPr lang="fi-FI" err="1"/>
              <a:t>sint</a:t>
            </a:r>
            <a:r>
              <a:rPr lang="fi-FI"/>
              <a:t> </a:t>
            </a:r>
            <a:r>
              <a:rPr lang="fi-FI" err="1"/>
              <a:t>occaecat</a:t>
            </a:r>
            <a:r>
              <a:rPr lang="fi-FI"/>
              <a:t> </a:t>
            </a:r>
            <a:r>
              <a:rPr lang="fi-FI" err="1"/>
              <a:t>cupidatat</a:t>
            </a:r>
            <a:r>
              <a:rPr lang="fi-FI"/>
              <a:t> </a:t>
            </a:r>
            <a:r>
              <a:rPr lang="fi-FI" err="1"/>
              <a:t>non</a:t>
            </a:r>
            <a:r>
              <a:rPr lang="fi-FI"/>
              <a:t> </a:t>
            </a:r>
            <a:r>
              <a:rPr lang="fi-FI" err="1"/>
              <a:t>proident</a:t>
            </a:r>
            <a:r>
              <a:rPr lang="fi-FI"/>
              <a:t>, </a:t>
            </a:r>
            <a:r>
              <a:rPr lang="fi-FI" err="1"/>
              <a:t>sunt</a:t>
            </a:r>
            <a:r>
              <a:rPr lang="fi-FI"/>
              <a:t> in </a:t>
            </a:r>
            <a:r>
              <a:rPr lang="fi-FI" err="1"/>
              <a:t>culpa</a:t>
            </a:r>
            <a:r>
              <a:rPr lang="fi-FI"/>
              <a:t> </a:t>
            </a:r>
            <a:r>
              <a:rPr lang="fi-FI" err="1"/>
              <a:t>qui</a:t>
            </a:r>
            <a:r>
              <a:rPr lang="fi-FI"/>
              <a:t> </a:t>
            </a:r>
            <a:r>
              <a:rPr lang="fi-FI" err="1"/>
              <a:t>officia</a:t>
            </a:r>
            <a:r>
              <a:rPr lang="fi-FI"/>
              <a:t> </a:t>
            </a:r>
            <a:r>
              <a:rPr lang="fi-FI" err="1"/>
              <a:t>deserunt</a:t>
            </a:r>
            <a:r>
              <a:rPr lang="fi-FI"/>
              <a:t> mollit </a:t>
            </a:r>
            <a:r>
              <a:rPr lang="fi-FI" err="1"/>
              <a:t>anim</a:t>
            </a:r>
            <a:r>
              <a:rPr lang="fi-FI"/>
              <a:t> id </a:t>
            </a:r>
            <a:r>
              <a:rPr lang="fi-FI" err="1"/>
              <a:t>est</a:t>
            </a:r>
            <a:r>
              <a:rPr lang="fi-FI"/>
              <a:t> </a:t>
            </a:r>
            <a:r>
              <a:rPr lang="fi-FI" err="1"/>
              <a:t>laborum</a:t>
            </a:r>
            <a:r>
              <a:rPr lang="fi-FI"/>
              <a:t>.</a:t>
            </a:r>
          </a:p>
        </p:txBody>
      </p:sp>
      <p:sp>
        <p:nvSpPr>
          <p:cNvPr id="14" name="Sisällön paikkamerkki 2">
            <a:extLst>
              <a:ext uri="{FF2B5EF4-FFF2-40B4-BE49-F238E27FC236}">
                <a16:creationId xmlns:a16="http://schemas.microsoft.com/office/drawing/2014/main" id="{36976439-6E8C-4218-B122-0FD28091FEC6}"/>
              </a:ext>
            </a:extLst>
          </p:cNvPr>
          <p:cNvSpPr>
            <a:spLocks noGrp="1"/>
          </p:cNvSpPr>
          <p:nvPr>
            <p:ph sz="half" idx="10" hasCustomPrompt="1"/>
          </p:nvPr>
        </p:nvSpPr>
        <p:spPr>
          <a:xfrm>
            <a:off x="6960854" y="1485000"/>
            <a:ext cx="4378742" cy="725003"/>
          </a:xfrm>
        </p:spPr>
        <p:txBody>
          <a:bodyPr>
            <a:noAutofit/>
          </a:bodyPr>
          <a:lstStyle>
            <a:lvl1pPr marL="0" indent="0" algn="l">
              <a:buNone/>
              <a:defRPr sz="1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a:t>
            </a:r>
          </a:p>
        </p:txBody>
      </p:sp>
      <p:pic>
        <p:nvPicPr>
          <p:cNvPr id="18" name="Kuva 17" descr="Kuva, joka sisältää kohteen piirtäminen&#10;&#10;Kuvaus luotu automaattisesti">
            <a:extLst>
              <a:ext uri="{FF2B5EF4-FFF2-40B4-BE49-F238E27FC236}">
                <a16:creationId xmlns:a16="http://schemas.microsoft.com/office/drawing/2014/main" id="{B0B28D8C-8BDD-4F4E-B499-4A097D9BE6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20" name="Tekstin paikkamerkki 5">
            <a:extLst>
              <a:ext uri="{FF2B5EF4-FFF2-40B4-BE49-F238E27FC236}">
                <a16:creationId xmlns:a16="http://schemas.microsoft.com/office/drawing/2014/main" id="{08D922C3-481D-4C61-B0FE-DE9776ABA8FB}"/>
              </a:ext>
            </a:extLst>
          </p:cNvPr>
          <p:cNvSpPr>
            <a:spLocks noGrp="1"/>
          </p:cNvSpPr>
          <p:nvPr>
            <p:ph type="body" sz="quarter" idx="13" hasCustomPrompt="1"/>
          </p:nvPr>
        </p:nvSpPr>
        <p:spPr>
          <a:xfrm>
            <a:off x="6960854" y="400219"/>
            <a:ext cx="5045492" cy="962087"/>
          </a:xfrm>
        </p:spPr>
        <p:txBody>
          <a:bodyPr anchor="t">
            <a:noAutofit/>
          </a:bodyPr>
          <a:lstStyle>
            <a:lvl1pPr marL="0" indent="0">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cxnSp>
        <p:nvCxnSpPr>
          <p:cNvPr id="22" name="Suora yhdysviiva 21">
            <a:extLst>
              <a:ext uri="{FF2B5EF4-FFF2-40B4-BE49-F238E27FC236}">
                <a16:creationId xmlns:a16="http://schemas.microsoft.com/office/drawing/2014/main" id="{7AE00ECB-55EF-49A9-830B-E307830784E4}"/>
              </a:ext>
            </a:extLst>
          </p:cNvPr>
          <p:cNvCxnSpPr/>
          <p:nvPr userDrawn="1"/>
        </p:nvCxnSpPr>
        <p:spPr>
          <a:xfrm>
            <a:off x="6093296"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60068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Kuva + sisältö">
    <p:spTree>
      <p:nvGrpSpPr>
        <p:cNvPr id="1" name=""/>
        <p:cNvGrpSpPr/>
        <p:nvPr/>
      </p:nvGrpSpPr>
      <p:grpSpPr>
        <a:xfrm>
          <a:off x="0" y="0"/>
          <a:ext cx="0" cy="0"/>
          <a:chOff x="0" y="0"/>
          <a:chExt cx="0" cy="0"/>
        </a:xfrm>
      </p:grpSpPr>
      <p:sp>
        <p:nvSpPr>
          <p:cNvPr id="11" name="Kuvan paikkamerkki 3">
            <a:extLst>
              <a:ext uri="{FF2B5EF4-FFF2-40B4-BE49-F238E27FC236}">
                <a16:creationId xmlns:a16="http://schemas.microsoft.com/office/drawing/2014/main" id="{34BB7281-FFD8-4587-97FD-D2DAC0B6F10E}"/>
              </a:ext>
            </a:extLst>
          </p:cNvPr>
          <p:cNvSpPr>
            <a:spLocks noGrp="1"/>
          </p:cNvSpPr>
          <p:nvPr>
            <p:ph type="pic" sz="quarter" idx="14"/>
          </p:nvPr>
        </p:nvSpPr>
        <p:spPr>
          <a:xfrm>
            <a:off x="0" y="0"/>
            <a:ext cx="6096000" cy="6858000"/>
          </a:xfrm>
        </p:spPr>
        <p:txBody>
          <a:bodyPr/>
          <a:lstStyle/>
          <a:p>
            <a:endParaRPr lang="fi-FI"/>
          </a:p>
        </p:txBody>
      </p:sp>
      <p:sp>
        <p:nvSpPr>
          <p:cNvPr id="10" name="Otsikko 2">
            <a:extLst>
              <a:ext uri="{FF2B5EF4-FFF2-40B4-BE49-F238E27FC236}">
                <a16:creationId xmlns:a16="http://schemas.microsoft.com/office/drawing/2014/main" id="{00020A3F-BD56-461A-AA51-F7618FBF9FBC}"/>
              </a:ext>
            </a:extLst>
          </p:cNvPr>
          <p:cNvSpPr txBox="1">
            <a:spLocks/>
          </p:cNvSpPr>
          <p:nvPr userDrawn="1"/>
        </p:nvSpPr>
        <p:spPr>
          <a:xfrm>
            <a:off x="6096000" y="0"/>
            <a:ext cx="6096000" cy="6858000"/>
          </a:xfrm>
          <a:prstGeom prst="rect">
            <a:avLst/>
          </a:prstGeom>
          <a:solidFill>
            <a:schemeClr val="bg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3" name="Sisällön paikkamerkki 2">
            <a:extLst>
              <a:ext uri="{FF2B5EF4-FFF2-40B4-BE49-F238E27FC236}">
                <a16:creationId xmlns:a16="http://schemas.microsoft.com/office/drawing/2014/main" id="{5DC10AE0-505F-4854-A7D5-AE91F86ED8EE}"/>
              </a:ext>
            </a:extLst>
          </p:cNvPr>
          <p:cNvSpPr>
            <a:spLocks noGrp="1"/>
          </p:cNvSpPr>
          <p:nvPr>
            <p:ph sz="half" idx="1" hasCustomPrompt="1"/>
          </p:nvPr>
        </p:nvSpPr>
        <p:spPr>
          <a:xfrm>
            <a:off x="6960854" y="2210003"/>
            <a:ext cx="4378742" cy="3528000"/>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 </a:t>
            </a:r>
            <a:r>
              <a:rPr lang="fi-FI" err="1"/>
              <a:t>quis</a:t>
            </a:r>
            <a:r>
              <a:rPr lang="fi-FI"/>
              <a:t> </a:t>
            </a:r>
            <a:r>
              <a:rPr lang="fi-FI" err="1"/>
              <a:t>nostrud</a:t>
            </a:r>
            <a:r>
              <a:rPr lang="fi-FI"/>
              <a:t> </a:t>
            </a:r>
            <a:r>
              <a:rPr lang="fi-FI" err="1"/>
              <a:t>exercitation</a:t>
            </a:r>
            <a:r>
              <a:rPr lang="fi-FI"/>
              <a:t> </a:t>
            </a:r>
            <a:r>
              <a:rPr lang="fi-FI" err="1"/>
              <a:t>ullamco</a:t>
            </a:r>
            <a:r>
              <a:rPr lang="fi-FI"/>
              <a:t> </a:t>
            </a:r>
            <a:r>
              <a:rPr lang="fi-FI" err="1"/>
              <a:t>laboris</a:t>
            </a:r>
            <a:r>
              <a:rPr lang="fi-FI"/>
              <a:t> </a:t>
            </a:r>
            <a:r>
              <a:rPr lang="fi-FI" err="1"/>
              <a:t>nisi</a:t>
            </a:r>
            <a:r>
              <a:rPr lang="fi-FI"/>
              <a:t> </a:t>
            </a:r>
            <a:r>
              <a:rPr lang="fi-FI" err="1"/>
              <a:t>ut</a:t>
            </a:r>
            <a:r>
              <a:rPr lang="fi-FI"/>
              <a:t> </a:t>
            </a:r>
            <a:r>
              <a:rPr lang="fi-FI" err="1"/>
              <a:t>aliquip</a:t>
            </a:r>
            <a:r>
              <a:rPr lang="fi-FI"/>
              <a:t> ex </a:t>
            </a:r>
            <a:r>
              <a:rPr lang="fi-FI" err="1"/>
              <a:t>ea</a:t>
            </a:r>
            <a:r>
              <a:rPr lang="fi-FI"/>
              <a:t> </a:t>
            </a:r>
            <a:r>
              <a:rPr lang="fi-FI" err="1"/>
              <a:t>commodo</a:t>
            </a:r>
            <a:r>
              <a:rPr lang="fi-FI"/>
              <a:t> </a:t>
            </a:r>
            <a:r>
              <a:rPr lang="fi-FI" err="1"/>
              <a:t>consequat</a:t>
            </a:r>
            <a:r>
              <a:rPr lang="fi-FI"/>
              <a:t>. </a:t>
            </a:r>
            <a:r>
              <a:rPr lang="fi-FI" err="1"/>
              <a:t>Duis</a:t>
            </a:r>
            <a:r>
              <a:rPr lang="fi-FI"/>
              <a:t> </a:t>
            </a:r>
            <a:r>
              <a:rPr lang="fi-FI" err="1"/>
              <a:t>aute</a:t>
            </a:r>
            <a:r>
              <a:rPr lang="fi-FI"/>
              <a:t> </a:t>
            </a:r>
            <a:r>
              <a:rPr lang="fi-FI" err="1"/>
              <a:t>irure</a:t>
            </a:r>
            <a:r>
              <a:rPr lang="fi-FI"/>
              <a:t> </a:t>
            </a:r>
            <a:r>
              <a:rPr lang="fi-FI" err="1"/>
              <a:t>dolor</a:t>
            </a:r>
            <a:r>
              <a:rPr lang="fi-FI"/>
              <a:t> in </a:t>
            </a:r>
            <a:r>
              <a:rPr lang="fi-FI" err="1"/>
              <a:t>reprehenderit</a:t>
            </a:r>
            <a:r>
              <a:rPr lang="fi-FI"/>
              <a:t> in </a:t>
            </a:r>
            <a:r>
              <a:rPr lang="fi-FI" err="1"/>
              <a:t>voluptate</a:t>
            </a:r>
            <a:r>
              <a:rPr lang="fi-FI"/>
              <a:t> </a:t>
            </a:r>
            <a:r>
              <a:rPr lang="fi-FI" err="1"/>
              <a:t>velit</a:t>
            </a:r>
            <a:r>
              <a:rPr lang="fi-FI"/>
              <a:t> </a:t>
            </a:r>
            <a:r>
              <a:rPr lang="fi-FI" err="1"/>
              <a:t>esse</a:t>
            </a:r>
            <a:r>
              <a:rPr lang="fi-FI"/>
              <a:t> </a:t>
            </a:r>
            <a:r>
              <a:rPr lang="fi-FI" err="1"/>
              <a:t>cillum</a:t>
            </a:r>
            <a:r>
              <a:rPr lang="fi-FI"/>
              <a:t> </a:t>
            </a:r>
            <a:r>
              <a:rPr lang="fi-FI" err="1"/>
              <a:t>dolore</a:t>
            </a:r>
            <a:r>
              <a:rPr lang="fi-FI"/>
              <a:t> </a:t>
            </a:r>
            <a:r>
              <a:rPr lang="fi-FI" err="1"/>
              <a:t>eu</a:t>
            </a:r>
            <a:r>
              <a:rPr lang="fi-FI"/>
              <a:t> </a:t>
            </a:r>
            <a:r>
              <a:rPr lang="fi-FI" err="1"/>
              <a:t>fugiat</a:t>
            </a:r>
            <a:r>
              <a:rPr lang="fi-FI"/>
              <a:t> </a:t>
            </a:r>
            <a:r>
              <a:rPr lang="fi-FI" err="1"/>
              <a:t>nulla</a:t>
            </a:r>
            <a:r>
              <a:rPr lang="fi-FI"/>
              <a:t> </a:t>
            </a:r>
            <a:r>
              <a:rPr lang="fi-FI" err="1"/>
              <a:t>pariatur</a:t>
            </a:r>
            <a:r>
              <a:rPr lang="fi-FI"/>
              <a:t>. </a:t>
            </a:r>
            <a:r>
              <a:rPr lang="fi-FI" err="1"/>
              <a:t>Excepteur</a:t>
            </a:r>
            <a:r>
              <a:rPr lang="fi-FI"/>
              <a:t> </a:t>
            </a:r>
            <a:r>
              <a:rPr lang="fi-FI" err="1"/>
              <a:t>sint</a:t>
            </a:r>
            <a:r>
              <a:rPr lang="fi-FI"/>
              <a:t> </a:t>
            </a:r>
            <a:r>
              <a:rPr lang="fi-FI" err="1"/>
              <a:t>occaecat</a:t>
            </a:r>
            <a:r>
              <a:rPr lang="fi-FI"/>
              <a:t> </a:t>
            </a:r>
            <a:r>
              <a:rPr lang="fi-FI" err="1"/>
              <a:t>cupidatat</a:t>
            </a:r>
            <a:r>
              <a:rPr lang="fi-FI"/>
              <a:t> </a:t>
            </a:r>
            <a:r>
              <a:rPr lang="fi-FI" err="1"/>
              <a:t>non</a:t>
            </a:r>
            <a:r>
              <a:rPr lang="fi-FI"/>
              <a:t> </a:t>
            </a:r>
            <a:r>
              <a:rPr lang="fi-FI" err="1"/>
              <a:t>proident</a:t>
            </a:r>
            <a:r>
              <a:rPr lang="fi-FI"/>
              <a:t>, </a:t>
            </a:r>
            <a:r>
              <a:rPr lang="fi-FI" err="1"/>
              <a:t>sunt</a:t>
            </a:r>
            <a:r>
              <a:rPr lang="fi-FI"/>
              <a:t> in </a:t>
            </a:r>
            <a:r>
              <a:rPr lang="fi-FI" err="1"/>
              <a:t>culpa</a:t>
            </a:r>
            <a:r>
              <a:rPr lang="fi-FI"/>
              <a:t> </a:t>
            </a:r>
            <a:r>
              <a:rPr lang="fi-FI" err="1"/>
              <a:t>qui</a:t>
            </a:r>
            <a:r>
              <a:rPr lang="fi-FI"/>
              <a:t> </a:t>
            </a:r>
            <a:r>
              <a:rPr lang="fi-FI" err="1"/>
              <a:t>officia</a:t>
            </a:r>
            <a:r>
              <a:rPr lang="fi-FI"/>
              <a:t> </a:t>
            </a:r>
            <a:r>
              <a:rPr lang="fi-FI" err="1"/>
              <a:t>deserunt</a:t>
            </a:r>
            <a:r>
              <a:rPr lang="fi-FI"/>
              <a:t> mollit </a:t>
            </a:r>
            <a:r>
              <a:rPr lang="fi-FI" err="1"/>
              <a:t>anim</a:t>
            </a:r>
            <a:r>
              <a:rPr lang="fi-FI"/>
              <a:t> id </a:t>
            </a:r>
            <a:r>
              <a:rPr lang="fi-FI" err="1"/>
              <a:t>est</a:t>
            </a:r>
            <a:r>
              <a:rPr lang="fi-FI"/>
              <a:t> </a:t>
            </a:r>
            <a:r>
              <a:rPr lang="fi-FI" err="1"/>
              <a:t>laborum</a:t>
            </a:r>
            <a:r>
              <a:rPr lang="fi-FI"/>
              <a:t>.</a:t>
            </a:r>
          </a:p>
        </p:txBody>
      </p:sp>
      <p:sp>
        <p:nvSpPr>
          <p:cNvPr id="14" name="Sisällön paikkamerkki 2">
            <a:extLst>
              <a:ext uri="{FF2B5EF4-FFF2-40B4-BE49-F238E27FC236}">
                <a16:creationId xmlns:a16="http://schemas.microsoft.com/office/drawing/2014/main" id="{36976439-6E8C-4218-B122-0FD28091FEC6}"/>
              </a:ext>
            </a:extLst>
          </p:cNvPr>
          <p:cNvSpPr>
            <a:spLocks noGrp="1"/>
          </p:cNvSpPr>
          <p:nvPr>
            <p:ph sz="half" idx="10" hasCustomPrompt="1"/>
          </p:nvPr>
        </p:nvSpPr>
        <p:spPr>
          <a:xfrm>
            <a:off x="6960854" y="1485000"/>
            <a:ext cx="4378742" cy="725003"/>
          </a:xfrm>
        </p:spPr>
        <p:txBody>
          <a:bodyPr>
            <a:noAutofit/>
          </a:bodyPr>
          <a:lstStyle>
            <a:lvl1pPr marL="0" indent="0" algn="l">
              <a:buNone/>
              <a:defRPr sz="1400"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a:t>
            </a:r>
          </a:p>
        </p:txBody>
      </p:sp>
      <p:pic>
        <p:nvPicPr>
          <p:cNvPr id="18" name="Kuva 17" descr="Kuva, joka sisältää kohteen piirtäminen&#10;&#10;Kuvaus luotu automaattisesti">
            <a:extLst>
              <a:ext uri="{FF2B5EF4-FFF2-40B4-BE49-F238E27FC236}">
                <a16:creationId xmlns:a16="http://schemas.microsoft.com/office/drawing/2014/main" id="{B0B28D8C-8BDD-4F4E-B499-4A097D9BE6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12" name="Tekstin paikkamerkki 5">
            <a:extLst>
              <a:ext uri="{FF2B5EF4-FFF2-40B4-BE49-F238E27FC236}">
                <a16:creationId xmlns:a16="http://schemas.microsoft.com/office/drawing/2014/main" id="{C2C400F9-A9D0-4285-BCFC-012B5A14F713}"/>
              </a:ext>
            </a:extLst>
          </p:cNvPr>
          <p:cNvSpPr>
            <a:spLocks noGrp="1"/>
          </p:cNvSpPr>
          <p:nvPr>
            <p:ph type="body" sz="quarter" idx="13" hasCustomPrompt="1"/>
          </p:nvPr>
        </p:nvSpPr>
        <p:spPr>
          <a:xfrm>
            <a:off x="6960854" y="400219"/>
            <a:ext cx="5045492" cy="962087"/>
          </a:xfrm>
        </p:spPr>
        <p:txBody>
          <a:bodyPr anchor="t">
            <a:noAutofit/>
          </a:bodyPr>
          <a:lstStyle>
            <a:lvl1pPr marL="0" indent="0">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15" name="Suorakulmio 14">
            <a:extLst>
              <a:ext uri="{FF2B5EF4-FFF2-40B4-BE49-F238E27FC236}">
                <a16:creationId xmlns:a16="http://schemas.microsoft.com/office/drawing/2014/main" id="{ED621C7C-DBAC-479F-A177-09E9A92B712D}"/>
              </a:ext>
            </a:extLst>
          </p:cNvPr>
          <p:cNvSpPr/>
          <p:nvPr userDrawn="1"/>
        </p:nvSpPr>
        <p:spPr>
          <a:xfrm>
            <a:off x="6849297" y="477000"/>
            <a:ext cx="110205" cy="262834"/>
          </a:xfrm>
          <a:prstGeom prst="rect">
            <a:avLst/>
          </a:prstGeom>
          <a:solidFill>
            <a:schemeClr val="accent2"/>
          </a:solidFill>
          <a:ln w="9525" cap="flat" cmpd="sng" algn="ctr">
            <a:noFill/>
            <a:prstDash val="solid"/>
          </a:ln>
          <a:effectLst/>
        </p:spPr>
        <p:txBody>
          <a:bodyPr rtlCol="0" anchor="ct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3652851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Kolme sisältökohdetta">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41DC3EE6-44C4-4E7B-AE76-DC2CC0A095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720000" y="-1"/>
            <a:ext cx="8472000" cy="6858001"/>
          </a:xfrm>
          <a:prstGeom prst="rect">
            <a:avLst/>
          </a:prstGeom>
        </p:spPr>
      </p:pic>
      <p:sp>
        <p:nvSpPr>
          <p:cNvPr id="4" name="Kuva 2">
            <a:extLst>
              <a:ext uri="{FF2B5EF4-FFF2-40B4-BE49-F238E27FC236}">
                <a16:creationId xmlns:a16="http://schemas.microsoft.com/office/drawing/2014/main" id="{A0811EFD-BD50-4E3A-9E1F-2CEE6019C362}"/>
              </a:ext>
            </a:extLst>
          </p:cNvPr>
          <p:cNvSpPr/>
          <p:nvPr/>
        </p:nvSpPr>
        <p:spPr>
          <a:xfrm>
            <a:off x="0" y="0"/>
            <a:ext cx="6991350" cy="6858000"/>
          </a:xfrm>
          <a:custGeom>
            <a:avLst/>
            <a:gdLst>
              <a:gd name="connsiteX0" fmla="*/ 6991350 w 6991350"/>
              <a:gd name="connsiteY0" fmla="*/ 6858000 h 6858000"/>
              <a:gd name="connsiteX1" fmla="*/ 0 w 6991350"/>
              <a:gd name="connsiteY1" fmla="*/ 6858000 h 6858000"/>
              <a:gd name="connsiteX2" fmla="*/ 0 w 6991350"/>
              <a:gd name="connsiteY2" fmla="*/ 0 h 6858000"/>
              <a:gd name="connsiteX3" fmla="*/ 4869180 w 6991350"/>
              <a:gd name="connsiteY3" fmla="*/ 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6991350" y="6858000"/>
                </a:moveTo>
                <a:lnTo>
                  <a:pt x="0" y="6858000"/>
                </a:lnTo>
                <a:lnTo>
                  <a:pt x="0" y="0"/>
                </a:lnTo>
                <a:lnTo>
                  <a:pt x="4869180" y="0"/>
                </a:lnTo>
                <a:close/>
              </a:path>
            </a:pathLst>
          </a:custGeom>
          <a:solidFill>
            <a:schemeClr val="tx1"/>
          </a:solidFill>
          <a:ln w="9525" cap="flat">
            <a:noFill/>
            <a:prstDash val="solid"/>
            <a:miter/>
          </a:ln>
        </p:spPr>
        <p:txBody>
          <a:bodyPr rtlCol="0" anchor="ctr"/>
          <a:lstStyle/>
          <a:p>
            <a:endParaRPr lang="fi-FI"/>
          </a:p>
        </p:txBody>
      </p:sp>
      <p:sp>
        <p:nvSpPr>
          <p:cNvPr id="7" name="Kuva 5">
            <a:extLst>
              <a:ext uri="{FF2B5EF4-FFF2-40B4-BE49-F238E27FC236}">
                <a16:creationId xmlns:a16="http://schemas.microsoft.com/office/drawing/2014/main" id="{434BC958-8518-4206-8776-9A20FE5E9ACE}"/>
              </a:ext>
            </a:extLst>
          </p:cNvPr>
          <p:cNvSpPr/>
          <p:nvPr/>
        </p:nvSpPr>
        <p:spPr>
          <a:xfrm>
            <a:off x="4825240" y="0"/>
            <a:ext cx="3495675" cy="6858000"/>
          </a:xfrm>
          <a:custGeom>
            <a:avLst/>
            <a:gdLst>
              <a:gd name="connsiteX0" fmla="*/ 3495675 w 3495675"/>
              <a:gd name="connsiteY0" fmla="*/ 6858000 h 6858000"/>
              <a:gd name="connsiteX1" fmla="*/ 2124075 w 3495675"/>
              <a:gd name="connsiteY1" fmla="*/ 6858000 h 6858000"/>
              <a:gd name="connsiteX2" fmla="*/ 0 w 3495675"/>
              <a:gd name="connsiteY2" fmla="*/ 0 h 6858000"/>
              <a:gd name="connsiteX3" fmla="*/ 1371600 w 3495675"/>
              <a:gd name="connsiteY3" fmla="*/ 0 h 6858000"/>
            </a:gdLst>
            <a:ahLst/>
            <a:cxnLst>
              <a:cxn ang="0">
                <a:pos x="connsiteX0" y="connsiteY0"/>
              </a:cxn>
              <a:cxn ang="0">
                <a:pos x="connsiteX1" y="connsiteY1"/>
              </a:cxn>
              <a:cxn ang="0">
                <a:pos x="connsiteX2" y="connsiteY2"/>
              </a:cxn>
              <a:cxn ang="0">
                <a:pos x="connsiteX3" y="connsiteY3"/>
              </a:cxn>
            </a:cxnLst>
            <a:rect l="l" t="t" r="r" b="b"/>
            <a:pathLst>
              <a:path w="3495675" h="6858000">
                <a:moveTo>
                  <a:pt x="3495675" y="6858000"/>
                </a:moveTo>
                <a:lnTo>
                  <a:pt x="2124075" y="6858000"/>
                </a:lnTo>
                <a:lnTo>
                  <a:pt x="0" y="0"/>
                </a:lnTo>
                <a:lnTo>
                  <a:pt x="1371600" y="0"/>
                </a:lnTo>
                <a:close/>
              </a:path>
            </a:pathLst>
          </a:custGeom>
          <a:solidFill>
            <a:schemeClr val="accent1">
              <a:alpha val="70000"/>
            </a:schemeClr>
          </a:solidFill>
          <a:ln w="9525" cap="flat">
            <a:noFill/>
            <a:prstDash val="solid"/>
            <a:miter/>
          </a:ln>
        </p:spPr>
        <p:txBody>
          <a:bodyPr rtlCol="0" anchor="ctr"/>
          <a:lstStyle/>
          <a:p>
            <a:endParaRPr lang="fi-FI"/>
          </a:p>
        </p:txBody>
      </p:sp>
      <p:sp>
        <p:nvSpPr>
          <p:cNvPr id="25" name="Kuva 5">
            <a:extLst>
              <a:ext uri="{FF2B5EF4-FFF2-40B4-BE49-F238E27FC236}">
                <a16:creationId xmlns:a16="http://schemas.microsoft.com/office/drawing/2014/main" id="{41BBBC1F-9211-4FA0-8996-EB50D10FFD43}"/>
              </a:ext>
            </a:extLst>
          </p:cNvPr>
          <p:cNvSpPr/>
          <p:nvPr userDrawn="1"/>
        </p:nvSpPr>
        <p:spPr>
          <a:xfrm>
            <a:off x="6163565" y="0"/>
            <a:ext cx="3495675" cy="6858000"/>
          </a:xfrm>
          <a:custGeom>
            <a:avLst/>
            <a:gdLst>
              <a:gd name="connsiteX0" fmla="*/ 3495675 w 3495675"/>
              <a:gd name="connsiteY0" fmla="*/ 6858000 h 6858000"/>
              <a:gd name="connsiteX1" fmla="*/ 2124075 w 3495675"/>
              <a:gd name="connsiteY1" fmla="*/ 6858000 h 6858000"/>
              <a:gd name="connsiteX2" fmla="*/ 0 w 3495675"/>
              <a:gd name="connsiteY2" fmla="*/ 0 h 6858000"/>
              <a:gd name="connsiteX3" fmla="*/ 1371600 w 3495675"/>
              <a:gd name="connsiteY3" fmla="*/ 0 h 6858000"/>
            </a:gdLst>
            <a:ahLst/>
            <a:cxnLst>
              <a:cxn ang="0">
                <a:pos x="connsiteX0" y="connsiteY0"/>
              </a:cxn>
              <a:cxn ang="0">
                <a:pos x="connsiteX1" y="connsiteY1"/>
              </a:cxn>
              <a:cxn ang="0">
                <a:pos x="connsiteX2" y="connsiteY2"/>
              </a:cxn>
              <a:cxn ang="0">
                <a:pos x="connsiteX3" y="connsiteY3"/>
              </a:cxn>
            </a:cxnLst>
            <a:rect l="l" t="t" r="r" b="b"/>
            <a:pathLst>
              <a:path w="3495675" h="6858000">
                <a:moveTo>
                  <a:pt x="3495675" y="6858000"/>
                </a:moveTo>
                <a:lnTo>
                  <a:pt x="2124075" y="6858000"/>
                </a:lnTo>
                <a:lnTo>
                  <a:pt x="0" y="0"/>
                </a:lnTo>
                <a:lnTo>
                  <a:pt x="1371600" y="0"/>
                </a:lnTo>
                <a:close/>
              </a:path>
            </a:pathLst>
          </a:custGeom>
          <a:solidFill>
            <a:schemeClr val="accent2">
              <a:alpha val="50000"/>
            </a:schemeClr>
          </a:solidFill>
          <a:ln w="9525" cap="flat">
            <a:noFill/>
            <a:prstDash val="solid"/>
            <a:miter/>
          </a:ln>
        </p:spPr>
        <p:txBody>
          <a:bodyPr rtlCol="0" anchor="ctr"/>
          <a:lstStyle/>
          <a:p>
            <a:endParaRPr lang="fi-FI"/>
          </a:p>
        </p:txBody>
      </p:sp>
      <p:sp>
        <p:nvSpPr>
          <p:cNvPr id="26" name="Tekstin paikkamerkki 5">
            <a:extLst>
              <a:ext uri="{FF2B5EF4-FFF2-40B4-BE49-F238E27FC236}">
                <a16:creationId xmlns:a16="http://schemas.microsoft.com/office/drawing/2014/main" id="{8116BA7C-3F5A-4B3E-B3AB-3832EF21FE2D}"/>
              </a:ext>
            </a:extLst>
          </p:cNvPr>
          <p:cNvSpPr>
            <a:spLocks noGrp="1"/>
          </p:cNvSpPr>
          <p:nvPr>
            <p:ph type="body" sz="quarter" idx="22" hasCustomPrompt="1"/>
          </p:nvPr>
        </p:nvSpPr>
        <p:spPr>
          <a:xfrm>
            <a:off x="742581" y="646811"/>
            <a:ext cx="3841419" cy="1630189"/>
          </a:xfrm>
        </p:spPr>
        <p:txBody>
          <a:bodyPr anchor="t">
            <a:noAutofit/>
          </a:bodyPr>
          <a:lstStyle>
            <a:lvl1pPr marL="0" indent="0" algn="l">
              <a:buNone/>
              <a:defRPr sz="36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Miksi olemme parhaita?</a:t>
            </a:r>
          </a:p>
        </p:txBody>
      </p:sp>
      <p:sp>
        <p:nvSpPr>
          <p:cNvPr id="27" name="Kuusikulmio 26">
            <a:extLst>
              <a:ext uri="{FF2B5EF4-FFF2-40B4-BE49-F238E27FC236}">
                <a16:creationId xmlns:a16="http://schemas.microsoft.com/office/drawing/2014/main" id="{F56E6441-3AD4-465E-AE87-C36D74123DA2}"/>
              </a:ext>
            </a:extLst>
          </p:cNvPr>
          <p:cNvSpPr/>
          <p:nvPr userDrawn="1"/>
        </p:nvSpPr>
        <p:spPr>
          <a:xfrm rot="5400000">
            <a:off x="5569763" y="3141000"/>
            <a:ext cx="668160" cy="576000"/>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Kuusikulmio 27">
            <a:extLst>
              <a:ext uri="{FF2B5EF4-FFF2-40B4-BE49-F238E27FC236}">
                <a16:creationId xmlns:a16="http://schemas.microsoft.com/office/drawing/2014/main" id="{B5639A5B-28EC-44A6-A2B6-8437EAF13711}"/>
              </a:ext>
            </a:extLst>
          </p:cNvPr>
          <p:cNvSpPr/>
          <p:nvPr userDrawn="1"/>
        </p:nvSpPr>
        <p:spPr>
          <a:xfrm rot="5400000">
            <a:off x="6080206" y="4786341"/>
            <a:ext cx="668160" cy="576000"/>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 name="Tekstin paikkamerkki 5">
            <a:extLst>
              <a:ext uri="{FF2B5EF4-FFF2-40B4-BE49-F238E27FC236}">
                <a16:creationId xmlns:a16="http://schemas.microsoft.com/office/drawing/2014/main" id="{BF0700BF-442C-4843-83FB-DEFEC95E1979}"/>
              </a:ext>
            </a:extLst>
          </p:cNvPr>
          <p:cNvSpPr>
            <a:spLocks noGrp="1"/>
          </p:cNvSpPr>
          <p:nvPr>
            <p:ph type="body" sz="quarter" idx="25" hasCustomPrompt="1"/>
          </p:nvPr>
        </p:nvSpPr>
        <p:spPr>
          <a:xfrm>
            <a:off x="5615843" y="3253753"/>
            <a:ext cx="576000" cy="350489"/>
          </a:xfrm>
        </p:spPr>
        <p:txBody>
          <a:bodyPr anchor="t">
            <a:noAutofit/>
          </a:bodyPr>
          <a:lstStyle>
            <a:lvl1pPr marL="0" indent="0" algn="ctr">
              <a:buNone/>
              <a:defRPr sz="2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01</a:t>
            </a:r>
          </a:p>
        </p:txBody>
      </p:sp>
      <p:sp>
        <p:nvSpPr>
          <p:cNvPr id="30" name="Tekstin paikkamerkki 5">
            <a:extLst>
              <a:ext uri="{FF2B5EF4-FFF2-40B4-BE49-F238E27FC236}">
                <a16:creationId xmlns:a16="http://schemas.microsoft.com/office/drawing/2014/main" id="{20D275C1-DB34-463B-B263-94E1C1A2F061}"/>
              </a:ext>
            </a:extLst>
          </p:cNvPr>
          <p:cNvSpPr>
            <a:spLocks noGrp="1"/>
          </p:cNvSpPr>
          <p:nvPr>
            <p:ph type="body" sz="quarter" idx="26" hasCustomPrompt="1"/>
          </p:nvPr>
        </p:nvSpPr>
        <p:spPr>
          <a:xfrm>
            <a:off x="6126286" y="4902801"/>
            <a:ext cx="576000" cy="350489"/>
          </a:xfrm>
        </p:spPr>
        <p:txBody>
          <a:bodyPr anchor="t">
            <a:noAutofit/>
          </a:bodyPr>
          <a:lstStyle>
            <a:lvl1pPr marL="0" indent="0" algn="ctr">
              <a:buNone/>
              <a:defRPr sz="20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02</a:t>
            </a:r>
          </a:p>
        </p:txBody>
      </p:sp>
      <p:sp>
        <p:nvSpPr>
          <p:cNvPr id="31" name="Sisällön paikkamerkki 2">
            <a:extLst>
              <a:ext uri="{FF2B5EF4-FFF2-40B4-BE49-F238E27FC236}">
                <a16:creationId xmlns:a16="http://schemas.microsoft.com/office/drawing/2014/main" id="{64C10FB5-B9F3-4AF7-AF3B-4CD017030FE4}"/>
              </a:ext>
            </a:extLst>
          </p:cNvPr>
          <p:cNvSpPr>
            <a:spLocks noGrp="1"/>
          </p:cNvSpPr>
          <p:nvPr>
            <p:ph sz="half" idx="16" hasCustomPrompt="1"/>
          </p:nvPr>
        </p:nvSpPr>
        <p:spPr>
          <a:xfrm>
            <a:off x="742581" y="3265089"/>
            <a:ext cx="4706606" cy="327819"/>
          </a:xfrm>
        </p:spPr>
        <p:txBody>
          <a:bodyPr>
            <a:noAutofit/>
          </a:bodyPr>
          <a:lstStyle>
            <a:lvl1pPr marL="0" indent="0" algn="r">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Pitkä kokemus elintarvikealalta</a:t>
            </a:r>
          </a:p>
        </p:txBody>
      </p:sp>
      <p:sp>
        <p:nvSpPr>
          <p:cNvPr id="32" name="Sisällön paikkamerkki 2">
            <a:extLst>
              <a:ext uri="{FF2B5EF4-FFF2-40B4-BE49-F238E27FC236}">
                <a16:creationId xmlns:a16="http://schemas.microsoft.com/office/drawing/2014/main" id="{891CB7BD-AF18-49BD-8CEA-99ABB6D6A9B9}"/>
              </a:ext>
            </a:extLst>
          </p:cNvPr>
          <p:cNvSpPr>
            <a:spLocks noGrp="1"/>
          </p:cNvSpPr>
          <p:nvPr>
            <p:ph sz="half" idx="27" hasCustomPrompt="1"/>
          </p:nvPr>
        </p:nvSpPr>
        <p:spPr>
          <a:xfrm>
            <a:off x="1240223" y="4910431"/>
            <a:ext cx="4706606" cy="327819"/>
          </a:xfrm>
        </p:spPr>
        <p:txBody>
          <a:bodyPr>
            <a:noAutofit/>
          </a:bodyPr>
          <a:lstStyle>
            <a:lvl1pPr marL="0" indent="0" algn="r">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Ammattitaitoinen henkilökunta</a:t>
            </a:r>
          </a:p>
        </p:txBody>
      </p:sp>
      <p:sp>
        <p:nvSpPr>
          <p:cNvPr id="33" name="Sisällön paikkamerkki 2">
            <a:extLst>
              <a:ext uri="{FF2B5EF4-FFF2-40B4-BE49-F238E27FC236}">
                <a16:creationId xmlns:a16="http://schemas.microsoft.com/office/drawing/2014/main" id="{2A65588E-AA04-4F61-8DA5-D40BCAF182A3}"/>
              </a:ext>
            </a:extLst>
          </p:cNvPr>
          <p:cNvSpPr>
            <a:spLocks noGrp="1"/>
          </p:cNvSpPr>
          <p:nvPr>
            <p:ph sz="half" idx="14" hasCustomPrompt="1"/>
          </p:nvPr>
        </p:nvSpPr>
        <p:spPr>
          <a:xfrm>
            <a:off x="742581" y="3633165"/>
            <a:ext cx="4712032" cy="1070057"/>
          </a:xfrm>
        </p:spPr>
        <p:txBody>
          <a:bodyPr>
            <a:noAutofit/>
          </a:bodyPr>
          <a:lstStyle>
            <a:lvl1pPr marL="0" indent="0" algn="r">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38" name="Sisällön paikkamerkki 2">
            <a:extLst>
              <a:ext uri="{FF2B5EF4-FFF2-40B4-BE49-F238E27FC236}">
                <a16:creationId xmlns:a16="http://schemas.microsoft.com/office/drawing/2014/main" id="{AD10DA5C-6544-4EAE-BE5F-C5A7600CAAE3}"/>
              </a:ext>
            </a:extLst>
          </p:cNvPr>
          <p:cNvSpPr>
            <a:spLocks noGrp="1"/>
          </p:cNvSpPr>
          <p:nvPr>
            <p:ph sz="half" idx="28" hasCustomPrompt="1"/>
          </p:nvPr>
        </p:nvSpPr>
        <p:spPr>
          <a:xfrm>
            <a:off x="1229336" y="5273043"/>
            <a:ext cx="4712032" cy="1070057"/>
          </a:xfrm>
        </p:spPr>
        <p:txBody>
          <a:bodyPr>
            <a:noAutofit/>
          </a:bodyPr>
          <a:lstStyle>
            <a:lvl1pPr marL="0" indent="0" algn="r">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Tree>
    <p:extLst>
      <p:ext uri="{BB962C8B-B14F-4D97-AF65-F5344CB8AC3E}">
        <p14:creationId xmlns:p14="http://schemas.microsoft.com/office/powerpoint/2010/main" val="343579756"/>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609600" y="274639"/>
            <a:ext cx="10972800" cy="1143000"/>
          </a:xfrm>
        </p:spPr>
        <p:txBody>
          <a:bodyPr/>
          <a:lstStyle>
            <a:lvl1pPr>
              <a:defRPr/>
            </a:lvl1pPr>
          </a:lstStyle>
          <a:p>
            <a:r>
              <a:rPr lang="fi-FI"/>
              <a:t>Muokkaa ots. perustyyl. napsautt.</a:t>
            </a:r>
          </a:p>
        </p:txBody>
      </p:sp>
      <p:sp>
        <p:nvSpPr>
          <p:cNvPr id="3" name="Tekstin paikkamerkki 2"/>
          <p:cNvSpPr>
            <a:spLocks noGrp="1"/>
          </p:cNvSpPr>
          <p:nvPr>
            <p:ph type="body" idx="1"/>
          </p:nvPr>
        </p:nvSpPr>
        <p:spPr>
          <a:xfrm>
            <a:off x="609600" y="1535113"/>
            <a:ext cx="5386918" cy="639763"/>
          </a:xfrm>
        </p:spPr>
        <p:txBody>
          <a:bodyPr anchor="b"/>
          <a:lstStyle>
            <a:lvl1pPr marL="0" indent="0">
              <a:buNone/>
              <a:defRPr sz="3200" b="1"/>
            </a:lvl1pPr>
            <a:lvl2pPr marL="609594" indent="0">
              <a:buNone/>
              <a:defRPr sz="2666" b="1"/>
            </a:lvl2pPr>
            <a:lvl3pPr marL="1219188" indent="0">
              <a:buNone/>
              <a:defRPr sz="2400" b="1"/>
            </a:lvl3pPr>
            <a:lvl4pPr marL="1828782" indent="0">
              <a:buNone/>
              <a:defRPr sz="2134" b="1"/>
            </a:lvl4pPr>
            <a:lvl5pPr marL="2438376" indent="0">
              <a:buNone/>
              <a:defRPr sz="2134" b="1"/>
            </a:lvl5pPr>
            <a:lvl6pPr marL="3047970" indent="0">
              <a:buNone/>
              <a:defRPr sz="2134" b="1"/>
            </a:lvl6pPr>
            <a:lvl7pPr marL="3657564" indent="0">
              <a:buNone/>
              <a:defRPr sz="2134" b="1"/>
            </a:lvl7pPr>
            <a:lvl8pPr marL="4267157" indent="0">
              <a:buNone/>
              <a:defRPr sz="2134" b="1"/>
            </a:lvl8pPr>
            <a:lvl9pPr marL="4876751" indent="0">
              <a:buNone/>
              <a:defRPr sz="2134" b="1"/>
            </a:lvl9pPr>
          </a:lstStyle>
          <a:p>
            <a:pPr lvl="0"/>
            <a:r>
              <a:rPr lang="fi-FI"/>
              <a:t>Muokkaa tekstin perustyylejä</a:t>
            </a:r>
          </a:p>
        </p:txBody>
      </p:sp>
      <p:sp>
        <p:nvSpPr>
          <p:cNvPr id="4" name="Sisällön paikkamerkki 3"/>
          <p:cNvSpPr>
            <a:spLocks noGrp="1"/>
          </p:cNvSpPr>
          <p:nvPr>
            <p:ph sz="half" idx="2"/>
          </p:nvPr>
        </p:nvSpPr>
        <p:spPr>
          <a:xfrm>
            <a:off x="609600" y="2174875"/>
            <a:ext cx="5386918" cy="3951288"/>
          </a:xfrm>
        </p:spPr>
        <p:txBody>
          <a:bodyPr/>
          <a:lstStyle>
            <a:lvl1pPr>
              <a:defRPr sz="3200"/>
            </a:lvl1pPr>
            <a:lvl2pPr>
              <a:defRPr sz="2666"/>
            </a:lvl2pPr>
            <a:lvl3pPr>
              <a:defRPr sz="2400"/>
            </a:lvl3pPr>
            <a:lvl4pPr>
              <a:defRPr sz="2134"/>
            </a:lvl4pPr>
            <a:lvl5pPr>
              <a:defRPr sz="2134"/>
            </a:lvl5pPr>
            <a:lvl6pPr>
              <a:defRPr sz="2134"/>
            </a:lvl6pPr>
            <a:lvl7pPr>
              <a:defRPr sz="2134"/>
            </a:lvl7pPr>
            <a:lvl8pPr>
              <a:defRPr sz="2134"/>
            </a:lvl8pPr>
            <a:lvl9pPr>
              <a:defRPr sz="2134"/>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93375" y="1535113"/>
            <a:ext cx="5389033" cy="639763"/>
          </a:xfrm>
        </p:spPr>
        <p:txBody>
          <a:bodyPr anchor="b"/>
          <a:lstStyle>
            <a:lvl1pPr marL="0" indent="0">
              <a:buNone/>
              <a:defRPr sz="3200" b="1"/>
            </a:lvl1pPr>
            <a:lvl2pPr marL="609594" indent="0">
              <a:buNone/>
              <a:defRPr sz="2666" b="1"/>
            </a:lvl2pPr>
            <a:lvl3pPr marL="1219188" indent="0">
              <a:buNone/>
              <a:defRPr sz="2400" b="1"/>
            </a:lvl3pPr>
            <a:lvl4pPr marL="1828782" indent="0">
              <a:buNone/>
              <a:defRPr sz="2134" b="1"/>
            </a:lvl4pPr>
            <a:lvl5pPr marL="2438376" indent="0">
              <a:buNone/>
              <a:defRPr sz="2134" b="1"/>
            </a:lvl5pPr>
            <a:lvl6pPr marL="3047970" indent="0">
              <a:buNone/>
              <a:defRPr sz="2134" b="1"/>
            </a:lvl6pPr>
            <a:lvl7pPr marL="3657564" indent="0">
              <a:buNone/>
              <a:defRPr sz="2134" b="1"/>
            </a:lvl7pPr>
            <a:lvl8pPr marL="4267157" indent="0">
              <a:buNone/>
              <a:defRPr sz="2134" b="1"/>
            </a:lvl8pPr>
            <a:lvl9pPr marL="4876751" indent="0">
              <a:buNone/>
              <a:defRPr sz="2134" b="1"/>
            </a:lvl9pPr>
          </a:lstStyle>
          <a:p>
            <a:pPr lvl="0"/>
            <a:r>
              <a:rPr lang="fi-FI"/>
              <a:t>Muokkaa tekstin perustyylejä</a:t>
            </a:r>
          </a:p>
        </p:txBody>
      </p:sp>
      <p:sp>
        <p:nvSpPr>
          <p:cNvPr id="6" name="Sisällön paikkamerkki 5"/>
          <p:cNvSpPr>
            <a:spLocks noGrp="1"/>
          </p:cNvSpPr>
          <p:nvPr>
            <p:ph sz="quarter" idx="4"/>
          </p:nvPr>
        </p:nvSpPr>
        <p:spPr>
          <a:xfrm>
            <a:off x="6193375" y="2174875"/>
            <a:ext cx="5389033" cy="3951288"/>
          </a:xfrm>
        </p:spPr>
        <p:txBody>
          <a:bodyPr/>
          <a:lstStyle>
            <a:lvl1pPr>
              <a:defRPr sz="3200"/>
            </a:lvl1pPr>
            <a:lvl2pPr>
              <a:defRPr sz="2666"/>
            </a:lvl2pPr>
            <a:lvl3pPr>
              <a:defRPr sz="2400"/>
            </a:lvl3pPr>
            <a:lvl4pPr>
              <a:defRPr sz="2134"/>
            </a:lvl4pPr>
            <a:lvl5pPr>
              <a:defRPr sz="2134"/>
            </a:lvl5pPr>
            <a:lvl6pPr>
              <a:defRPr sz="2134"/>
            </a:lvl6pPr>
            <a:lvl7pPr>
              <a:defRPr sz="2134"/>
            </a:lvl7pPr>
            <a:lvl8pPr>
              <a:defRPr sz="2134"/>
            </a:lvl8pPr>
            <a:lvl9pPr>
              <a:defRPr sz="2134"/>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C21B57B0-27D9-4EAC-A1AF-563B3D6BE144}" type="datetimeFigureOut">
              <a:rPr lang="fi-FI" smtClean="0"/>
              <a:t>20.4.2026</a:t>
            </a:fld>
            <a:endParaRPr lang="fi-FI"/>
          </a:p>
        </p:txBody>
      </p:sp>
      <p:sp>
        <p:nvSpPr>
          <p:cNvPr id="8" name="Alatunnisteen paikkamerkki 7"/>
          <p:cNvSpPr>
            <a:spLocks noGrp="1"/>
          </p:cNvSpPr>
          <p:nvPr>
            <p:ph type="ftr" sz="quarter" idx="11"/>
          </p:nvPr>
        </p:nvSpPr>
        <p:spPr>
          <a:xfrm>
            <a:off x="4165601" y="6356354"/>
            <a:ext cx="3860800" cy="365125"/>
          </a:xfrm>
          <a:prstGeom prst="rect">
            <a:avLst/>
          </a:prstGeom>
        </p:spPr>
        <p:txBody>
          <a:bodyPr/>
          <a:lstStyle/>
          <a:p>
            <a:endParaRPr lang="fi-FI"/>
          </a:p>
        </p:txBody>
      </p:sp>
      <p:sp>
        <p:nvSpPr>
          <p:cNvPr id="9" name="Dian numeron paikkamerkki 8"/>
          <p:cNvSpPr>
            <a:spLocks noGrp="1"/>
          </p:cNvSpPr>
          <p:nvPr>
            <p:ph type="sldNum" sz="quarter" idx="12"/>
          </p:nvPr>
        </p:nvSpPr>
        <p:spPr>
          <a:xfrm>
            <a:off x="8737600" y="6356354"/>
            <a:ext cx="2844800" cy="365125"/>
          </a:xfrm>
          <a:prstGeom prst="rect">
            <a:avLst/>
          </a:prstGeom>
        </p:spPr>
        <p:txBody>
          <a:bodyPr/>
          <a:lstStyle/>
          <a:p>
            <a:fld id="{749CD86A-94D1-43B3-8510-EBCF458CE88B}" type="slidenum">
              <a:rPr lang="fi-FI" smtClean="0"/>
              <a:t>‹#›</a:t>
            </a:fld>
            <a:endParaRPr lang="fi-FI"/>
          </a:p>
        </p:txBody>
      </p:sp>
    </p:spTree>
    <p:extLst>
      <p:ext uri="{BB962C8B-B14F-4D97-AF65-F5344CB8AC3E}">
        <p14:creationId xmlns:p14="http://schemas.microsoft.com/office/powerpoint/2010/main" val="11010484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6_Kolme sisältökohdetta">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41DC3EE6-44C4-4E7B-AE76-DC2CC0A095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52000" y="-1"/>
            <a:ext cx="8040000" cy="6858001"/>
          </a:xfrm>
          <a:prstGeom prst="rect">
            <a:avLst/>
          </a:prstGeom>
        </p:spPr>
      </p:pic>
      <p:sp>
        <p:nvSpPr>
          <p:cNvPr id="4" name="Kuva 2">
            <a:extLst>
              <a:ext uri="{FF2B5EF4-FFF2-40B4-BE49-F238E27FC236}">
                <a16:creationId xmlns:a16="http://schemas.microsoft.com/office/drawing/2014/main" id="{A0811EFD-BD50-4E3A-9E1F-2CEE6019C362}"/>
              </a:ext>
            </a:extLst>
          </p:cNvPr>
          <p:cNvSpPr/>
          <p:nvPr userDrawn="1"/>
        </p:nvSpPr>
        <p:spPr>
          <a:xfrm>
            <a:off x="0" y="0"/>
            <a:ext cx="7471350" cy="6858000"/>
          </a:xfrm>
          <a:custGeom>
            <a:avLst/>
            <a:gdLst>
              <a:gd name="connsiteX0" fmla="*/ 6991350 w 6991350"/>
              <a:gd name="connsiteY0" fmla="*/ 6858000 h 6858000"/>
              <a:gd name="connsiteX1" fmla="*/ 0 w 6991350"/>
              <a:gd name="connsiteY1" fmla="*/ 6858000 h 6858000"/>
              <a:gd name="connsiteX2" fmla="*/ 0 w 6991350"/>
              <a:gd name="connsiteY2" fmla="*/ 0 h 6858000"/>
              <a:gd name="connsiteX3" fmla="*/ 4869180 w 6991350"/>
              <a:gd name="connsiteY3" fmla="*/ 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6991350" y="6858000"/>
                </a:moveTo>
                <a:lnTo>
                  <a:pt x="0" y="6858000"/>
                </a:lnTo>
                <a:lnTo>
                  <a:pt x="0" y="0"/>
                </a:lnTo>
                <a:lnTo>
                  <a:pt x="4869180" y="0"/>
                </a:lnTo>
                <a:close/>
              </a:path>
            </a:pathLst>
          </a:custGeom>
          <a:solidFill>
            <a:schemeClr val="bg1"/>
          </a:solidFill>
          <a:ln w="9525" cap="flat">
            <a:noFill/>
            <a:prstDash val="solid"/>
            <a:miter/>
          </a:ln>
        </p:spPr>
        <p:txBody>
          <a:bodyPr rtlCol="0" anchor="ctr"/>
          <a:lstStyle/>
          <a:p>
            <a:endParaRPr lang="fi-FI"/>
          </a:p>
        </p:txBody>
      </p:sp>
      <p:sp>
        <p:nvSpPr>
          <p:cNvPr id="26" name="Tekstin paikkamerkki 5">
            <a:extLst>
              <a:ext uri="{FF2B5EF4-FFF2-40B4-BE49-F238E27FC236}">
                <a16:creationId xmlns:a16="http://schemas.microsoft.com/office/drawing/2014/main" id="{8116BA7C-3F5A-4B3E-B3AB-3832EF21FE2D}"/>
              </a:ext>
            </a:extLst>
          </p:cNvPr>
          <p:cNvSpPr>
            <a:spLocks noGrp="1"/>
          </p:cNvSpPr>
          <p:nvPr>
            <p:ph type="body" sz="quarter" idx="22" hasCustomPrompt="1"/>
          </p:nvPr>
        </p:nvSpPr>
        <p:spPr>
          <a:xfrm>
            <a:off x="742581" y="646811"/>
            <a:ext cx="3841419" cy="1630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1" name="Sisällön paikkamerkki 2">
            <a:extLst>
              <a:ext uri="{FF2B5EF4-FFF2-40B4-BE49-F238E27FC236}">
                <a16:creationId xmlns:a16="http://schemas.microsoft.com/office/drawing/2014/main" id="{64C10FB5-B9F3-4AF7-AF3B-4CD017030FE4}"/>
              </a:ext>
            </a:extLst>
          </p:cNvPr>
          <p:cNvSpPr>
            <a:spLocks noGrp="1"/>
          </p:cNvSpPr>
          <p:nvPr>
            <p:ph sz="half" idx="16" hasCustomPrompt="1"/>
          </p:nvPr>
        </p:nvSpPr>
        <p:spPr>
          <a:xfrm>
            <a:off x="742580" y="3265089"/>
            <a:ext cx="5065419" cy="327819"/>
          </a:xfrm>
        </p:spPr>
        <p:txBody>
          <a:bodyPr>
            <a:noAutofit/>
          </a:bodyPr>
          <a:lstStyle>
            <a:lvl1pPr marL="0" indent="0" algn="r">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 1</a:t>
            </a:r>
          </a:p>
        </p:txBody>
      </p:sp>
      <p:sp>
        <p:nvSpPr>
          <p:cNvPr id="32" name="Sisällön paikkamerkki 2">
            <a:extLst>
              <a:ext uri="{FF2B5EF4-FFF2-40B4-BE49-F238E27FC236}">
                <a16:creationId xmlns:a16="http://schemas.microsoft.com/office/drawing/2014/main" id="{891CB7BD-AF18-49BD-8CEA-99ABB6D6A9B9}"/>
              </a:ext>
            </a:extLst>
          </p:cNvPr>
          <p:cNvSpPr>
            <a:spLocks noGrp="1"/>
          </p:cNvSpPr>
          <p:nvPr>
            <p:ph sz="half" idx="27" hasCustomPrompt="1"/>
          </p:nvPr>
        </p:nvSpPr>
        <p:spPr>
          <a:xfrm>
            <a:off x="1240222" y="4910431"/>
            <a:ext cx="5065417" cy="327819"/>
          </a:xfrm>
        </p:spPr>
        <p:txBody>
          <a:bodyPr>
            <a:noAutofit/>
          </a:bodyPr>
          <a:lstStyle>
            <a:lvl1pPr marL="0" indent="0" algn="r">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 2</a:t>
            </a:r>
          </a:p>
        </p:txBody>
      </p:sp>
      <p:sp>
        <p:nvSpPr>
          <p:cNvPr id="33" name="Sisällön paikkamerkki 2">
            <a:extLst>
              <a:ext uri="{FF2B5EF4-FFF2-40B4-BE49-F238E27FC236}">
                <a16:creationId xmlns:a16="http://schemas.microsoft.com/office/drawing/2014/main" id="{2A65588E-AA04-4F61-8DA5-D40BCAF182A3}"/>
              </a:ext>
            </a:extLst>
          </p:cNvPr>
          <p:cNvSpPr>
            <a:spLocks noGrp="1"/>
          </p:cNvSpPr>
          <p:nvPr>
            <p:ph sz="half" idx="14" hasCustomPrompt="1"/>
          </p:nvPr>
        </p:nvSpPr>
        <p:spPr>
          <a:xfrm>
            <a:off x="742581" y="3633165"/>
            <a:ext cx="5065418" cy="1070057"/>
          </a:xfrm>
        </p:spPr>
        <p:txBody>
          <a:bodyPr>
            <a:noAutofit/>
          </a:bodyPr>
          <a:lstStyle>
            <a:lvl1pPr marL="0" indent="0" algn="r">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38" name="Sisällön paikkamerkki 2">
            <a:extLst>
              <a:ext uri="{FF2B5EF4-FFF2-40B4-BE49-F238E27FC236}">
                <a16:creationId xmlns:a16="http://schemas.microsoft.com/office/drawing/2014/main" id="{AD10DA5C-6544-4EAE-BE5F-C5A7600CAAE3}"/>
              </a:ext>
            </a:extLst>
          </p:cNvPr>
          <p:cNvSpPr>
            <a:spLocks noGrp="1"/>
          </p:cNvSpPr>
          <p:nvPr>
            <p:ph sz="half" idx="28" hasCustomPrompt="1"/>
          </p:nvPr>
        </p:nvSpPr>
        <p:spPr>
          <a:xfrm>
            <a:off x="1240220" y="5273043"/>
            <a:ext cx="5065418" cy="1070057"/>
          </a:xfrm>
        </p:spPr>
        <p:txBody>
          <a:bodyPr>
            <a:noAutofit/>
          </a:bodyPr>
          <a:lstStyle>
            <a:lvl1pPr marL="0" indent="0" algn="r">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pic>
        <p:nvPicPr>
          <p:cNvPr id="13" name="Kuva 12" descr="Kuva, joka sisältää kohteen piirtäminen&#10;&#10;Kuvaus luotu automaattisesti">
            <a:extLst>
              <a:ext uri="{FF2B5EF4-FFF2-40B4-BE49-F238E27FC236}">
                <a16:creationId xmlns:a16="http://schemas.microsoft.com/office/drawing/2014/main" id="{6CF10A16-0B18-46A5-8F36-5F1D54BCC4F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Tree>
    <p:extLst>
      <p:ext uri="{BB962C8B-B14F-4D97-AF65-F5344CB8AC3E}">
        <p14:creationId xmlns:p14="http://schemas.microsoft.com/office/powerpoint/2010/main" val="1460211917"/>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0_Kolme sisältökohdetta">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41DC3EE6-44C4-4E7B-AE76-DC2CC0A095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52000" y="-1"/>
            <a:ext cx="8040000" cy="6858001"/>
          </a:xfrm>
          <a:prstGeom prst="rect">
            <a:avLst/>
          </a:prstGeom>
        </p:spPr>
      </p:pic>
      <p:sp>
        <p:nvSpPr>
          <p:cNvPr id="4" name="Kuva 2">
            <a:extLst>
              <a:ext uri="{FF2B5EF4-FFF2-40B4-BE49-F238E27FC236}">
                <a16:creationId xmlns:a16="http://schemas.microsoft.com/office/drawing/2014/main" id="{A0811EFD-BD50-4E3A-9E1F-2CEE6019C362}"/>
              </a:ext>
            </a:extLst>
          </p:cNvPr>
          <p:cNvSpPr/>
          <p:nvPr userDrawn="1"/>
        </p:nvSpPr>
        <p:spPr>
          <a:xfrm>
            <a:off x="0" y="0"/>
            <a:ext cx="7471350" cy="6858000"/>
          </a:xfrm>
          <a:custGeom>
            <a:avLst/>
            <a:gdLst>
              <a:gd name="connsiteX0" fmla="*/ 6991350 w 6991350"/>
              <a:gd name="connsiteY0" fmla="*/ 6858000 h 6858000"/>
              <a:gd name="connsiteX1" fmla="*/ 0 w 6991350"/>
              <a:gd name="connsiteY1" fmla="*/ 6858000 h 6858000"/>
              <a:gd name="connsiteX2" fmla="*/ 0 w 6991350"/>
              <a:gd name="connsiteY2" fmla="*/ 0 h 6858000"/>
              <a:gd name="connsiteX3" fmla="*/ 4869180 w 6991350"/>
              <a:gd name="connsiteY3" fmla="*/ 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6991350" y="6858000"/>
                </a:moveTo>
                <a:lnTo>
                  <a:pt x="0" y="6858000"/>
                </a:lnTo>
                <a:lnTo>
                  <a:pt x="0" y="0"/>
                </a:lnTo>
                <a:lnTo>
                  <a:pt x="4869180" y="0"/>
                </a:lnTo>
                <a:close/>
              </a:path>
            </a:pathLst>
          </a:custGeom>
          <a:solidFill>
            <a:schemeClr val="tx1"/>
          </a:solidFill>
          <a:ln w="9525" cap="flat">
            <a:noFill/>
            <a:prstDash val="solid"/>
            <a:miter/>
          </a:ln>
        </p:spPr>
        <p:txBody>
          <a:bodyPr rtlCol="0" anchor="ctr"/>
          <a:lstStyle/>
          <a:p>
            <a:endParaRPr lang="fi-FI"/>
          </a:p>
        </p:txBody>
      </p:sp>
      <p:sp>
        <p:nvSpPr>
          <p:cNvPr id="26" name="Tekstin paikkamerkki 5">
            <a:extLst>
              <a:ext uri="{FF2B5EF4-FFF2-40B4-BE49-F238E27FC236}">
                <a16:creationId xmlns:a16="http://schemas.microsoft.com/office/drawing/2014/main" id="{8116BA7C-3F5A-4B3E-B3AB-3832EF21FE2D}"/>
              </a:ext>
            </a:extLst>
          </p:cNvPr>
          <p:cNvSpPr>
            <a:spLocks noGrp="1"/>
          </p:cNvSpPr>
          <p:nvPr>
            <p:ph type="body" sz="quarter" idx="22" hasCustomPrompt="1"/>
          </p:nvPr>
        </p:nvSpPr>
        <p:spPr>
          <a:xfrm>
            <a:off x="742581" y="646811"/>
            <a:ext cx="3841419" cy="1630189"/>
          </a:xfrm>
        </p:spPr>
        <p:txBody>
          <a:bodyPr anchor="t">
            <a:noAutofit/>
          </a:bodyPr>
          <a:lstStyle>
            <a:lvl1pPr marL="0" indent="0" algn="l">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31" name="Sisällön paikkamerkki 2">
            <a:extLst>
              <a:ext uri="{FF2B5EF4-FFF2-40B4-BE49-F238E27FC236}">
                <a16:creationId xmlns:a16="http://schemas.microsoft.com/office/drawing/2014/main" id="{64C10FB5-B9F3-4AF7-AF3B-4CD017030FE4}"/>
              </a:ext>
            </a:extLst>
          </p:cNvPr>
          <p:cNvSpPr>
            <a:spLocks noGrp="1"/>
          </p:cNvSpPr>
          <p:nvPr>
            <p:ph sz="half" idx="16" hasCustomPrompt="1"/>
          </p:nvPr>
        </p:nvSpPr>
        <p:spPr>
          <a:xfrm>
            <a:off x="742580" y="3265089"/>
            <a:ext cx="5065419" cy="327819"/>
          </a:xfrm>
        </p:spPr>
        <p:txBody>
          <a:bodyPr>
            <a:noAutofit/>
          </a:bodyPr>
          <a:lstStyle>
            <a:lvl1pPr marL="0" indent="0" algn="r">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 1</a:t>
            </a:r>
          </a:p>
        </p:txBody>
      </p:sp>
      <p:sp>
        <p:nvSpPr>
          <p:cNvPr id="32" name="Sisällön paikkamerkki 2">
            <a:extLst>
              <a:ext uri="{FF2B5EF4-FFF2-40B4-BE49-F238E27FC236}">
                <a16:creationId xmlns:a16="http://schemas.microsoft.com/office/drawing/2014/main" id="{891CB7BD-AF18-49BD-8CEA-99ABB6D6A9B9}"/>
              </a:ext>
            </a:extLst>
          </p:cNvPr>
          <p:cNvSpPr>
            <a:spLocks noGrp="1"/>
          </p:cNvSpPr>
          <p:nvPr>
            <p:ph sz="half" idx="27" hasCustomPrompt="1"/>
          </p:nvPr>
        </p:nvSpPr>
        <p:spPr>
          <a:xfrm>
            <a:off x="1240222" y="4910431"/>
            <a:ext cx="5065417" cy="327819"/>
          </a:xfrm>
        </p:spPr>
        <p:txBody>
          <a:bodyPr>
            <a:noAutofit/>
          </a:bodyPr>
          <a:lstStyle>
            <a:lvl1pPr marL="0" indent="0" algn="r">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 2</a:t>
            </a:r>
          </a:p>
        </p:txBody>
      </p:sp>
      <p:sp>
        <p:nvSpPr>
          <p:cNvPr id="33" name="Sisällön paikkamerkki 2">
            <a:extLst>
              <a:ext uri="{FF2B5EF4-FFF2-40B4-BE49-F238E27FC236}">
                <a16:creationId xmlns:a16="http://schemas.microsoft.com/office/drawing/2014/main" id="{2A65588E-AA04-4F61-8DA5-D40BCAF182A3}"/>
              </a:ext>
            </a:extLst>
          </p:cNvPr>
          <p:cNvSpPr>
            <a:spLocks noGrp="1"/>
          </p:cNvSpPr>
          <p:nvPr>
            <p:ph sz="half" idx="14" hasCustomPrompt="1"/>
          </p:nvPr>
        </p:nvSpPr>
        <p:spPr>
          <a:xfrm>
            <a:off x="742581" y="3633165"/>
            <a:ext cx="5065418" cy="1070057"/>
          </a:xfrm>
        </p:spPr>
        <p:txBody>
          <a:bodyPr>
            <a:noAutofit/>
          </a:bodyPr>
          <a:lstStyle>
            <a:lvl1pPr marL="0" indent="0" algn="r">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38" name="Sisällön paikkamerkki 2">
            <a:extLst>
              <a:ext uri="{FF2B5EF4-FFF2-40B4-BE49-F238E27FC236}">
                <a16:creationId xmlns:a16="http://schemas.microsoft.com/office/drawing/2014/main" id="{AD10DA5C-6544-4EAE-BE5F-C5A7600CAAE3}"/>
              </a:ext>
            </a:extLst>
          </p:cNvPr>
          <p:cNvSpPr>
            <a:spLocks noGrp="1"/>
          </p:cNvSpPr>
          <p:nvPr>
            <p:ph sz="half" idx="28" hasCustomPrompt="1"/>
          </p:nvPr>
        </p:nvSpPr>
        <p:spPr>
          <a:xfrm>
            <a:off x="1240220" y="5273043"/>
            <a:ext cx="5065418" cy="1070057"/>
          </a:xfrm>
        </p:spPr>
        <p:txBody>
          <a:bodyPr>
            <a:noAutofit/>
          </a:bodyPr>
          <a:lstStyle>
            <a:lvl1pPr marL="0" indent="0" algn="r">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pic>
        <p:nvPicPr>
          <p:cNvPr id="10" name="Kuva 9" descr="Kuva, joka sisältää kohteen piirtäminen&#10;&#10;Kuvaus luotu automaattisesti">
            <a:extLst>
              <a:ext uri="{FF2B5EF4-FFF2-40B4-BE49-F238E27FC236}">
                <a16:creationId xmlns:a16="http://schemas.microsoft.com/office/drawing/2014/main" id="{E67510B2-5FF3-4F8E-BFEC-7EBD7B1C420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Tree>
    <p:extLst>
      <p:ext uri="{BB962C8B-B14F-4D97-AF65-F5344CB8AC3E}">
        <p14:creationId xmlns:p14="http://schemas.microsoft.com/office/powerpoint/2010/main" val="2072829062"/>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7_Kolme sisältökohdetta">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41DC3EE6-44C4-4E7B-AE76-DC2CC0A095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52000" y="-1"/>
            <a:ext cx="8040000" cy="6858001"/>
          </a:xfrm>
          <a:prstGeom prst="rect">
            <a:avLst/>
          </a:prstGeom>
        </p:spPr>
      </p:pic>
      <p:sp>
        <p:nvSpPr>
          <p:cNvPr id="4" name="Kuva 2">
            <a:extLst>
              <a:ext uri="{FF2B5EF4-FFF2-40B4-BE49-F238E27FC236}">
                <a16:creationId xmlns:a16="http://schemas.microsoft.com/office/drawing/2014/main" id="{A0811EFD-BD50-4E3A-9E1F-2CEE6019C362}"/>
              </a:ext>
            </a:extLst>
          </p:cNvPr>
          <p:cNvSpPr/>
          <p:nvPr userDrawn="1"/>
        </p:nvSpPr>
        <p:spPr>
          <a:xfrm>
            <a:off x="0" y="0"/>
            <a:ext cx="7471350" cy="6858000"/>
          </a:xfrm>
          <a:custGeom>
            <a:avLst/>
            <a:gdLst>
              <a:gd name="connsiteX0" fmla="*/ 6991350 w 6991350"/>
              <a:gd name="connsiteY0" fmla="*/ 6858000 h 6858000"/>
              <a:gd name="connsiteX1" fmla="*/ 0 w 6991350"/>
              <a:gd name="connsiteY1" fmla="*/ 6858000 h 6858000"/>
              <a:gd name="connsiteX2" fmla="*/ 0 w 6991350"/>
              <a:gd name="connsiteY2" fmla="*/ 0 h 6858000"/>
              <a:gd name="connsiteX3" fmla="*/ 4869180 w 6991350"/>
              <a:gd name="connsiteY3" fmla="*/ 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6991350" y="6858000"/>
                </a:moveTo>
                <a:lnTo>
                  <a:pt x="0" y="6858000"/>
                </a:lnTo>
                <a:lnTo>
                  <a:pt x="0" y="0"/>
                </a:lnTo>
                <a:lnTo>
                  <a:pt x="4869180" y="0"/>
                </a:lnTo>
                <a:close/>
              </a:path>
            </a:pathLst>
          </a:custGeom>
          <a:solidFill>
            <a:schemeClr val="bg1"/>
          </a:solidFill>
          <a:ln w="9525" cap="flat">
            <a:noFill/>
            <a:prstDash val="solid"/>
            <a:miter/>
          </a:ln>
        </p:spPr>
        <p:txBody>
          <a:bodyPr rtlCol="0" anchor="ctr"/>
          <a:lstStyle/>
          <a:p>
            <a:endParaRPr lang="fi-FI"/>
          </a:p>
        </p:txBody>
      </p:sp>
      <p:pic>
        <p:nvPicPr>
          <p:cNvPr id="11" name="Kuva 10" descr="Kuva, joka sisältää kohteen piirtäminen&#10;&#10;Kuvaus luotu automaattisesti">
            <a:extLst>
              <a:ext uri="{FF2B5EF4-FFF2-40B4-BE49-F238E27FC236}">
                <a16:creationId xmlns:a16="http://schemas.microsoft.com/office/drawing/2014/main" id="{82932E5E-C5AD-41E1-B463-C55985A7A70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12" name="Sisällön paikkamerkki 2">
            <a:extLst>
              <a:ext uri="{FF2B5EF4-FFF2-40B4-BE49-F238E27FC236}">
                <a16:creationId xmlns:a16="http://schemas.microsoft.com/office/drawing/2014/main" id="{D9FDF34F-853B-4F24-8E9F-4C8C99DB4E6B}"/>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13" name="Sisällön paikkamerkki 2">
            <a:extLst>
              <a:ext uri="{FF2B5EF4-FFF2-40B4-BE49-F238E27FC236}">
                <a16:creationId xmlns:a16="http://schemas.microsoft.com/office/drawing/2014/main" id="{55C21988-B4DD-4374-83EF-F063089DDC42}"/>
              </a:ext>
            </a:extLst>
          </p:cNvPr>
          <p:cNvSpPr>
            <a:spLocks noGrp="1"/>
          </p:cNvSpPr>
          <p:nvPr>
            <p:ph sz="half" idx="14" hasCustomPrompt="1"/>
          </p:nvPr>
        </p:nvSpPr>
        <p:spPr>
          <a:xfrm>
            <a:off x="742581" y="1858475"/>
            <a:ext cx="4633420"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4" name="Tekstin paikkamerkki 5">
            <a:extLst>
              <a:ext uri="{FF2B5EF4-FFF2-40B4-BE49-F238E27FC236}">
                <a16:creationId xmlns:a16="http://schemas.microsoft.com/office/drawing/2014/main" id="{AC1AD5BC-3C61-4C43-9F69-293601A10D5F}"/>
              </a:ext>
            </a:extLst>
          </p:cNvPr>
          <p:cNvSpPr>
            <a:spLocks noGrp="1"/>
          </p:cNvSpPr>
          <p:nvPr>
            <p:ph type="body" sz="quarter" idx="22" hasCustomPrompt="1"/>
          </p:nvPr>
        </p:nvSpPr>
        <p:spPr>
          <a:xfrm>
            <a:off x="742581" y="646811"/>
            <a:ext cx="3841419"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895769131"/>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3_Kolme sisältökohdetta">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41DC3EE6-44C4-4E7B-AE76-DC2CC0A095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52000" y="-1"/>
            <a:ext cx="8040000" cy="6858001"/>
          </a:xfrm>
          <a:prstGeom prst="rect">
            <a:avLst/>
          </a:prstGeom>
        </p:spPr>
      </p:pic>
      <p:sp>
        <p:nvSpPr>
          <p:cNvPr id="4" name="Kuva 2">
            <a:extLst>
              <a:ext uri="{FF2B5EF4-FFF2-40B4-BE49-F238E27FC236}">
                <a16:creationId xmlns:a16="http://schemas.microsoft.com/office/drawing/2014/main" id="{A0811EFD-BD50-4E3A-9E1F-2CEE6019C362}"/>
              </a:ext>
            </a:extLst>
          </p:cNvPr>
          <p:cNvSpPr/>
          <p:nvPr userDrawn="1"/>
        </p:nvSpPr>
        <p:spPr>
          <a:xfrm>
            <a:off x="0" y="0"/>
            <a:ext cx="7471350" cy="6858000"/>
          </a:xfrm>
          <a:custGeom>
            <a:avLst/>
            <a:gdLst>
              <a:gd name="connsiteX0" fmla="*/ 6991350 w 6991350"/>
              <a:gd name="connsiteY0" fmla="*/ 6858000 h 6858000"/>
              <a:gd name="connsiteX1" fmla="*/ 0 w 6991350"/>
              <a:gd name="connsiteY1" fmla="*/ 6858000 h 6858000"/>
              <a:gd name="connsiteX2" fmla="*/ 0 w 6991350"/>
              <a:gd name="connsiteY2" fmla="*/ 0 h 6858000"/>
              <a:gd name="connsiteX3" fmla="*/ 4869180 w 6991350"/>
              <a:gd name="connsiteY3" fmla="*/ 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6991350" y="6858000"/>
                </a:moveTo>
                <a:lnTo>
                  <a:pt x="0" y="6858000"/>
                </a:lnTo>
                <a:lnTo>
                  <a:pt x="0" y="0"/>
                </a:lnTo>
                <a:lnTo>
                  <a:pt x="4869180" y="0"/>
                </a:lnTo>
                <a:close/>
              </a:path>
            </a:pathLst>
          </a:custGeom>
          <a:solidFill>
            <a:schemeClr val="tx1"/>
          </a:solidFill>
          <a:ln w="9525" cap="flat">
            <a:noFill/>
            <a:prstDash val="solid"/>
            <a:miter/>
          </a:ln>
        </p:spPr>
        <p:txBody>
          <a:bodyPr rtlCol="0" anchor="ctr"/>
          <a:lstStyle/>
          <a:p>
            <a:endParaRPr lang="fi-FI"/>
          </a:p>
        </p:txBody>
      </p:sp>
      <p:pic>
        <p:nvPicPr>
          <p:cNvPr id="11" name="Kuva 10" descr="Kuva, joka sisältää kohteen piirtäminen&#10;&#10;Kuvaus luotu automaattisesti">
            <a:extLst>
              <a:ext uri="{FF2B5EF4-FFF2-40B4-BE49-F238E27FC236}">
                <a16:creationId xmlns:a16="http://schemas.microsoft.com/office/drawing/2014/main" id="{82932E5E-C5AD-41E1-B463-C55985A7A70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8" name="Sisällön paikkamerkki 2">
            <a:extLst>
              <a:ext uri="{FF2B5EF4-FFF2-40B4-BE49-F238E27FC236}">
                <a16:creationId xmlns:a16="http://schemas.microsoft.com/office/drawing/2014/main" id="{C146C910-A24F-4245-94A4-2237493EC58B}"/>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12" name="Sisällön paikkamerkki 2">
            <a:extLst>
              <a:ext uri="{FF2B5EF4-FFF2-40B4-BE49-F238E27FC236}">
                <a16:creationId xmlns:a16="http://schemas.microsoft.com/office/drawing/2014/main" id="{D6A34541-1B65-4D85-876B-BD4C9C495F9E}"/>
              </a:ext>
            </a:extLst>
          </p:cNvPr>
          <p:cNvSpPr>
            <a:spLocks noGrp="1"/>
          </p:cNvSpPr>
          <p:nvPr>
            <p:ph sz="half" idx="14" hasCustomPrompt="1"/>
          </p:nvPr>
        </p:nvSpPr>
        <p:spPr>
          <a:xfrm>
            <a:off x="742581" y="1858475"/>
            <a:ext cx="4633420" cy="4652648"/>
          </a:xfrm>
        </p:spPr>
        <p:txBody>
          <a:bodyPr>
            <a:noAutofit/>
          </a:bodyPr>
          <a:lstStyle>
            <a:lvl1pPr marL="0" indent="0" algn="l">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3" name="Tekstin paikkamerkki 5">
            <a:extLst>
              <a:ext uri="{FF2B5EF4-FFF2-40B4-BE49-F238E27FC236}">
                <a16:creationId xmlns:a16="http://schemas.microsoft.com/office/drawing/2014/main" id="{BCCE688B-ACB4-409B-9734-C4B987DD1BF5}"/>
              </a:ext>
            </a:extLst>
          </p:cNvPr>
          <p:cNvSpPr>
            <a:spLocks noGrp="1"/>
          </p:cNvSpPr>
          <p:nvPr>
            <p:ph type="body" sz="quarter" idx="22" hasCustomPrompt="1"/>
          </p:nvPr>
        </p:nvSpPr>
        <p:spPr>
          <a:xfrm>
            <a:off x="742581" y="646811"/>
            <a:ext cx="3841419" cy="838189"/>
          </a:xfrm>
        </p:spPr>
        <p:txBody>
          <a:bodyPr anchor="t">
            <a:noAutofit/>
          </a:bodyPr>
          <a:lstStyle>
            <a:lvl1pPr marL="0" indent="0" algn="l">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1754347209"/>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8_Kolme sisältökohdetta">
    <p:spTree>
      <p:nvGrpSpPr>
        <p:cNvPr id="1" name=""/>
        <p:cNvGrpSpPr/>
        <p:nvPr/>
      </p:nvGrpSpPr>
      <p:grpSpPr>
        <a:xfrm>
          <a:off x="0" y="0"/>
          <a:ext cx="0" cy="0"/>
          <a:chOff x="0" y="0"/>
          <a:chExt cx="0" cy="0"/>
        </a:xfrm>
      </p:grpSpPr>
      <p:sp>
        <p:nvSpPr>
          <p:cNvPr id="3" name="Kuvan paikkamerkki 2">
            <a:extLst>
              <a:ext uri="{FF2B5EF4-FFF2-40B4-BE49-F238E27FC236}">
                <a16:creationId xmlns:a16="http://schemas.microsoft.com/office/drawing/2014/main" id="{093C2EB7-9306-4DC0-B4D6-97AC3B691505}"/>
              </a:ext>
            </a:extLst>
          </p:cNvPr>
          <p:cNvSpPr>
            <a:spLocks noGrp="1"/>
          </p:cNvSpPr>
          <p:nvPr>
            <p:ph type="pic" sz="quarter" idx="23"/>
          </p:nvPr>
        </p:nvSpPr>
        <p:spPr>
          <a:xfrm>
            <a:off x="5159375" y="0"/>
            <a:ext cx="7032625" cy="6858000"/>
          </a:xfrm>
        </p:spPr>
        <p:txBody>
          <a:bodyPr/>
          <a:lstStyle/>
          <a:p>
            <a:endParaRPr lang="fi-FI"/>
          </a:p>
        </p:txBody>
      </p:sp>
      <p:sp>
        <p:nvSpPr>
          <p:cNvPr id="11" name="Sisällön paikkamerkki 2">
            <a:extLst>
              <a:ext uri="{FF2B5EF4-FFF2-40B4-BE49-F238E27FC236}">
                <a16:creationId xmlns:a16="http://schemas.microsoft.com/office/drawing/2014/main" id="{A13BFFB1-AA1B-42E8-A84B-5C7B60A750FB}"/>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12" name="Sisällön paikkamerkki 2">
            <a:extLst>
              <a:ext uri="{FF2B5EF4-FFF2-40B4-BE49-F238E27FC236}">
                <a16:creationId xmlns:a16="http://schemas.microsoft.com/office/drawing/2014/main" id="{621FA032-2E74-42EB-B027-CF9EF5222F38}"/>
              </a:ext>
            </a:extLst>
          </p:cNvPr>
          <p:cNvSpPr>
            <a:spLocks noGrp="1"/>
          </p:cNvSpPr>
          <p:nvPr>
            <p:ph sz="half" idx="14" hasCustomPrompt="1"/>
          </p:nvPr>
        </p:nvSpPr>
        <p:spPr>
          <a:xfrm>
            <a:off x="742581" y="1858475"/>
            <a:ext cx="4633420"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3" name="Tekstin paikkamerkki 5">
            <a:extLst>
              <a:ext uri="{FF2B5EF4-FFF2-40B4-BE49-F238E27FC236}">
                <a16:creationId xmlns:a16="http://schemas.microsoft.com/office/drawing/2014/main" id="{527D541C-B620-4064-89CA-E47D2108D69C}"/>
              </a:ext>
            </a:extLst>
          </p:cNvPr>
          <p:cNvSpPr>
            <a:spLocks noGrp="1"/>
          </p:cNvSpPr>
          <p:nvPr>
            <p:ph type="body" sz="quarter" idx="22" hasCustomPrompt="1"/>
          </p:nvPr>
        </p:nvSpPr>
        <p:spPr>
          <a:xfrm>
            <a:off x="742581" y="646811"/>
            <a:ext cx="3841419"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223383674"/>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7_Kolme sisältökohdetta">
    <p:spTree>
      <p:nvGrpSpPr>
        <p:cNvPr id="1" name=""/>
        <p:cNvGrpSpPr/>
        <p:nvPr/>
      </p:nvGrpSpPr>
      <p:grpSpPr>
        <a:xfrm>
          <a:off x="0" y="0"/>
          <a:ext cx="0" cy="0"/>
          <a:chOff x="0" y="0"/>
          <a:chExt cx="0" cy="0"/>
        </a:xfrm>
      </p:grpSpPr>
      <p:sp>
        <p:nvSpPr>
          <p:cNvPr id="3" name="Kuvan paikkamerkki 2">
            <a:extLst>
              <a:ext uri="{FF2B5EF4-FFF2-40B4-BE49-F238E27FC236}">
                <a16:creationId xmlns:a16="http://schemas.microsoft.com/office/drawing/2014/main" id="{093C2EB7-9306-4DC0-B4D6-97AC3B691505}"/>
              </a:ext>
            </a:extLst>
          </p:cNvPr>
          <p:cNvSpPr>
            <a:spLocks noGrp="1"/>
          </p:cNvSpPr>
          <p:nvPr>
            <p:ph type="pic" sz="quarter" idx="23"/>
          </p:nvPr>
        </p:nvSpPr>
        <p:spPr>
          <a:xfrm>
            <a:off x="0" y="0"/>
            <a:ext cx="7032625" cy="6858000"/>
          </a:xfrm>
        </p:spPr>
        <p:txBody>
          <a:bodyPr/>
          <a:lstStyle/>
          <a:p>
            <a:endParaRPr lang="fi-FI"/>
          </a:p>
        </p:txBody>
      </p:sp>
      <p:sp>
        <p:nvSpPr>
          <p:cNvPr id="6" name="Sisällön paikkamerkki 2">
            <a:extLst>
              <a:ext uri="{FF2B5EF4-FFF2-40B4-BE49-F238E27FC236}">
                <a16:creationId xmlns:a16="http://schemas.microsoft.com/office/drawing/2014/main" id="{394954FF-5D25-4767-92C0-DA46F0B2F70F}"/>
              </a:ext>
            </a:extLst>
          </p:cNvPr>
          <p:cNvSpPr>
            <a:spLocks noGrp="1"/>
          </p:cNvSpPr>
          <p:nvPr>
            <p:ph sz="half" idx="24" hasCustomPrompt="1"/>
          </p:nvPr>
        </p:nvSpPr>
        <p:spPr>
          <a:xfrm>
            <a:off x="7104000" y="1490399"/>
            <a:ext cx="4633420"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7" name="Sisällön paikkamerkki 2">
            <a:extLst>
              <a:ext uri="{FF2B5EF4-FFF2-40B4-BE49-F238E27FC236}">
                <a16:creationId xmlns:a16="http://schemas.microsoft.com/office/drawing/2014/main" id="{24587F3D-EA6E-4B4C-91C1-68781028B334}"/>
              </a:ext>
            </a:extLst>
          </p:cNvPr>
          <p:cNvSpPr>
            <a:spLocks noGrp="1"/>
          </p:cNvSpPr>
          <p:nvPr>
            <p:ph sz="half" idx="25" hasCustomPrompt="1"/>
          </p:nvPr>
        </p:nvSpPr>
        <p:spPr>
          <a:xfrm>
            <a:off x="7104000" y="1858474"/>
            <a:ext cx="4633420" cy="4652647"/>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8" name="Tekstin paikkamerkki 5">
            <a:extLst>
              <a:ext uri="{FF2B5EF4-FFF2-40B4-BE49-F238E27FC236}">
                <a16:creationId xmlns:a16="http://schemas.microsoft.com/office/drawing/2014/main" id="{72AFD474-B056-4CDD-8D58-D243AD263E1E}"/>
              </a:ext>
            </a:extLst>
          </p:cNvPr>
          <p:cNvSpPr>
            <a:spLocks noGrp="1"/>
          </p:cNvSpPr>
          <p:nvPr>
            <p:ph type="body" sz="quarter" idx="26" hasCustomPrompt="1"/>
          </p:nvPr>
        </p:nvSpPr>
        <p:spPr>
          <a:xfrm>
            <a:off x="7104000" y="646811"/>
            <a:ext cx="3841419"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527734661"/>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6_Kolme sisältökohdetta">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F60DF165-2527-4E38-9E73-841B01877316}"/>
              </a:ext>
            </a:extLst>
          </p:cNvPr>
          <p:cNvSpPr/>
          <p:nvPr userDrawn="1"/>
        </p:nvSpPr>
        <p:spPr>
          <a:xfrm>
            <a:off x="3059291" y="0"/>
            <a:ext cx="91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Kuva 2">
            <a:extLst>
              <a:ext uri="{FF2B5EF4-FFF2-40B4-BE49-F238E27FC236}">
                <a16:creationId xmlns:a16="http://schemas.microsoft.com/office/drawing/2014/main" id="{1A7FFA74-8050-43B2-9F76-3067F810CCE1}"/>
              </a:ext>
            </a:extLst>
          </p:cNvPr>
          <p:cNvSpPr/>
          <p:nvPr userDrawn="1"/>
        </p:nvSpPr>
        <p:spPr>
          <a:xfrm>
            <a:off x="-2" y="0"/>
            <a:ext cx="7091293" cy="6858000"/>
          </a:xfrm>
          <a:custGeom>
            <a:avLst/>
            <a:gdLst>
              <a:gd name="connsiteX0" fmla="*/ 6991350 w 6991350"/>
              <a:gd name="connsiteY0" fmla="*/ 6858000 h 6858000"/>
              <a:gd name="connsiteX1" fmla="*/ 0 w 6991350"/>
              <a:gd name="connsiteY1" fmla="*/ 6858000 h 6858000"/>
              <a:gd name="connsiteX2" fmla="*/ 0 w 6991350"/>
              <a:gd name="connsiteY2" fmla="*/ 0 h 6858000"/>
              <a:gd name="connsiteX3" fmla="*/ 4869180 w 6991350"/>
              <a:gd name="connsiteY3" fmla="*/ 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6991350" y="6858000"/>
                </a:moveTo>
                <a:lnTo>
                  <a:pt x="0" y="6858000"/>
                </a:lnTo>
                <a:lnTo>
                  <a:pt x="0" y="0"/>
                </a:lnTo>
                <a:lnTo>
                  <a:pt x="4869180" y="0"/>
                </a:lnTo>
                <a:close/>
              </a:path>
            </a:pathLst>
          </a:custGeom>
          <a:solidFill>
            <a:schemeClr val="tx1"/>
          </a:solidFill>
          <a:ln w="9525" cap="flat">
            <a:noFill/>
            <a:prstDash val="solid"/>
            <a:miter/>
          </a:ln>
        </p:spPr>
        <p:txBody>
          <a:bodyPr rtlCol="0" anchor="ctr"/>
          <a:lstStyle/>
          <a:p>
            <a:endParaRPr lang="fi-FI"/>
          </a:p>
        </p:txBody>
      </p:sp>
      <p:sp>
        <p:nvSpPr>
          <p:cNvPr id="11" name="Sisällön paikkamerkki 2">
            <a:extLst>
              <a:ext uri="{FF2B5EF4-FFF2-40B4-BE49-F238E27FC236}">
                <a16:creationId xmlns:a16="http://schemas.microsoft.com/office/drawing/2014/main" id="{A13BFFB1-AA1B-42E8-A84B-5C7B60A750FB}"/>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12" name="Sisällön paikkamerkki 2">
            <a:extLst>
              <a:ext uri="{FF2B5EF4-FFF2-40B4-BE49-F238E27FC236}">
                <a16:creationId xmlns:a16="http://schemas.microsoft.com/office/drawing/2014/main" id="{621FA032-2E74-42EB-B027-CF9EF5222F38}"/>
              </a:ext>
            </a:extLst>
          </p:cNvPr>
          <p:cNvSpPr>
            <a:spLocks noGrp="1"/>
          </p:cNvSpPr>
          <p:nvPr>
            <p:ph sz="half" idx="14" hasCustomPrompt="1"/>
          </p:nvPr>
        </p:nvSpPr>
        <p:spPr>
          <a:xfrm>
            <a:off x="742581" y="1858475"/>
            <a:ext cx="4633420" cy="4652648"/>
          </a:xfrm>
        </p:spPr>
        <p:txBody>
          <a:bodyPr>
            <a:noAutofit/>
          </a:bodyPr>
          <a:lstStyle>
            <a:lvl1pPr marL="0" indent="0" algn="l">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3" name="Tekstin paikkamerkki 5">
            <a:extLst>
              <a:ext uri="{FF2B5EF4-FFF2-40B4-BE49-F238E27FC236}">
                <a16:creationId xmlns:a16="http://schemas.microsoft.com/office/drawing/2014/main" id="{527D541C-B620-4064-89CA-E47D2108D69C}"/>
              </a:ext>
            </a:extLst>
          </p:cNvPr>
          <p:cNvSpPr>
            <a:spLocks noGrp="1"/>
          </p:cNvSpPr>
          <p:nvPr>
            <p:ph type="body" sz="quarter" idx="22" hasCustomPrompt="1"/>
          </p:nvPr>
        </p:nvSpPr>
        <p:spPr>
          <a:xfrm>
            <a:off x="742581" y="646811"/>
            <a:ext cx="3841419" cy="838189"/>
          </a:xfrm>
        </p:spPr>
        <p:txBody>
          <a:bodyPr anchor="t">
            <a:noAutofit/>
          </a:bodyPr>
          <a:lstStyle>
            <a:lvl1pPr marL="0" indent="0" algn="l">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8" name="Sisällön paikkamerkki 2">
            <a:extLst>
              <a:ext uri="{FF2B5EF4-FFF2-40B4-BE49-F238E27FC236}">
                <a16:creationId xmlns:a16="http://schemas.microsoft.com/office/drawing/2014/main" id="{43E63CC7-0A7C-41A4-B615-75A491B9FF51}"/>
              </a:ext>
            </a:extLst>
          </p:cNvPr>
          <p:cNvSpPr>
            <a:spLocks noGrp="1"/>
          </p:cNvSpPr>
          <p:nvPr>
            <p:ph sz="half" idx="23" hasCustomPrompt="1"/>
          </p:nvPr>
        </p:nvSpPr>
        <p:spPr>
          <a:xfrm>
            <a:off x="7104000" y="1490399"/>
            <a:ext cx="4633420" cy="327819"/>
          </a:xfrm>
        </p:spPr>
        <p:txBody>
          <a:bodyPr>
            <a:noAutofit/>
          </a:bodyPr>
          <a:lstStyle>
            <a:lvl1pPr marL="0" indent="0" algn="l">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9" name="Sisällön paikkamerkki 2">
            <a:extLst>
              <a:ext uri="{FF2B5EF4-FFF2-40B4-BE49-F238E27FC236}">
                <a16:creationId xmlns:a16="http://schemas.microsoft.com/office/drawing/2014/main" id="{F5DBBE21-5C09-423B-9B74-3C54BF1EDE4B}"/>
              </a:ext>
            </a:extLst>
          </p:cNvPr>
          <p:cNvSpPr>
            <a:spLocks noGrp="1"/>
          </p:cNvSpPr>
          <p:nvPr>
            <p:ph sz="half" idx="24" hasCustomPrompt="1"/>
          </p:nvPr>
        </p:nvSpPr>
        <p:spPr>
          <a:xfrm>
            <a:off x="7104000" y="1858474"/>
            <a:ext cx="4633420" cy="4652647"/>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0" name="Tekstin paikkamerkki 5">
            <a:extLst>
              <a:ext uri="{FF2B5EF4-FFF2-40B4-BE49-F238E27FC236}">
                <a16:creationId xmlns:a16="http://schemas.microsoft.com/office/drawing/2014/main" id="{2D17B3B6-C9DF-4102-8FDD-F49A134A69FF}"/>
              </a:ext>
            </a:extLst>
          </p:cNvPr>
          <p:cNvSpPr>
            <a:spLocks noGrp="1"/>
          </p:cNvSpPr>
          <p:nvPr>
            <p:ph type="body" sz="quarter" idx="25" hasCustomPrompt="1"/>
          </p:nvPr>
        </p:nvSpPr>
        <p:spPr>
          <a:xfrm>
            <a:off x="7104000" y="646811"/>
            <a:ext cx="3841419"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pic>
        <p:nvPicPr>
          <p:cNvPr id="15" name="Kuva 14" descr="Kuva, joka sisältää kohteen piirtäminen&#10;&#10;Kuvaus luotu automaattisesti">
            <a:extLst>
              <a:ext uri="{FF2B5EF4-FFF2-40B4-BE49-F238E27FC236}">
                <a16:creationId xmlns:a16="http://schemas.microsoft.com/office/drawing/2014/main" id="{9F5F20D1-1921-4175-AE17-B2881CA4D9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Tree>
    <p:extLst>
      <p:ext uri="{BB962C8B-B14F-4D97-AF65-F5344CB8AC3E}">
        <p14:creationId xmlns:p14="http://schemas.microsoft.com/office/powerpoint/2010/main" val="2949968516"/>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1_Kolme sisältökohdetta">
    <p:spTree>
      <p:nvGrpSpPr>
        <p:cNvPr id="1" name=""/>
        <p:cNvGrpSpPr/>
        <p:nvPr/>
      </p:nvGrpSpPr>
      <p:grpSpPr>
        <a:xfrm>
          <a:off x="0" y="0"/>
          <a:ext cx="0" cy="0"/>
          <a:chOff x="0" y="0"/>
          <a:chExt cx="0" cy="0"/>
        </a:xfrm>
      </p:grpSpPr>
      <p:sp>
        <p:nvSpPr>
          <p:cNvPr id="3" name="Kuvan paikkamerkki 2">
            <a:extLst>
              <a:ext uri="{FF2B5EF4-FFF2-40B4-BE49-F238E27FC236}">
                <a16:creationId xmlns:a16="http://schemas.microsoft.com/office/drawing/2014/main" id="{093C2EB7-9306-4DC0-B4D6-97AC3B691505}"/>
              </a:ext>
            </a:extLst>
          </p:cNvPr>
          <p:cNvSpPr>
            <a:spLocks noGrp="1"/>
          </p:cNvSpPr>
          <p:nvPr>
            <p:ph type="pic" sz="quarter" idx="23"/>
          </p:nvPr>
        </p:nvSpPr>
        <p:spPr>
          <a:xfrm>
            <a:off x="5159375" y="0"/>
            <a:ext cx="7032625" cy="6858000"/>
          </a:xfrm>
        </p:spPr>
        <p:txBody>
          <a:bodyPr/>
          <a:lstStyle/>
          <a:p>
            <a:endParaRPr lang="fi-FI"/>
          </a:p>
        </p:txBody>
      </p:sp>
      <p:sp>
        <p:nvSpPr>
          <p:cNvPr id="6" name="Sisällön paikkamerkki 2">
            <a:extLst>
              <a:ext uri="{FF2B5EF4-FFF2-40B4-BE49-F238E27FC236}">
                <a16:creationId xmlns:a16="http://schemas.microsoft.com/office/drawing/2014/main" id="{4C68EC44-0C66-4C3D-9202-8B12C770969C}"/>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7" name="Sisällön paikkamerkki 2">
            <a:extLst>
              <a:ext uri="{FF2B5EF4-FFF2-40B4-BE49-F238E27FC236}">
                <a16:creationId xmlns:a16="http://schemas.microsoft.com/office/drawing/2014/main" id="{3D891D6C-2AF0-41B4-8099-1570245CB8CB}"/>
              </a:ext>
            </a:extLst>
          </p:cNvPr>
          <p:cNvSpPr>
            <a:spLocks noGrp="1"/>
          </p:cNvSpPr>
          <p:nvPr>
            <p:ph sz="half" idx="14" hasCustomPrompt="1"/>
          </p:nvPr>
        </p:nvSpPr>
        <p:spPr>
          <a:xfrm>
            <a:off x="742581" y="1858475"/>
            <a:ext cx="4633420" cy="4652648"/>
          </a:xfrm>
        </p:spPr>
        <p:txBody>
          <a:bodyPr>
            <a:noAutofit/>
          </a:bodyPr>
          <a:lstStyle>
            <a:lvl1pPr marL="0" indent="0" algn="l">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8" name="Tekstin paikkamerkki 5">
            <a:extLst>
              <a:ext uri="{FF2B5EF4-FFF2-40B4-BE49-F238E27FC236}">
                <a16:creationId xmlns:a16="http://schemas.microsoft.com/office/drawing/2014/main" id="{505D377F-50F8-4329-BFFC-4369985A5648}"/>
              </a:ext>
            </a:extLst>
          </p:cNvPr>
          <p:cNvSpPr>
            <a:spLocks noGrp="1"/>
          </p:cNvSpPr>
          <p:nvPr>
            <p:ph type="body" sz="quarter" idx="22" hasCustomPrompt="1"/>
          </p:nvPr>
        </p:nvSpPr>
        <p:spPr>
          <a:xfrm>
            <a:off x="742581" y="646811"/>
            <a:ext cx="3841419" cy="838189"/>
          </a:xfrm>
        </p:spPr>
        <p:txBody>
          <a:bodyPr anchor="t">
            <a:noAutofit/>
          </a:bodyPr>
          <a:lstStyle>
            <a:lvl1pPr marL="0" indent="0" algn="l">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2712155389"/>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9_Kolme sisältökohdetta">
    <p:spTree>
      <p:nvGrpSpPr>
        <p:cNvPr id="1" name=""/>
        <p:cNvGrpSpPr/>
        <p:nvPr/>
      </p:nvGrpSpPr>
      <p:grpSpPr>
        <a:xfrm>
          <a:off x="0" y="0"/>
          <a:ext cx="0" cy="0"/>
          <a:chOff x="0" y="0"/>
          <a:chExt cx="0" cy="0"/>
        </a:xfrm>
      </p:grpSpPr>
      <p:sp>
        <p:nvSpPr>
          <p:cNvPr id="7" name="Tekstin paikkamerkki 5">
            <a:extLst>
              <a:ext uri="{FF2B5EF4-FFF2-40B4-BE49-F238E27FC236}">
                <a16:creationId xmlns:a16="http://schemas.microsoft.com/office/drawing/2014/main" id="{C185A59F-AEAF-4343-8EC1-0342AF2279CD}"/>
              </a:ext>
            </a:extLst>
          </p:cNvPr>
          <p:cNvSpPr>
            <a:spLocks noGrp="1"/>
          </p:cNvSpPr>
          <p:nvPr>
            <p:ph type="body" sz="quarter" idx="24"/>
          </p:nvPr>
        </p:nvSpPr>
        <p:spPr>
          <a:xfrm>
            <a:off x="0" y="-8230"/>
            <a:ext cx="7471350" cy="686623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0 h 10012"/>
              <a:gd name="connsiteX1" fmla="*/ 10000 w 10000"/>
              <a:gd name="connsiteY1" fmla="*/ 12 h 10012"/>
              <a:gd name="connsiteX2" fmla="*/ 10000 w 10000"/>
              <a:gd name="connsiteY2" fmla="*/ 10012 h 10012"/>
              <a:gd name="connsiteX3" fmla="*/ 0 w 10000"/>
              <a:gd name="connsiteY3" fmla="*/ 10012 h 10012"/>
              <a:gd name="connsiteX4" fmla="*/ 0 w 10000"/>
              <a:gd name="connsiteY4" fmla="*/ 0 h 10012"/>
              <a:gd name="connsiteX0" fmla="*/ 0 w 10000"/>
              <a:gd name="connsiteY0" fmla="*/ 0 h 10012"/>
              <a:gd name="connsiteX1" fmla="*/ 6673 w 10000"/>
              <a:gd name="connsiteY1" fmla="*/ 0 h 10012"/>
              <a:gd name="connsiteX2" fmla="*/ 10000 w 10000"/>
              <a:gd name="connsiteY2" fmla="*/ 10012 h 10012"/>
              <a:gd name="connsiteX3" fmla="*/ 0 w 10000"/>
              <a:gd name="connsiteY3" fmla="*/ 10012 h 10012"/>
              <a:gd name="connsiteX4" fmla="*/ 0 w 10000"/>
              <a:gd name="connsiteY4" fmla="*/ 0 h 10012"/>
              <a:gd name="connsiteX0" fmla="*/ 0 w 10000"/>
              <a:gd name="connsiteY0" fmla="*/ 0 h 10012"/>
              <a:gd name="connsiteX1" fmla="*/ 6973 w 10000"/>
              <a:gd name="connsiteY1" fmla="*/ 0 h 10012"/>
              <a:gd name="connsiteX2" fmla="*/ 10000 w 10000"/>
              <a:gd name="connsiteY2" fmla="*/ 10012 h 10012"/>
              <a:gd name="connsiteX3" fmla="*/ 0 w 10000"/>
              <a:gd name="connsiteY3" fmla="*/ 10012 h 10012"/>
              <a:gd name="connsiteX4" fmla="*/ 0 w 10000"/>
              <a:gd name="connsiteY4" fmla="*/ 0 h 10012"/>
              <a:gd name="connsiteX0" fmla="*/ 0 w 10000"/>
              <a:gd name="connsiteY0" fmla="*/ 0 h 10012"/>
              <a:gd name="connsiteX1" fmla="*/ 6973 w 10000"/>
              <a:gd name="connsiteY1" fmla="*/ 12 h 10012"/>
              <a:gd name="connsiteX2" fmla="*/ 10000 w 10000"/>
              <a:gd name="connsiteY2" fmla="*/ 10012 h 10012"/>
              <a:gd name="connsiteX3" fmla="*/ 0 w 10000"/>
              <a:gd name="connsiteY3" fmla="*/ 10012 h 10012"/>
              <a:gd name="connsiteX4" fmla="*/ 0 w 10000"/>
              <a:gd name="connsiteY4" fmla="*/ 0 h 10012"/>
              <a:gd name="connsiteX0" fmla="*/ 0 w 10000"/>
              <a:gd name="connsiteY0" fmla="*/ 0 h 10012"/>
              <a:gd name="connsiteX1" fmla="*/ 6973 w 10000"/>
              <a:gd name="connsiteY1" fmla="*/ 0 h 10012"/>
              <a:gd name="connsiteX2" fmla="*/ 10000 w 10000"/>
              <a:gd name="connsiteY2" fmla="*/ 10012 h 10012"/>
              <a:gd name="connsiteX3" fmla="*/ 0 w 10000"/>
              <a:gd name="connsiteY3" fmla="*/ 10012 h 10012"/>
              <a:gd name="connsiteX4" fmla="*/ 0 w 10000"/>
              <a:gd name="connsiteY4" fmla="*/ 0 h 10012"/>
              <a:gd name="connsiteX0" fmla="*/ 0 w 10000"/>
              <a:gd name="connsiteY0" fmla="*/ 0 h 10012"/>
              <a:gd name="connsiteX1" fmla="*/ 6984 w 10000"/>
              <a:gd name="connsiteY1" fmla="*/ 12 h 10012"/>
              <a:gd name="connsiteX2" fmla="*/ 10000 w 10000"/>
              <a:gd name="connsiteY2" fmla="*/ 10012 h 10012"/>
              <a:gd name="connsiteX3" fmla="*/ 0 w 10000"/>
              <a:gd name="connsiteY3" fmla="*/ 10012 h 10012"/>
              <a:gd name="connsiteX4" fmla="*/ 0 w 10000"/>
              <a:gd name="connsiteY4" fmla="*/ 0 h 1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12">
                <a:moveTo>
                  <a:pt x="0" y="0"/>
                </a:moveTo>
                <a:lnTo>
                  <a:pt x="6984" y="12"/>
                </a:lnTo>
                <a:lnTo>
                  <a:pt x="10000" y="10012"/>
                </a:lnTo>
                <a:lnTo>
                  <a:pt x="0" y="10012"/>
                </a:lnTo>
                <a:lnTo>
                  <a:pt x="0" y="0"/>
                </a:lnTo>
                <a:close/>
              </a:path>
            </a:pathLst>
          </a:custGeom>
          <a:solidFill>
            <a:schemeClr val="bg1"/>
          </a:solidFill>
          <a:ln>
            <a:noFill/>
          </a:ln>
        </p:spPr>
        <p:txBody>
          <a:bodyPr anchor="t">
            <a:noAutofit/>
          </a:bodyPr>
          <a:lstStyle>
            <a:lvl1pPr marL="0" indent="0" algn="l">
              <a:buNone/>
              <a:defRPr sz="2800" cap="all" baseline="0">
                <a:ln>
                  <a:noFill/>
                </a:ln>
                <a:no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endParaRPr lang="fi-FI"/>
          </a:p>
        </p:txBody>
      </p:sp>
      <p:sp>
        <p:nvSpPr>
          <p:cNvPr id="3" name="Kuvan paikkamerkki 2">
            <a:extLst>
              <a:ext uri="{FF2B5EF4-FFF2-40B4-BE49-F238E27FC236}">
                <a16:creationId xmlns:a16="http://schemas.microsoft.com/office/drawing/2014/main" id="{093C2EB7-9306-4DC0-B4D6-97AC3B691505}"/>
              </a:ext>
            </a:extLst>
          </p:cNvPr>
          <p:cNvSpPr>
            <a:spLocks noGrp="1"/>
          </p:cNvSpPr>
          <p:nvPr>
            <p:ph type="pic" sz="quarter" idx="23"/>
          </p:nvPr>
        </p:nvSpPr>
        <p:spPr>
          <a:xfrm>
            <a:off x="5159375" y="0"/>
            <a:ext cx="7032625" cy="6858000"/>
          </a:xfrm>
        </p:spPr>
        <p:txBody>
          <a:bodyPr/>
          <a:lstStyle/>
          <a:p>
            <a:endParaRPr lang="fi-FI"/>
          </a:p>
        </p:txBody>
      </p:sp>
      <p:sp>
        <p:nvSpPr>
          <p:cNvPr id="8" name="Sisällön paikkamerkki 2">
            <a:extLst>
              <a:ext uri="{FF2B5EF4-FFF2-40B4-BE49-F238E27FC236}">
                <a16:creationId xmlns:a16="http://schemas.microsoft.com/office/drawing/2014/main" id="{915BA1CC-2F80-482A-B922-B79F66CDF3F2}"/>
              </a:ext>
            </a:extLst>
          </p:cNvPr>
          <p:cNvSpPr>
            <a:spLocks noGrp="1"/>
          </p:cNvSpPr>
          <p:nvPr>
            <p:ph sz="half" idx="16" hasCustomPrompt="1"/>
          </p:nvPr>
        </p:nvSpPr>
        <p:spPr>
          <a:xfrm>
            <a:off x="742581" y="1490399"/>
            <a:ext cx="4633420"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9" name="Sisällön paikkamerkki 2">
            <a:extLst>
              <a:ext uri="{FF2B5EF4-FFF2-40B4-BE49-F238E27FC236}">
                <a16:creationId xmlns:a16="http://schemas.microsoft.com/office/drawing/2014/main" id="{EB556E8D-B308-4436-9E54-B19BBF49DCBB}"/>
              </a:ext>
            </a:extLst>
          </p:cNvPr>
          <p:cNvSpPr>
            <a:spLocks noGrp="1"/>
          </p:cNvSpPr>
          <p:nvPr>
            <p:ph sz="half" idx="14" hasCustomPrompt="1"/>
          </p:nvPr>
        </p:nvSpPr>
        <p:spPr>
          <a:xfrm>
            <a:off x="742581" y="1858475"/>
            <a:ext cx="4633420"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1" name="Tekstin paikkamerkki 5">
            <a:extLst>
              <a:ext uri="{FF2B5EF4-FFF2-40B4-BE49-F238E27FC236}">
                <a16:creationId xmlns:a16="http://schemas.microsoft.com/office/drawing/2014/main" id="{9C88F67A-F55D-49BC-A798-AC12DB9B2E79}"/>
              </a:ext>
            </a:extLst>
          </p:cNvPr>
          <p:cNvSpPr>
            <a:spLocks noGrp="1"/>
          </p:cNvSpPr>
          <p:nvPr>
            <p:ph type="body" sz="quarter" idx="22" hasCustomPrompt="1"/>
          </p:nvPr>
        </p:nvSpPr>
        <p:spPr>
          <a:xfrm>
            <a:off x="742581" y="646811"/>
            <a:ext cx="3841419"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3141364636"/>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2_Kolme sisältökohdetta">
    <p:spTree>
      <p:nvGrpSpPr>
        <p:cNvPr id="1" name=""/>
        <p:cNvGrpSpPr/>
        <p:nvPr/>
      </p:nvGrpSpPr>
      <p:grpSpPr>
        <a:xfrm>
          <a:off x="0" y="0"/>
          <a:ext cx="0" cy="0"/>
          <a:chOff x="0" y="0"/>
          <a:chExt cx="0" cy="0"/>
        </a:xfrm>
      </p:grpSpPr>
      <p:sp>
        <p:nvSpPr>
          <p:cNvPr id="31" name="Sisällön paikkamerkki 2">
            <a:extLst>
              <a:ext uri="{FF2B5EF4-FFF2-40B4-BE49-F238E27FC236}">
                <a16:creationId xmlns:a16="http://schemas.microsoft.com/office/drawing/2014/main" id="{64C10FB5-B9F3-4AF7-AF3B-4CD017030FE4}"/>
              </a:ext>
            </a:extLst>
          </p:cNvPr>
          <p:cNvSpPr>
            <a:spLocks noGrp="1"/>
          </p:cNvSpPr>
          <p:nvPr>
            <p:ph sz="half" idx="16" hasCustomPrompt="1"/>
          </p:nvPr>
        </p:nvSpPr>
        <p:spPr>
          <a:xfrm>
            <a:off x="742580" y="1490399"/>
            <a:ext cx="5065419"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33" name="Sisällön paikkamerkki 2">
            <a:extLst>
              <a:ext uri="{FF2B5EF4-FFF2-40B4-BE49-F238E27FC236}">
                <a16:creationId xmlns:a16="http://schemas.microsoft.com/office/drawing/2014/main" id="{2A65588E-AA04-4F61-8DA5-D40BCAF182A3}"/>
              </a:ext>
            </a:extLst>
          </p:cNvPr>
          <p:cNvSpPr>
            <a:spLocks noGrp="1"/>
          </p:cNvSpPr>
          <p:nvPr>
            <p:ph sz="half" idx="14" hasCustomPrompt="1"/>
          </p:nvPr>
        </p:nvSpPr>
        <p:spPr>
          <a:xfrm>
            <a:off x="742581" y="1858475"/>
            <a:ext cx="5065418"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0" name="Tekstin paikkamerkki 5">
            <a:extLst>
              <a:ext uri="{FF2B5EF4-FFF2-40B4-BE49-F238E27FC236}">
                <a16:creationId xmlns:a16="http://schemas.microsoft.com/office/drawing/2014/main" id="{15AED27F-E759-4B31-8CE9-294094E973E9}"/>
              </a:ext>
            </a:extLst>
          </p:cNvPr>
          <p:cNvSpPr>
            <a:spLocks noGrp="1"/>
          </p:cNvSpPr>
          <p:nvPr>
            <p:ph type="body" sz="quarter" idx="22" hasCustomPrompt="1"/>
          </p:nvPr>
        </p:nvSpPr>
        <p:spPr>
          <a:xfrm>
            <a:off x="742581" y="646811"/>
            <a:ext cx="5065418"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pic>
        <p:nvPicPr>
          <p:cNvPr id="8" name="Kuva 7">
            <a:extLst>
              <a:ext uri="{FF2B5EF4-FFF2-40B4-BE49-F238E27FC236}">
                <a16:creationId xmlns:a16="http://schemas.microsoft.com/office/drawing/2014/main" id="{A60C9107-EB72-4912-943D-9A47672925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45869" y="6383291"/>
            <a:ext cx="1440000" cy="449280"/>
          </a:xfrm>
          <a:prstGeom prst="rect">
            <a:avLst/>
          </a:prstGeom>
        </p:spPr>
      </p:pic>
      <p:cxnSp>
        <p:nvCxnSpPr>
          <p:cNvPr id="9" name="Suora yhdysviiva 8">
            <a:extLst>
              <a:ext uri="{FF2B5EF4-FFF2-40B4-BE49-F238E27FC236}">
                <a16:creationId xmlns:a16="http://schemas.microsoft.com/office/drawing/2014/main" id="{068FAF7E-025C-4D06-B452-B748A07549A5}"/>
              </a:ext>
            </a:extLst>
          </p:cNvPr>
          <p:cNvCxnSpPr>
            <a:cxnSpLocks/>
          </p:cNvCxnSpPr>
          <p:nvPr userDrawn="1"/>
        </p:nvCxnSpPr>
        <p:spPr>
          <a:xfrm flipV="1">
            <a:off x="-8313" y="6624557"/>
            <a:ext cx="10745869" cy="13876"/>
          </a:xfrm>
          <a:prstGeom prst="line">
            <a:avLst/>
          </a:prstGeom>
          <a:ln w="12700">
            <a:gradFill>
              <a:gsLst>
                <a:gs pos="100000">
                  <a:schemeClr val="accent1"/>
                </a:gs>
                <a:gs pos="0">
                  <a:schemeClr val="accent4"/>
                </a:gs>
                <a:gs pos="5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601571"/>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Päivämäärän paikkamerkki 2"/>
          <p:cNvSpPr>
            <a:spLocks noGrp="1"/>
          </p:cNvSpPr>
          <p:nvPr>
            <p:ph type="dt" sz="half" idx="10"/>
          </p:nvPr>
        </p:nvSpPr>
        <p:spPr/>
        <p:txBody>
          <a:bodyPr/>
          <a:lstStyle/>
          <a:p>
            <a:fld id="{C21B57B0-27D9-4EAC-A1AF-563B3D6BE144}" type="datetimeFigureOut">
              <a:rPr lang="fi-FI" smtClean="0"/>
              <a:t>20.4.2026</a:t>
            </a:fld>
            <a:endParaRPr lang="fi-FI"/>
          </a:p>
        </p:txBody>
      </p:sp>
      <p:sp>
        <p:nvSpPr>
          <p:cNvPr id="4" name="Alatunnisteen paikkamerkki 3"/>
          <p:cNvSpPr>
            <a:spLocks noGrp="1"/>
          </p:cNvSpPr>
          <p:nvPr>
            <p:ph type="ftr" sz="quarter" idx="11"/>
          </p:nvPr>
        </p:nvSpPr>
        <p:spPr>
          <a:xfrm>
            <a:off x="4165601" y="6356354"/>
            <a:ext cx="3860800" cy="365125"/>
          </a:xfrm>
          <a:prstGeom prst="rect">
            <a:avLst/>
          </a:prstGeom>
        </p:spPr>
        <p:txBody>
          <a:bodyPr/>
          <a:lstStyle/>
          <a:p>
            <a:endParaRPr lang="fi-FI"/>
          </a:p>
        </p:txBody>
      </p:sp>
      <p:sp>
        <p:nvSpPr>
          <p:cNvPr id="5" name="Dian numeron paikkamerkki 4"/>
          <p:cNvSpPr>
            <a:spLocks noGrp="1"/>
          </p:cNvSpPr>
          <p:nvPr>
            <p:ph type="sldNum" sz="quarter" idx="12"/>
          </p:nvPr>
        </p:nvSpPr>
        <p:spPr>
          <a:xfrm>
            <a:off x="8737600" y="6356354"/>
            <a:ext cx="2844800" cy="365125"/>
          </a:xfrm>
          <a:prstGeom prst="rect">
            <a:avLst/>
          </a:prstGeom>
        </p:spPr>
        <p:txBody>
          <a:bodyPr/>
          <a:lstStyle/>
          <a:p>
            <a:fld id="{749CD86A-94D1-43B3-8510-EBCF458CE88B}" type="slidenum">
              <a:rPr lang="fi-FI" smtClean="0"/>
              <a:t>‹#›</a:t>
            </a:fld>
            <a:endParaRPr lang="fi-FI"/>
          </a:p>
        </p:txBody>
      </p:sp>
    </p:spTree>
    <p:extLst>
      <p:ext uri="{BB962C8B-B14F-4D97-AF65-F5344CB8AC3E}">
        <p14:creationId xmlns:p14="http://schemas.microsoft.com/office/powerpoint/2010/main" val="13086897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4_Kolme sisältökohdetta">
    <p:spTree>
      <p:nvGrpSpPr>
        <p:cNvPr id="1" name=""/>
        <p:cNvGrpSpPr/>
        <p:nvPr/>
      </p:nvGrpSpPr>
      <p:grpSpPr>
        <a:xfrm>
          <a:off x="0" y="0"/>
          <a:ext cx="0" cy="0"/>
          <a:chOff x="0" y="0"/>
          <a:chExt cx="0" cy="0"/>
        </a:xfrm>
      </p:grpSpPr>
      <p:sp>
        <p:nvSpPr>
          <p:cNvPr id="3" name="Kuvan paikkamerkki 2">
            <a:extLst>
              <a:ext uri="{FF2B5EF4-FFF2-40B4-BE49-F238E27FC236}">
                <a16:creationId xmlns:a16="http://schemas.microsoft.com/office/drawing/2014/main" id="{6D12C899-122C-4983-8FBE-254921D2AC53}"/>
              </a:ext>
            </a:extLst>
          </p:cNvPr>
          <p:cNvSpPr>
            <a:spLocks noGrp="1"/>
          </p:cNvSpPr>
          <p:nvPr>
            <p:ph type="pic" sz="quarter" idx="23"/>
          </p:nvPr>
        </p:nvSpPr>
        <p:spPr>
          <a:xfrm>
            <a:off x="6096001" y="0"/>
            <a:ext cx="6096000" cy="6858000"/>
          </a:xfrm>
        </p:spPr>
        <p:txBody>
          <a:bodyPr/>
          <a:lstStyle/>
          <a:p>
            <a:endParaRPr lang="fi-FI"/>
          </a:p>
        </p:txBody>
      </p:sp>
      <p:sp>
        <p:nvSpPr>
          <p:cNvPr id="11" name="Sisällön paikkamerkki 2">
            <a:extLst>
              <a:ext uri="{FF2B5EF4-FFF2-40B4-BE49-F238E27FC236}">
                <a16:creationId xmlns:a16="http://schemas.microsoft.com/office/drawing/2014/main" id="{7AB17E5C-92B1-40AB-9C95-9FDCAFD94E02}"/>
              </a:ext>
            </a:extLst>
          </p:cNvPr>
          <p:cNvSpPr>
            <a:spLocks noGrp="1"/>
          </p:cNvSpPr>
          <p:nvPr>
            <p:ph sz="half" idx="16" hasCustomPrompt="1"/>
          </p:nvPr>
        </p:nvSpPr>
        <p:spPr>
          <a:xfrm>
            <a:off x="742580" y="1490399"/>
            <a:ext cx="5065419"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12" name="Sisällön paikkamerkki 2">
            <a:extLst>
              <a:ext uri="{FF2B5EF4-FFF2-40B4-BE49-F238E27FC236}">
                <a16:creationId xmlns:a16="http://schemas.microsoft.com/office/drawing/2014/main" id="{73419B90-24A3-45E4-AECA-D71AA6D6B23E}"/>
              </a:ext>
            </a:extLst>
          </p:cNvPr>
          <p:cNvSpPr>
            <a:spLocks noGrp="1"/>
          </p:cNvSpPr>
          <p:nvPr>
            <p:ph sz="half" idx="14" hasCustomPrompt="1"/>
          </p:nvPr>
        </p:nvSpPr>
        <p:spPr>
          <a:xfrm>
            <a:off x="742581" y="1858475"/>
            <a:ext cx="5065418"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3" name="Tekstin paikkamerkki 5">
            <a:extLst>
              <a:ext uri="{FF2B5EF4-FFF2-40B4-BE49-F238E27FC236}">
                <a16:creationId xmlns:a16="http://schemas.microsoft.com/office/drawing/2014/main" id="{8851E79B-10B5-4969-9808-FD81EBF62302}"/>
              </a:ext>
            </a:extLst>
          </p:cNvPr>
          <p:cNvSpPr>
            <a:spLocks noGrp="1"/>
          </p:cNvSpPr>
          <p:nvPr>
            <p:ph type="body" sz="quarter" idx="22" hasCustomPrompt="1"/>
          </p:nvPr>
        </p:nvSpPr>
        <p:spPr>
          <a:xfrm>
            <a:off x="742581" y="646811"/>
            <a:ext cx="5065418"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2018679989"/>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5_Kolme sisältökohdetta">
    <p:spTree>
      <p:nvGrpSpPr>
        <p:cNvPr id="1" name=""/>
        <p:cNvGrpSpPr/>
        <p:nvPr/>
      </p:nvGrpSpPr>
      <p:grpSpPr>
        <a:xfrm>
          <a:off x="0" y="0"/>
          <a:ext cx="0" cy="0"/>
          <a:chOff x="0" y="0"/>
          <a:chExt cx="0" cy="0"/>
        </a:xfrm>
      </p:grpSpPr>
      <p:sp>
        <p:nvSpPr>
          <p:cNvPr id="3" name="Kuvan paikkamerkki 2">
            <a:extLst>
              <a:ext uri="{FF2B5EF4-FFF2-40B4-BE49-F238E27FC236}">
                <a16:creationId xmlns:a16="http://schemas.microsoft.com/office/drawing/2014/main" id="{6D12C899-122C-4983-8FBE-254921D2AC53}"/>
              </a:ext>
            </a:extLst>
          </p:cNvPr>
          <p:cNvSpPr>
            <a:spLocks noGrp="1"/>
          </p:cNvSpPr>
          <p:nvPr>
            <p:ph type="pic" sz="quarter" idx="23"/>
          </p:nvPr>
        </p:nvSpPr>
        <p:spPr>
          <a:xfrm>
            <a:off x="0" y="0"/>
            <a:ext cx="6096000" cy="6858000"/>
          </a:xfrm>
        </p:spPr>
        <p:txBody>
          <a:bodyPr/>
          <a:lstStyle/>
          <a:p>
            <a:endParaRPr lang="fi-FI"/>
          </a:p>
        </p:txBody>
      </p:sp>
      <p:sp>
        <p:nvSpPr>
          <p:cNvPr id="6" name="Sisällön paikkamerkki 2">
            <a:extLst>
              <a:ext uri="{FF2B5EF4-FFF2-40B4-BE49-F238E27FC236}">
                <a16:creationId xmlns:a16="http://schemas.microsoft.com/office/drawing/2014/main" id="{9ED378F6-5D3E-4877-98D1-6E299329DFEE}"/>
              </a:ext>
            </a:extLst>
          </p:cNvPr>
          <p:cNvSpPr>
            <a:spLocks noGrp="1"/>
          </p:cNvSpPr>
          <p:nvPr>
            <p:ph sz="half" idx="16" hasCustomPrompt="1"/>
          </p:nvPr>
        </p:nvSpPr>
        <p:spPr>
          <a:xfrm>
            <a:off x="6455999" y="1490399"/>
            <a:ext cx="5065419"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7" name="Sisällön paikkamerkki 2">
            <a:extLst>
              <a:ext uri="{FF2B5EF4-FFF2-40B4-BE49-F238E27FC236}">
                <a16:creationId xmlns:a16="http://schemas.microsoft.com/office/drawing/2014/main" id="{235D7C16-FD9A-4E22-A8C8-091942ADA7E0}"/>
              </a:ext>
            </a:extLst>
          </p:cNvPr>
          <p:cNvSpPr>
            <a:spLocks noGrp="1"/>
          </p:cNvSpPr>
          <p:nvPr>
            <p:ph sz="half" idx="14" hasCustomPrompt="1"/>
          </p:nvPr>
        </p:nvSpPr>
        <p:spPr>
          <a:xfrm>
            <a:off x="6456000" y="1858475"/>
            <a:ext cx="5065418"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8" name="Tekstin paikkamerkki 5">
            <a:extLst>
              <a:ext uri="{FF2B5EF4-FFF2-40B4-BE49-F238E27FC236}">
                <a16:creationId xmlns:a16="http://schemas.microsoft.com/office/drawing/2014/main" id="{D7ACEB3F-CD4F-46FB-946B-E1428762777F}"/>
              </a:ext>
            </a:extLst>
          </p:cNvPr>
          <p:cNvSpPr>
            <a:spLocks noGrp="1"/>
          </p:cNvSpPr>
          <p:nvPr>
            <p:ph type="body" sz="quarter" idx="22" hasCustomPrompt="1"/>
          </p:nvPr>
        </p:nvSpPr>
        <p:spPr>
          <a:xfrm>
            <a:off x="6456000" y="646811"/>
            <a:ext cx="5065418"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Tree>
    <p:extLst>
      <p:ext uri="{BB962C8B-B14F-4D97-AF65-F5344CB8AC3E}">
        <p14:creationId xmlns:p14="http://schemas.microsoft.com/office/powerpoint/2010/main" val="3499844717"/>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vaiheinen projekti">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D0EDB4DC-800B-49F5-952C-7068ADF04141}"/>
              </a:ext>
            </a:extLst>
          </p:cNvPr>
          <p:cNvSpPr>
            <a:spLocks noGrp="1"/>
          </p:cNvSpPr>
          <p:nvPr>
            <p:ph type="pic" sz="quarter" idx="24"/>
          </p:nvPr>
        </p:nvSpPr>
        <p:spPr>
          <a:xfrm>
            <a:off x="0" y="0"/>
            <a:ext cx="12192000" cy="6858000"/>
          </a:xfrm>
        </p:spPr>
        <p:txBody>
          <a:bodyPr/>
          <a:lstStyle/>
          <a:p>
            <a:endParaRPr lang="fi-FI"/>
          </a:p>
        </p:txBody>
      </p:sp>
      <p:sp>
        <p:nvSpPr>
          <p:cNvPr id="16" name="Tekstin paikkamerkki 5">
            <a:extLst>
              <a:ext uri="{FF2B5EF4-FFF2-40B4-BE49-F238E27FC236}">
                <a16:creationId xmlns:a16="http://schemas.microsoft.com/office/drawing/2014/main" id="{9982D478-6044-4574-BEED-C7C5C663F05F}"/>
              </a:ext>
            </a:extLst>
          </p:cNvPr>
          <p:cNvSpPr>
            <a:spLocks noGrp="1"/>
          </p:cNvSpPr>
          <p:nvPr>
            <p:ph type="body" sz="quarter" idx="22" hasCustomPrompt="1"/>
          </p:nvPr>
        </p:nvSpPr>
        <p:spPr>
          <a:xfrm>
            <a:off x="742581" y="646811"/>
            <a:ext cx="6577419" cy="1198189"/>
          </a:xfrm>
        </p:spPr>
        <p:txBody>
          <a:bodyPr anchor="t">
            <a:noAutofit/>
          </a:bodyPr>
          <a:lstStyle>
            <a:lvl1pPr marL="0" indent="0" algn="l">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 toteutetaan neljässä vaiheessa</a:t>
            </a:r>
          </a:p>
        </p:txBody>
      </p:sp>
      <p:sp>
        <p:nvSpPr>
          <p:cNvPr id="18" name="Tekstin paikkamerkki 5">
            <a:extLst>
              <a:ext uri="{FF2B5EF4-FFF2-40B4-BE49-F238E27FC236}">
                <a16:creationId xmlns:a16="http://schemas.microsoft.com/office/drawing/2014/main" id="{067A1B62-CF0F-482F-8E6E-7C14977C7D6D}"/>
              </a:ext>
            </a:extLst>
          </p:cNvPr>
          <p:cNvSpPr>
            <a:spLocks noGrp="1"/>
          </p:cNvSpPr>
          <p:nvPr>
            <p:ph type="body" sz="quarter" idx="23" hasCustomPrompt="1"/>
          </p:nvPr>
        </p:nvSpPr>
        <p:spPr>
          <a:xfrm>
            <a:off x="742581" y="1845000"/>
            <a:ext cx="6577420" cy="432000"/>
          </a:xfrm>
        </p:spPr>
        <p:txBody>
          <a:bodyPr anchor="t">
            <a:noAutofit/>
          </a:bodyPr>
          <a:lstStyle>
            <a:lvl1pPr marL="0" indent="0" algn="l">
              <a:buNone/>
              <a:defRPr sz="1400" b="1" i="0" cap="none" baseline="0">
                <a:solidFill>
                  <a:schemeClr val="bg1"/>
                </a:solidFill>
                <a:latin typeface="Trebuchet MS" panose="020B06030202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Toteutus aikavälillä 05/2020 – 07/2020</a:t>
            </a:r>
          </a:p>
        </p:txBody>
      </p:sp>
    </p:spTree>
    <p:extLst>
      <p:ext uri="{BB962C8B-B14F-4D97-AF65-F5344CB8AC3E}">
        <p14:creationId xmlns:p14="http://schemas.microsoft.com/office/powerpoint/2010/main" val="16014458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_Tausta">
    <p:spTree>
      <p:nvGrpSpPr>
        <p:cNvPr id="1" name=""/>
        <p:cNvGrpSpPr/>
        <p:nvPr/>
      </p:nvGrpSpPr>
      <p:grpSpPr>
        <a:xfrm>
          <a:off x="0" y="0"/>
          <a:ext cx="0" cy="0"/>
          <a:chOff x="0" y="0"/>
          <a:chExt cx="0" cy="0"/>
        </a:xfrm>
      </p:grpSpPr>
      <p:sp>
        <p:nvSpPr>
          <p:cNvPr id="5" name="Sisällön paikkamerkki 2">
            <a:extLst>
              <a:ext uri="{FF2B5EF4-FFF2-40B4-BE49-F238E27FC236}">
                <a16:creationId xmlns:a16="http://schemas.microsoft.com/office/drawing/2014/main" id="{DB8951F9-CFF6-44DB-89D9-2223C2F409F2}"/>
              </a:ext>
            </a:extLst>
          </p:cNvPr>
          <p:cNvSpPr>
            <a:spLocks noGrp="1"/>
          </p:cNvSpPr>
          <p:nvPr>
            <p:ph sz="half" idx="16" hasCustomPrompt="1"/>
          </p:nvPr>
        </p:nvSpPr>
        <p:spPr>
          <a:xfrm>
            <a:off x="742580" y="1490399"/>
            <a:ext cx="5065419" cy="327819"/>
          </a:xfrm>
        </p:spPr>
        <p:txBody>
          <a:bodyPr>
            <a:noAutofit/>
          </a:bodyPr>
          <a:lstStyle>
            <a:lvl1pPr marL="0" indent="0" algn="l">
              <a:buNone/>
              <a:defRPr sz="1800" b="1">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Väliotsikko</a:t>
            </a:r>
          </a:p>
        </p:txBody>
      </p:sp>
      <p:sp>
        <p:nvSpPr>
          <p:cNvPr id="6" name="Sisällön paikkamerkki 2">
            <a:extLst>
              <a:ext uri="{FF2B5EF4-FFF2-40B4-BE49-F238E27FC236}">
                <a16:creationId xmlns:a16="http://schemas.microsoft.com/office/drawing/2014/main" id="{D07B26D3-7AC8-49FD-96FA-9285CA897A8C}"/>
              </a:ext>
            </a:extLst>
          </p:cNvPr>
          <p:cNvSpPr>
            <a:spLocks noGrp="1"/>
          </p:cNvSpPr>
          <p:nvPr>
            <p:ph sz="half" idx="14" hasCustomPrompt="1"/>
          </p:nvPr>
        </p:nvSpPr>
        <p:spPr>
          <a:xfrm>
            <a:off x="742581" y="1858475"/>
            <a:ext cx="5065418" cy="4652648"/>
          </a:xfrm>
        </p:spPr>
        <p:txBody>
          <a:bodyPr>
            <a:noAutofit/>
          </a:bodyPr>
          <a:lstStyle>
            <a:lvl1pPr marL="0" indent="0" algn="l">
              <a:buNone/>
              <a:defRPr sz="1400">
                <a:solidFill>
                  <a:schemeClr val="tx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7" name="Tekstin paikkamerkki 5">
            <a:extLst>
              <a:ext uri="{FF2B5EF4-FFF2-40B4-BE49-F238E27FC236}">
                <a16:creationId xmlns:a16="http://schemas.microsoft.com/office/drawing/2014/main" id="{4C708AAF-C56D-4A48-AF7A-67CD91E2818F}"/>
              </a:ext>
            </a:extLst>
          </p:cNvPr>
          <p:cNvSpPr>
            <a:spLocks noGrp="1"/>
          </p:cNvSpPr>
          <p:nvPr>
            <p:ph type="body" sz="quarter" idx="22" hasCustomPrompt="1"/>
          </p:nvPr>
        </p:nvSpPr>
        <p:spPr>
          <a:xfrm>
            <a:off x="742581" y="646811"/>
            <a:ext cx="5065418" cy="83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pic>
        <p:nvPicPr>
          <p:cNvPr id="8" name="Kuva 7">
            <a:extLst>
              <a:ext uri="{FF2B5EF4-FFF2-40B4-BE49-F238E27FC236}">
                <a16:creationId xmlns:a16="http://schemas.microsoft.com/office/drawing/2014/main" id="{48C6BDE0-016D-4549-8C96-4A06560C9E9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45869" y="6383291"/>
            <a:ext cx="1440000" cy="449280"/>
          </a:xfrm>
          <a:prstGeom prst="rect">
            <a:avLst/>
          </a:prstGeom>
        </p:spPr>
      </p:pic>
      <p:cxnSp>
        <p:nvCxnSpPr>
          <p:cNvPr id="10" name="Suora yhdysviiva 9">
            <a:extLst>
              <a:ext uri="{FF2B5EF4-FFF2-40B4-BE49-F238E27FC236}">
                <a16:creationId xmlns:a16="http://schemas.microsoft.com/office/drawing/2014/main" id="{6175A665-3D70-4971-B0E3-D6FAA087F096}"/>
              </a:ext>
            </a:extLst>
          </p:cNvPr>
          <p:cNvCxnSpPr>
            <a:cxnSpLocks/>
          </p:cNvCxnSpPr>
          <p:nvPr userDrawn="1"/>
        </p:nvCxnSpPr>
        <p:spPr>
          <a:xfrm flipV="1">
            <a:off x="-8313" y="6624557"/>
            <a:ext cx="10745869" cy="13876"/>
          </a:xfrm>
          <a:prstGeom prst="line">
            <a:avLst/>
          </a:prstGeom>
          <a:ln w="12700">
            <a:gradFill>
              <a:gsLst>
                <a:gs pos="100000">
                  <a:schemeClr val="accent1"/>
                </a:gs>
                <a:gs pos="0">
                  <a:schemeClr val="accent4"/>
                </a:gs>
                <a:gs pos="5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95893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4-vaiheinen projekti">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F1A2EF84-FB99-4192-B99F-182223A737CF}"/>
              </a:ext>
            </a:extLst>
          </p:cNvPr>
          <p:cNvSpPr/>
          <p:nvPr userDrawn="1"/>
        </p:nvSpPr>
        <p:spPr>
          <a:xfrm>
            <a:off x="0" y="3861000"/>
            <a:ext cx="12192000" cy="2997000"/>
          </a:xfrm>
          <a:prstGeom prst="rect">
            <a:avLst/>
          </a:prstGeom>
          <a:gradFill>
            <a:gsLst>
              <a:gs pos="0">
                <a:schemeClr val="accent1">
                  <a:alpha val="90000"/>
                </a:schemeClr>
              </a:gs>
              <a:gs pos="100000">
                <a:schemeClr val="accent1"/>
              </a:gs>
              <a:gs pos="49000">
                <a:schemeClr val="accent2">
                  <a:alpha val="9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Tekstin paikkamerkki 5">
            <a:extLst>
              <a:ext uri="{FF2B5EF4-FFF2-40B4-BE49-F238E27FC236}">
                <a16:creationId xmlns:a16="http://schemas.microsoft.com/office/drawing/2014/main" id="{664E86D2-602E-41F2-8B23-7996F9FA554E}"/>
              </a:ext>
            </a:extLst>
          </p:cNvPr>
          <p:cNvSpPr>
            <a:spLocks noGrp="1"/>
          </p:cNvSpPr>
          <p:nvPr>
            <p:ph type="body" sz="quarter" idx="25" hasCustomPrompt="1"/>
          </p:nvPr>
        </p:nvSpPr>
        <p:spPr>
          <a:xfrm>
            <a:off x="748580"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01</a:t>
            </a:r>
          </a:p>
        </p:txBody>
      </p:sp>
      <p:cxnSp>
        <p:nvCxnSpPr>
          <p:cNvPr id="6" name="Suora yhdysviiva 5">
            <a:extLst>
              <a:ext uri="{FF2B5EF4-FFF2-40B4-BE49-F238E27FC236}">
                <a16:creationId xmlns:a16="http://schemas.microsoft.com/office/drawing/2014/main" id="{014D021A-E469-4297-A4E4-21D45A34DB3B}"/>
              </a:ext>
            </a:extLst>
          </p:cNvPr>
          <p:cNvCxnSpPr/>
          <p:nvPr userDrawn="1"/>
        </p:nvCxnSpPr>
        <p:spPr>
          <a:xfrm>
            <a:off x="826189" y="3827749"/>
            <a:ext cx="15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kstin paikkamerkki 5">
            <a:extLst>
              <a:ext uri="{FF2B5EF4-FFF2-40B4-BE49-F238E27FC236}">
                <a16:creationId xmlns:a16="http://schemas.microsoft.com/office/drawing/2014/main" id="{71C5B0C3-CEBF-4152-BA22-8C8E1F7A0C52}"/>
              </a:ext>
            </a:extLst>
          </p:cNvPr>
          <p:cNvSpPr>
            <a:spLocks noGrp="1"/>
          </p:cNvSpPr>
          <p:nvPr>
            <p:ph type="body" sz="quarter" idx="26" hasCustomPrompt="1"/>
          </p:nvPr>
        </p:nvSpPr>
        <p:spPr>
          <a:xfrm>
            <a:off x="742581" y="3995489"/>
            <a:ext cx="2185420"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aloitus</a:t>
            </a:r>
          </a:p>
        </p:txBody>
      </p:sp>
      <p:sp>
        <p:nvSpPr>
          <p:cNvPr id="21" name="Tekstin paikkamerkki 5">
            <a:extLst>
              <a:ext uri="{FF2B5EF4-FFF2-40B4-BE49-F238E27FC236}">
                <a16:creationId xmlns:a16="http://schemas.microsoft.com/office/drawing/2014/main" id="{77358D74-C7F7-414D-A760-45F7F9383EAE}"/>
              </a:ext>
            </a:extLst>
          </p:cNvPr>
          <p:cNvSpPr>
            <a:spLocks noGrp="1"/>
          </p:cNvSpPr>
          <p:nvPr>
            <p:ph type="body" sz="quarter" idx="27" hasCustomPrompt="1"/>
          </p:nvPr>
        </p:nvSpPr>
        <p:spPr>
          <a:xfrm>
            <a:off x="742581" y="4450692"/>
            <a:ext cx="2689420"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22" name="Tekstin paikkamerkki 5">
            <a:extLst>
              <a:ext uri="{FF2B5EF4-FFF2-40B4-BE49-F238E27FC236}">
                <a16:creationId xmlns:a16="http://schemas.microsoft.com/office/drawing/2014/main" id="{0BCA9437-D4C3-4E9C-8A16-72AD0AE7767F}"/>
              </a:ext>
            </a:extLst>
          </p:cNvPr>
          <p:cNvSpPr>
            <a:spLocks noGrp="1"/>
          </p:cNvSpPr>
          <p:nvPr>
            <p:ph type="body" sz="quarter" idx="28" hasCustomPrompt="1"/>
          </p:nvPr>
        </p:nvSpPr>
        <p:spPr>
          <a:xfrm>
            <a:off x="3550807"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02</a:t>
            </a:r>
          </a:p>
        </p:txBody>
      </p:sp>
      <p:cxnSp>
        <p:nvCxnSpPr>
          <p:cNvPr id="23" name="Suora yhdysviiva 22">
            <a:extLst>
              <a:ext uri="{FF2B5EF4-FFF2-40B4-BE49-F238E27FC236}">
                <a16:creationId xmlns:a16="http://schemas.microsoft.com/office/drawing/2014/main" id="{A1964A9C-E407-43CD-AF41-E628C8C75CCA}"/>
              </a:ext>
            </a:extLst>
          </p:cNvPr>
          <p:cNvCxnSpPr/>
          <p:nvPr userDrawn="1"/>
        </p:nvCxnSpPr>
        <p:spPr>
          <a:xfrm>
            <a:off x="3628416" y="3827749"/>
            <a:ext cx="15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kstin paikkamerkki 5">
            <a:extLst>
              <a:ext uri="{FF2B5EF4-FFF2-40B4-BE49-F238E27FC236}">
                <a16:creationId xmlns:a16="http://schemas.microsoft.com/office/drawing/2014/main" id="{6B5A8465-3CA5-4C3D-ACB6-353B0EDF5086}"/>
              </a:ext>
            </a:extLst>
          </p:cNvPr>
          <p:cNvSpPr>
            <a:spLocks noGrp="1"/>
          </p:cNvSpPr>
          <p:nvPr>
            <p:ph type="body" sz="quarter" idx="29" hasCustomPrompt="1"/>
          </p:nvPr>
        </p:nvSpPr>
        <p:spPr>
          <a:xfrm>
            <a:off x="3544808" y="3995489"/>
            <a:ext cx="2689420"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toinen vaihe</a:t>
            </a:r>
          </a:p>
        </p:txBody>
      </p:sp>
      <p:sp>
        <p:nvSpPr>
          <p:cNvPr id="25" name="Tekstin paikkamerkki 5">
            <a:extLst>
              <a:ext uri="{FF2B5EF4-FFF2-40B4-BE49-F238E27FC236}">
                <a16:creationId xmlns:a16="http://schemas.microsoft.com/office/drawing/2014/main" id="{121E9F99-2628-4F65-A5EA-DDE76D357E42}"/>
              </a:ext>
            </a:extLst>
          </p:cNvPr>
          <p:cNvSpPr>
            <a:spLocks noGrp="1"/>
          </p:cNvSpPr>
          <p:nvPr>
            <p:ph type="body" sz="quarter" idx="30" hasCustomPrompt="1"/>
          </p:nvPr>
        </p:nvSpPr>
        <p:spPr>
          <a:xfrm>
            <a:off x="3544808" y="4450692"/>
            <a:ext cx="2689420"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26" name="Tekstin paikkamerkki 5">
            <a:extLst>
              <a:ext uri="{FF2B5EF4-FFF2-40B4-BE49-F238E27FC236}">
                <a16:creationId xmlns:a16="http://schemas.microsoft.com/office/drawing/2014/main" id="{1F4957A7-9E61-4B25-8C1B-DABE2FA7C67C}"/>
              </a:ext>
            </a:extLst>
          </p:cNvPr>
          <p:cNvSpPr>
            <a:spLocks noGrp="1"/>
          </p:cNvSpPr>
          <p:nvPr>
            <p:ph type="body" sz="quarter" idx="31" hasCustomPrompt="1"/>
          </p:nvPr>
        </p:nvSpPr>
        <p:spPr>
          <a:xfrm>
            <a:off x="6353034"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03</a:t>
            </a:r>
          </a:p>
        </p:txBody>
      </p:sp>
      <p:cxnSp>
        <p:nvCxnSpPr>
          <p:cNvPr id="27" name="Suora yhdysviiva 26">
            <a:extLst>
              <a:ext uri="{FF2B5EF4-FFF2-40B4-BE49-F238E27FC236}">
                <a16:creationId xmlns:a16="http://schemas.microsoft.com/office/drawing/2014/main" id="{1F3D1926-302A-4F84-B7F4-4C1A22E0EB9F}"/>
              </a:ext>
            </a:extLst>
          </p:cNvPr>
          <p:cNvCxnSpPr/>
          <p:nvPr userDrawn="1"/>
        </p:nvCxnSpPr>
        <p:spPr>
          <a:xfrm>
            <a:off x="6430643" y="3827749"/>
            <a:ext cx="15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kstin paikkamerkki 5">
            <a:extLst>
              <a:ext uri="{FF2B5EF4-FFF2-40B4-BE49-F238E27FC236}">
                <a16:creationId xmlns:a16="http://schemas.microsoft.com/office/drawing/2014/main" id="{32CE653D-5439-4D20-8143-031E230CBFE1}"/>
              </a:ext>
            </a:extLst>
          </p:cNvPr>
          <p:cNvSpPr>
            <a:spLocks noGrp="1"/>
          </p:cNvSpPr>
          <p:nvPr>
            <p:ph type="body" sz="quarter" idx="32" hasCustomPrompt="1"/>
          </p:nvPr>
        </p:nvSpPr>
        <p:spPr>
          <a:xfrm>
            <a:off x="6347035" y="3995489"/>
            <a:ext cx="2185420"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kehitys</a:t>
            </a:r>
          </a:p>
        </p:txBody>
      </p:sp>
      <p:sp>
        <p:nvSpPr>
          <p:cNvPr id="29" name="Tekstin paikkamerkki 5">
            <a:extLst>
              <a:ext uri="{FF2B5EF4-FFF2-40B4-BE49-F238E27FC236}">
                <a16:creationId xmlns:a16="http://schemas.microsoft.com/office/drawing/2014/main" id="{7D3192E8-1D66-4891-9DEF-178E7E87953E}"/>
              </a:ext>
            </a:extLst>
          </p:cNvPr>
          <p:cNvSpPr>
            <a:spLocks noGrp="1"/>
          </p:cNvSpPr>
          <p:nvPr>
            <p:ph type="body" sz="quarter" idx="33" hasCustomPrompt="1"/>
          </p:nvPr>
        </p:nvSpPr>
        <p:spPr>
          <a:xfrm>
            <a:off x="6347035" y="4450692"/>
            <a:ext cx="2689420"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30" name="Tekstin paikkamerkki 5">
            <a:extLst>
              <a:ext uri="{FF2B5EF4-FFF2-40B4-BE49-F238E27FC236}">
                <a16:creationId xmlns:a16="http://schemas.microsoft.com/office/drawing/2014/main" id="{235E37D4-4FB3-4AD0-8527-12BBDC58B9C9}"/>
              </a:ext>
            </a:extLst>
          </p:cNvPr>
          <p:cNvSpPr>
            <a:spLocks noGrp="1"/>
          </p:cNvSpPr>
          <p:nvPr>
            <p:ph type="body" sz="quarter" idx="34" hasCustomPrompt="1"/>
          </p:nvPr>
        </p:nvSpPr>
        <p:spPr>
          <a:xfrm>
            <a:off x="9162362"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04</a:t>
            </a:r>
          </a:p>
        </p:txBody>
      </p:sp>
      <p:cxnSp>
        <p:nvCxnSpPr>
          <p:cNvPr id="31" name="Suora yhdysviiva 30">
            <a:extLst>
              <a:ext uri="{FF2B5EF4-FFF2-40B4-BE49-F238E27FC236}">
                <a16:creationId xmlns:a16="http://schemas.microsoft.com/office/drawing/2014/main" id="{3420E053-1ED0-4453-B6AE-D9E3EA888585}"/>
              </a:ext>
            </a:extLst>
          </p:cNvPr>
          <p:cNvCxnSpPr/>
          <p:nvPr userDrawn="1"/>
        </p:nvCxnSpPr>
        <p:spPr>
          <a:xfrm>
            <a:off x="9239971" y="3827749"/>
            <a:ext cx="15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kstin paikkamerkki 5">
            <a:extLst>
              <a:ext uri="{FF2B5EF4-FFF2-40B4-BE49-F238E27FC236}">
                <a16:creationId xmlns:a16="http://schemas.microsoft.com/office/drawing/2014/main" id="{72293B76-85A6-4126-B41C-106A373D1D35}"/>
              </a:ext>
            </a:extLst>
          </p:cNvPr>
          <p:cNvSpPr>
            <a:spLocks noGrp="1"/>
          </p:cNvSpPr>
          <p:nvPr>
            <p:ph type="body" sz="quarter" idx="35" hasCustomPrompt="1"/>
          </p:nvPr>
        </p:nvSpPr>
        <p:spPr>
          <a:xfrm>
            <a:off x="9156363" y="3995489"/>
            <a:ext cx="2185420"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lopetus</a:t>
            </a:r>
          </a:p>
        </p:txBody>
      </p:sp>
      <p:sp>
        <p:nvSpPr>
          <p:cNvPr id="33" name="Tekstin paikkamerkki 5">
            <a:extLst>
              <a:ext uri="{FF2B5EF4-FFF2-40B4-BE49-F238E27FC236}">
                <a16:creationId xmlns:a16="http://schemas.microsoft.com/office/drawing/2014/main" id="{BF1BD59C-DB10-46F2-9B0C-C47AAB3042B3}"/>
              </a:ext>
            </a:extLst>
          </p:cNvPr>
          <p:cNvSpPr>
            <a:spLocks noGrp="1"/>
          </p:cNvSpPr>
          <p:nvPr>
            <p:ph type="body" sz="quarter" idx="36" hasCustomPrompt="1"/>
          </p:nvPr>
        </p:nvSpPr>
        <p:spPr>
          <a:xfrm>
            <a:off x="9156363" y="4450692"/>
            <a:ext cx="2689420"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34" name="Tekstin paikkamerkki 5">
            <a:extLst>
              <a:ext uri="{FF2B5EF4-FFF2-40B4-BE49-F238E27FC236}">
                <a16:creationId xmlns:a16="http://schemas.microsoft.com/office/drawing/2014/main" id="{36CD581D-DE4E-4DF3-84EC-433DD415089A}"/>
              </a:ext>
            </a:extLst>
          </p:cNvPr>
          <p:cNvSpPr>
            <a:spLocks noGrp="1"/>
          </p:cNvSpPr>
          <p:nvPr>
            <p:ph type="body" sz="quarter" idx="22" hasCustomPrompt="1"/>
          </p:nvPr>
        </p:nvSpPr>
        <p:spPr>
          <a:xfrm>
            <a:off x="742581" y="646811"/>
            <a:ext cx="6577419" cy="119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 toteutetaan neljässä vaiheessa</a:t>
            </a:r>
          </a:p>
        </p:txBody>
      </p:sp>
      <p:sp>
        <p:nvSpPr>
          <p:cNvPr id="35" name="Tekstin paikkamerkki 5">
            <a:extLst>
              <a:ext uri="{FF2B5EF4-FFF2-40B4-BE49-F238E27FC236}">
                <a16:creationId xmlns:a16="http://schemas.microsoft.com/office/drawing/2014/main" id="{2A4B205C-1F34-4B54-B27C-5019868486D4}"/>
              </a:ext>
            </a:extLst>
          </p:cNvPr>
          <p:cNvSpPr>
            <a:spLocks noGrp="1"/>
          </p:cNvSpPr>
          <p:nvPr>
            <p:ph type="body" sz="quarter" idx="23" hasCustomPrompt="1"/>
          </p:nvPr>
        </p:nvSpPr>
        <p:spPr>
          <a:xfrm>
            <a:off x="742581" y="1845000"/>
            <a:ext cx="6577420" cy="432000"/>
          </a:xfrm>
        </p:spPr>
        <p:txBody>
          <a:bodyPr anchor="t">
            <a:noAutofit/>
          </a:bodyPr>
          <a:lstStyle>
            <a:lvl1pPr marL="0" indent="0" algn="l">
              <a:buNone/>
              <a:defRPr sz="1400" b="1" i="0" cap="none" baseline="0">
                <a:solidFill>
                  <a:schemeClr val="tx1"/>
                </a:solidFill>
                <a:latin typeface="Trebuchet MS" panose="020B06030202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Toteutus aikavälillä 05/2020 – 07/2020</a:t>
            </a:r>
          </a:p>
        </p:txBody>
      </p:sp>
    </p:spTree>
    <p:extLst>
      <p:ext uri="{BB962C8B-B14F-4D97-AF65-F5344CB8AC3E}">
        <p14:creationId xmlns:p14="http://schemas.microsoft.com/office/powerpoint/2010/main" val="35753329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4-vaiheinen projekti">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F1A2EF84-FB99-4192-B99F-182223A737CF}"/>
              </a:ext>
            </a:extLst>
          </p:cNvPr>
          <p:cNvSpPr/>
          <p:nvPr userDrawn="1"/>
        </p:nvSpPr>
        <p:spPr>
          <a:xfrm>
            <a:off x="0" y="3861000"/>
            <a:ext cx="12192000" cy="2997000"/>
          </a:xfrm>
          <a:prstGeom prst="rect">
            <a:avLst/>
          </a:prstGeom>
          <a:gradFill>
            <a:gsLst>
              <a:gs pos="0">
                <a:schemeClr val="accent1">
                  <a:alpha val="90000"/>
                </a:schemeClr>
              </a:gs>
              <a:gs pos="100000">
                <a:schemeClr val="accent1"/>
              </a:gs>
              <a:gs pos="49000">
                <a:schemeClr val="accent2">
                  <a:alpha val="9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 name="Tekstin paikkamerkki 5">
            <a:extLst>
              <a:ext uri="{FF2B5EF4-FFF2-40B4-BE49-F238E27FC236}">
                <a16:creationId xmlns:a16="http://schemas.microsoft.com/office/drawing/2014/main" id="{36CD581D-DE4E-4DF3-84EC-433DD415089A}"/>
              </a:ext>
            </a:extLst>
          </p:cNvPr>
          <p:cNvSpPr>
            <a:spLocks noGrp="1"/>
          </p:cNvSpPr>
          <p:nvPr>
            <p:ph type="body" sz="quarter" idx="22" hasCustomPrompt="1"/>
          </p:nvPr>
        </p:nvSpPr>
        <p:spPr>
          <a:xfrm>
            <a:off x="742581" y="646811"/>
            <a:ext cx="6577419" cy="119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 toteutetaan neljässä vaiheessa</a:t>
            </a:r>
          </a:p>
        </p:txBody>
      </p:sp>
      <p:sp>
        <p:nvSpPr>
          <p:cNvPr id="35" name="Tekstin paikkamerkki 5">
            <a:extLst>
              <a:ext uri="{FF2B5EF4-FFF2-40B4-BE49-F238E27FC236}">
                <a16:creationId xmlns:a16="http://schemas.microsoft.com/office/drawing/2014/main" id="{2A4B205C-1F34-4B54-B27C-5019868486D4}"/>
              </a:ext>
            </a:extLst>
          </p:cNvPr>
          <p:cNvSpPr>
            <a:spLocks noGrp="1"/>
          </p:cNvSpPr>
          <p:nvPr>
            <p:ph type="body" sz="quarter" idx="23" hasCustomPrompt="1"/>
          </p:nvPr>
        </p:nvSpPr>
        <p:spPr>
          <a:xfrm>
            <a:off x="742581" y="1845000"/>
            <a:ext cx="6577420" cy="432000"/>
          </a:xfrm>
        </p:spPr>
        <p:txBody>
          <a:bodyPr anchor="t">
            <a:noAutofit/>
          </a:bodyPr>
          <a:lstStyle>
            <a:lvl1pPr marL="0" indent="0" algn="l">
              <a:buNone/>
              <a:defRPr sz="1400" b="1" i="0" cap="none" baseline="0">
                <a:solidFill>
                  <a:schemeClr val="tx1"/>
                </a:solidFill>
                <a:latin typeface="Trebuchet MS" panose="020B06030202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Toteutus aikavälillä 05/2020 – 07/2020</a:t>
            </a:r>
          </a:p>
        </p:txBody>
      </p:sp>
    </p:spTree>
    <p:extLst>
      <p:ext uri="{BB962C8B-B14F-4D97-AF65-F5344CB8AC3E}">
        <p14:creationId xmlns:p14="http://schemas.microsoft.com/office/powerpoint/2010/main" val="7839366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4-vaiheinen projekti">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4" name="Suorakulmio 43">
            <a:extLst>
              <a:ext uri="{FF2B5EF4-FFF2-40B4-BE49-F238E27FC236}">
                <a16:creationId xmlns:a16="http://schemas.microsoft.com/office/drawing/2014/main" id="{8C36527E-D009-496B-ADB4-F6C084E958B7}"/>
              </a:ext>
            </a:extLst>
          </p:cNvPr>
          <p:cNvSpPr/>
          <p:nvPr userDrawn="1"/>
        </p:nvSpPr>
        <p:spPr>
          <a:xfrm>
            <a:off x="0" y="3861000"/>
            <a:ext cx="12192000" cy="2997000"/>
          </a:xfrm>
          <a:prstGeom prst="rect">
            <a:avLst/>
          </a:prstGeom>
          <a:gradFill>
            <a:gsLst>
              <a:gs pos="0">
                <a:schemeClr val="accent1">
                  <a:alpha val="90000"/>
                </a:schemeClr>
              </a:gs>
              <a:gs pos="100000">
                <a:schemeClr val="accent1"/>
              </a:gs>
              <a:gs pos="49000">
                <a:schemeClr val="accent2">
                  <a:alpha val="9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Tekstin paikkamerkki 5">
            <a:extLst>
              <a:ext uri="{FF2B5EF4-FFF2-40B4-BE49-F238E27FC236}">
                <a16:creationId xmlns:a16="http://schemas.microsoft.com/office/drawing/2014/main" id="{664E86D2-602E-41F2-8B23-7996F9FA554E}"/>
              </a:ext>
            </a:extLst>
          </p:cNvPr>
          <p:cNvSpPr>
            <a:spLocks noGrp="1"/>
          </p:cNvSpPr>
          <p:nvPr>
            <p:ph type="body" sz="quarter" idx="25" hasCustomPrompt="1"/>
          </p:nvPr>
        </p:nvSpPr>
        <p:spPr>
          <a:xfrm>
            <a:off x="748580"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01</a:t>
            </a:r>
          </a:p>
        </p:txBody>
      </p:sp>
      <p:cxnSp>
        <p:nvCxnSpPr>
          <p:cNvPr id="6" name="Suora yhdysviiva 5">
            <a:extLst>
              <a:ext uri="{FF2B5EF4-FFF2-40B4-BE49-F238E27FC236}">
                <a16:creationId xmlns:a16="http://schemas.microsoft.com/office/drawing/2014/main" id="{014D021A-E469-4297-A4E4-21D45A34DB3B}"/>
              </a:ext>
            </a:extLst>
          </p:cNvPr>
          <p:cNvCxnSpPr>
            <a:cxnSpLocks/>
          </p:cNvCxnSpPr>
          <p:nvPr userDrawn="1"/>
        </p:nvCxnSpPr>
        <p:spPr>
          <a:xfrm>
            <a:off x="826189" y="3827749"/>
            <a:ext cx="28218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kstin paikkamerkki 5">
            <a:extLst>
              <a:ext uri="{FF2B5EF4-FFF2-40B4-BE49-F238E27FC236}">
                <a16:creationId xmlns:a16="http://schemas.microsoft.com/office/drawing/2014/main" id="{71C5B0C3-CEBF-4152-BA22-8C8E1F7A0C52}"/>
              </a:ext>
            </a:extLst>
          </p:cNvPr>
          <p:cNvSpPr>
            <a:spLocks noGrp="1"/>
          </p:cNvSpPr>
          <p:nvPr>
            <p:ph type="body" sz="quarter" idx="26" hasCustomPrompt="1"/>
          </p:nvPr>
        </p:nvSpPr>
        <p:spPr>
          <a:xfrm>
            <a:off x="742580" y="3995489"/>
            <a:ext cx="3265419"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kartoitus</a:t>
            </a:r>
          </a:p>
        </p:txBody>
      </p:sp>
      <p:sp>
        <p:nvSpPr>
          <p:cNvPr id="21" name="Tekstin paikkamerkki 5">
            <a:extLst>
              <a:ext uri="{FF2B5EF4-FFF2-40B4-BE49-F238E27FC236}">
                <a16:creationId xmlns:a16="http://schemas.microsoft.com/office/drawing/2014/main" id="{77358D74-C7F7-414D-A760-45F7F9383EAE}"/>
              </a:ext>
            </a:extLst>
          </p:cNvPr>
          <p:cNvSpPr>
            <a:spLocks noGrp="1"/>
          </p:cNvSpPr>
          <p:nvPr>
            <p:ph type="body" sz="quarter" idx="27" hasCustomPrompt="1"/>
          </p:nvPr>
        </p:nvSpPr>
        <p:spPr>
          <a:xfrm>
            <a:off x="742580" y="4450692"/>
            <a:ext cx="3265419"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34" name="Tekstin paikkamerkki 5">
            <a:extLst>
              <a:ext uri="{FF2B5EF4-FFF2-40B4-BE49-F238E27FC236}">
                <a16:creationId xmlns:a16="http://schemas.microsoft.com/office/drawing/2014/main" id="{36CD581D-DE4E-4DF3-84EC-433DD415089A}"/>
              </a:ext>
            </a:extLst>
          </p:cNvPr>
          <p:cNvSpPr>
            <a:spLocks noGrp="1"/>
          </p:cNvSpPr>
          <p:nvPr>
            <p:ph type="body" sz="quarter" idx="22" hasCustomPrompt="1"/>
          </p:nvPr>
        </p:nvSpPr>
        <p:spPr>
          <a:xfrm>
            <a:off x="742581" y="646811"/>
            <a:ext cx="6577419" cy="119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 toteutetaan kolmessa vaiheessa</a:t>
            </a:r>
          </a:p>
        </p:txBody>
      </p:sp>
      <p:sp>
        <p:nvSpPr>
          <p:cNvPr id="35" name="Tekstin paikkamerkki 5">
            <a:extLst>
              <a:ext uri="{FF2B5EF4-FFF2-40B4-BE49-F238E27FC236}">
                <a16:creationId xmlns:a16="http://schemas.microsoft.com/office/drawing/2014/main" id="{2A4B205C-1F34-4B54-B27C-5019868486D4}"/>
              </a:ext>
            </a:extLst>
          </p:cNvPr>
          <p:cNvSpPr>
            <a:spLocks noGrp="1"/>
          </p:cNvSpPr>
          <p:nvPr>
            <p:ph type="body" sz="quarter" idx="23" hasCustomPrompt="1"/>
          </p:nvPr>
        </p:nvSpPr>
        <p:spPr>
          <a:xfrm>
            <a:off x="742581" y="1845000"/>
            <a:ext cx="6577420" cy="432000"/>
          </a:xfrm>
        </p:spPr>
        <p:txBody>
          <a:bodyPr anchor="t">
            <a:noAutofit/>
          </a:bodyPr>
          <a:lstStyle>
            <a:lvl1pPr marL="0" indent="0" algn="l">
              <a:buNone/>
              <a:defRPr sz="1400" b="1" i="0" cap="none" baseline="0">
                <a:solidFill>
                  <a:schemeClr val="tx1"/>
                </a:solidFill>
                <a:latin typeface="Trebuchet MS" panose="020B06030202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Toteutus aikavälillä 05/2020 – 07/2020</a:t>
            </a:r>
          </a:p>
        </p:txBody>
      </p:sp>
      <p:sp>
        <p:nvSpPr>
          <p:cNvPr id="36" name="Tekstin paikkamerkki 5">
            <a:extLst>
              <a:ext uri="{FF2B5EF4-FFF2-40B4-BE49-F238E27FC236}">
                <a16:creationId xmlns:a16="http://schemas.microsoft.com/office/drawing/2014/main" id="{05EDD670-6AE0-4A63-A708-BF31966964E6}"/>
              </a:ext>
            </a:extLst>
          </p:cNvPr>
          <p:cNvSpPr>
            <a:spLocks noGrp="1"/>
          </p:cNvSpPr>
          <p:nvPr>
            <p:ph type="body" sz="quarter" idx="28" hasCustomPrompt="1"/>
          </p:nvPr>
        </p:nvSpPr>
        <p:spPr>
          <a:xfrm>
            <a:off x="4590000"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02</a:t>
            </a:r>
          </a:p>
        </p:txBody>
      </p:sp>
      <p:cxnSp>
        <p:nvCxnSpPr>
          <p:cNvPr id="37" name="Suora yhdysviiva 36">
            <a:extLst>
              <a:ext uri="{FF2B5EF4-FFF2-40B4-BE49-F238E27FC236}">
                <a16:creationId xmlns:a16="http://schemas.microsoft.com/office/drawing/2014/main" id="{D0193C4F-E781-49E0-BBA1-4471F05479B1}"/>
              </a:ext>
            </a:extLst>
          </p:cNvPr>
          <p:cNvCxnSpPr>
            <a:cxnSpLocks/>
          </p:cNvCxnSpPr>
          <p:nvPr userDrawn="1"/>
        </p:nvCxnSpPr>
        <p:spPr>
          <a:xfrm>
            <a:off x="4667609" y="3827749"/>
            <a:ext cx="28218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kstin paikkamerkki 5">
            <a:extLst>
              <a:ext uri="{FF2B5EF4-FFF2-40B4-BE49-F238E27FC236}">
                <a16:creationId xmlns:a16="http://schemas.microsoft.com/office/drawing/2014/main" id="{CC6D7272-0CEC-468E-9C62-66A6D5A343FF}"/>
              </a:ext>
            </a:extLst>
          </p:cNvPr>
          <p:cNvSpPr>
            <a:spLocks noGrp="1"/>
          </p:cNvSpPr>
          <p:nvPr>
            <p:ph type="body" sz="quarter" idx="29" hasCustomPrompt="1"/>
          </p:nvPr>
        </p:nvSpPr>
        <p:spPr>
          <a:xfrm>
            <a:off x="4584000" y="3995489"/>
            <a:ext cx="3265419"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aloitus</a:t>
            </a:r>
          </a:p>
        </p:txBody>
      </p:sp>
      <p:sp>
        <p:nvSpPr>
          <p:cNvPr id="39" name="Tekstin paikkamerkki 5">
            <a:extLst>
              <a:ext uri="{FF2B5EF4-FFF2-40B4-BE49-F238E27FC236}">
                <a16:creationId xmlns:a16="http://schemas.microsoft.com/office/drawing/2014/main" id="{0E27876B-5AF6-4016-A71E-3B353CB8D5A8}"/>
              </a:ext>
            </a:extLst>
          </p:cNvPr>
          <p:cNvSpPr>
            <a:spLocks noGrp="1"/>
          </p:cNvSpPr>
          <p:nvPr>
            <p:ph type="body" sz="quarter" idx="30" hasCustomPrompt="1"/>
          </p:nvPr>
        </p:nvSpPr>
        <p:spPr>
          <a:xfrm>
            <a:off x="4584000" y="4450692"/>
            <a:ext cx="3265419"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40" name="Tekstin paikkamerkki 5">
            <a:extLst>
              <a:ext uri="{FF2B5EF4-FFF2-40B4-BE49-F238E27FC236}">
                <a16:creationId xmlns:a16="http://schemas.microsoft.com/office/drawing/2014/main" id="{8893D7AA-FDC7-434E-96DD-1C5E967B83B1}"/>
              </a:ext>
            </a:extLst>
          </p:cNvPr>
          <p:cNvSpPr>
            <a:spLocks noGrp="1"/>
          </p:cNvSpPr>
          <p:nvPr>
            <p:ph type="body" sz="quarter" idx="31" hasCustomPrompt="1"/>
          </p:nvPr>
        </p:nvSpPr>
        <p:spPr>
          <a:xfrm>
            <a:off x="8431420"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03</a:t>
            </a:r>
          </a:p>
        </p:txBody>
      </p:sp>
      <p:cxnSp>
        <p:nvCxnSpPr>
          <p:cNvPr id="41" name="Suora yhdysviiva 40">
            <a:extLst>
              <a:ext uri="{FF2B5EF4-FFF2-40B4-BE49-F238E27FC236}">
                <a16:creationId xmlns:a16="http://schemas.microsoft.com/office/drawing/2014/main" id="{974778EE-6123-449D-9CFB-1F830F5E3DA1}"/>
              </a:ext>
            </a:extLst>
          </p:cNvPr>
          <p:cNvCxnSpPr>
            <a:cxnSpLocks/>
          </p:cNvCxnSpPr>
          <p:nvPr userDrawn="1"/>
        </p:nvCxnSpPr>
        <p:spPr>
          <a:xfrm>
            <a:off x="8509029" y="3827749"/>
            <a:ext cx="28218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kstin paikkamerkki 5">
            <a:extLst>
              <a:ext uri="{FF2B5EF4-FFF2-40B4-BE49-F238E27FC236}">
                <a16:creationId xmlns:a16="http://schemas.microsoft.com/office/drawing/2014/main" id="{5E035FB1-8B0E-4B11-8CAF-C704B8726380}"/>
              </a:ext>
            </a:extLst>
          </p:cNvPr>
          <p:cNvSpPr>
            <a:spLocks noGrp="1"/>
          </p:cNvSpPr>
          <p:nvPr>
            <p:ph type="body" sz="quarter" idx="32" hasCustomPrompt="1"/>
          </p:nvPr>
        </p:nvSpPr>
        <p:spPr>
          <a:xfrm>
            <a:off x="8425420" y="3995489"/>
            <a:ext cx="3265419"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viimeistely</a:t>
            </a:r>
          </a:p>
        </p:txBody>
      </p:sp>
      <p:sp>
        <p:nvSpPr>
          <p:cNvPr id="43" name="Tekstin paikkamerkki 5">
            <a:extLst>
              <a:ext uri="{FF2B5EF4-FFF2-40B4-BE49-F238E27FC236}">
                <a16:creationId xmlns:a16="http://schemas.microsoft.com/office/drawing/2014/main" id="{C4CF2744-2515-4F5C-909F-B9F71D18612A}"/>
              </a:ext>
            </a:extLst>
          </p:cNvPr>
          <p:cNvSpPr>
            <a:spLocks noGrp="1"/>
          </p:cNvSpPr>
          <p:nvPr>
            <p:ph type="body" sz="quarter" idx="33" hasCustomPrompt="1"/>
          </p:nvPr>
        </p:nvSpPr>
        <p:spPr>
          <a:xfrm>
            <a:off x="8425420" y="4450692"/>
            <a:ext cx="3265419"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Tree>
    <p:extLst>
      <p:ext uri="{BB962C8B-B14F-4D97-AF65-F5344CB8AC3E}">
        <p14:creationId xmlns:p14="http://schemas.microsoft.com/office/powerpoint/2010/main" val="37393818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4-vaiheinen projekti">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6" name="Suorakulmio 25">
            <a:extLst>
              <a:ext uri="{FF2B5EF4-FFF2-40B4-BE49-F238E27FC236}">
                <a16:creationId xmlns:a16="http://schemas.microsoft.com/office/drawing/2014/main" id="{690D8A78-0A2D-42BA-BDB8-FE1F0323F1F8}"/>
              </a:ext>
            </a:extLst>
          </p:cNvPr>
          <p:cNvSpPr/>
          <p:nvPr userDrawn="1"/>
        </p:nvSpPr>
        <p:spPr>
          <a:xfrm>
            <a:off x="0" y="3861000"/>
            <a:ext cx="12192000" cy="2997000"/>
          </a:xfrm>
          <a:prstGeom prst="rect">
            <a:avLst/>
          </a:prstGeom>
          <a:gradFill>
            <a:gsLst>
              <a:gs pos="0">
                <a:schemeClr val="accent1">
                  <a:alpha val="90000"/>
                </a:schemeClr>
              </a:gs>
              <a:gs pos="100000">
                <a:schemeClr val="accent1"/>
              </a:gs>
              <a:gs pos="49000">
                <a:schemeClr val="accent2">
                  <a:alpha val="9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Tekstin paikkamerkki 5">
            <a:extLst>
              <a:ext uri="{FF2B5EF4-FFF2-40B4-BE49-F238E27FC236}">
                <a16:creationId xmlns:a16="http://schemas.microsoft.com/office/drawing/2014/main" id="{664E86D2-602E-41F2-8B23-7996F9FA554E}"/>
              </a:ext>
            </a:extLst>
          </p:cNvPr>
          <p:cNvSpPr>
            <a:spLocks noGrp="1"/>
          </p:cNvSpPr>
          <p:nvPr>
            <p:ph type="body" sz="quarter" idx="25" hasCustomPrompt="1"/>
          </p:nvPr>
        </p:nvSpPr>
        <p:spPr>
          <a:xfrm>
            <a:off x="748580"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01</a:t>
            </a:r>
          </a:p>
        </p:txBody>
      </p:sp>
      <p:cxnSp>
        <p:nvCxnSpPr>
          <p:cNvPr id="6" name="Suora yhdysviiva 5">
            <a:extLst>
              <a:ext uri="{FF2B5EF4-FFF2-40B4-BE49-F238E27FC236}">
                <a16:creationId xmlns:a16="http://schemas.microsoft.com/office/drawing/2014/main" id="{014D021A-E469-4297-A4E4-21D45A34DB3B}"/>
              </a:ext>
            </a:extLst>
          </p:cNvPr>
          <p:cNvCxnSpPr>
            <a:cxnSpLocks/>
          </p:cNvCxnSpPr>
          <p:nvPr userDrawn="1"/>
        </p:nvCxnSpPr>
        <p:spPr>
          <a:xfrm>
            <a:off x="826189" y="3827749"/>
            <a:ext cx="39738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kstin paikkamerkki 5">
            <a:extLst>
              <a:ext uri="{FF2B5EF4-FFF2-40B4-BE49-F238E27FC236}">
                <a16:creationId xmlns:a16="http://schemas.microsoft.com/office/drawing/2014/main" id="{71C5B0C3-CEBF-4152-BA22-8C8E1F7A0C52}"/>
              </a:ext>
            </a:extLst>
          </p:cNvPr>
          <p:cNvSpPr>
            <a:spLocks noGrp="1"/>
          </p:cNvSpPr>
          <p:nvPr>
            <p:ph type="body" sz="quarter" idx="26" hasCustomPrompt="1"/>
          </p:nvPr>
        </p:nvSpPr>
        <p:spPr>
          <a:xfrm>
            <a:off x="742580" y="3995489"/>
            <a:ext cx="4417420"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aloitus</a:t>
            </a:r>
          </a:p>
        </p:txBody>
      </p:sp>
      <p:sp>
        <p:nvSpPr>
          <p:cNvPr id="21" name="Tekstin paikkamerkki 5">
            <a:extLst>
              <a:ext uri="{FF2B5EF4-FFF2-40B4-BE49-F238E27FC236}">
                <a16:creationId xmlns:a16="http://schemas.microsoft.com/office/drawing/2014/main" id="{77358D74-C7F7-414D-A760-45F7F9383EAE}"/>
              </a:ext>
            </a:extLst>
          </p:cNvPr>
          <p:cNvSpPr>
            <a:spLocks noGrp="1"/>
          </p:cNvSpPr>
          <p:nvPr>
            <p:ph type="body" sz="quarter" idx="27" hasCustomPrompt="1"/>
          </p:nvPr>
        </p:nvSpPr>
        <p:spPr>
          <a:xfrm>
            <a:off x="742580" y="4450692"/>
            <a:ext cx="4417420"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
        <p:nvSpPr>
          <p:cNvPr id="34" name="Tekstin paikkamerkki 5">
            <a:extLst>
              <a:ext uri="{FF2B5EF4-FFF2-40B4-BE49-F238E27FC236}">
                <a16:creationId xmlns:a16="http://schemas.microsoft.com/office/drawing/2014/main" id="{36CD581D-DE4E-4DF3-84EC-433DD415089A}"/>
              </a:ext>
            </a:extLst>
          </p:cNvPr>
          <p:cNvSpPr>
            <a:spLocks noGrp="1"/>
          </p:cNvSpPr>
          <p:nvPr>
            <p:ph type="body" sz="quarter" idx="22" hasCustomPrompt="1"/>
          </p:nvPr>
        </p:nvSpPr>
        <p:spPr>
          <a:xfrm>
            <a:off x="742581" y="646811"/>
            <a:ext cx="6577419" cy="1198189"/>
          </a:xfrm>
        </p:spPr>
        <p:txBody>
          <a:bodyPr anchor="t">
            <a:noAutofit/>
          </a:bodyPr>
          <a:lstStyle>
            <a:lvl1pPr marL="0" indent="0" algn="l">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 toteutetaan kahdessa vaiheessa</a:t>
            </a:r>
          </a:p>
        </p:txBody>
      </p:sp>
      <p:sp>
        <p:nvSpPr>
          <p:cNvPr id="35" name="Tekstin paikkamerkki 5">
            <a:extLst>
              <a:ext uri="{FF2B5EF4-FFF2-40B4-BE49-F238E27FC236}">
                <a16:creationId xmlns:a16="http://schemas.microsoft.com/office/drawing/2014/main" id="{2A4B205C-1F34-4B54-B27C-5019868486D4}"/>
              </a:ext>
            </a:extLst>
          </p:cNvPr>
          <p:cNvSpPr>
            <a:spLocks noGrp="1"/>
          </p:cNvSpPr>
          <p:nvPr>
            <p:ph type="body" sz="quarter" idx="23" hasCustomPrompt="1"/>
          </p:nvPr>
        </p:nvSpPr>
        <p:spPr>
          <a:xfrm>
            <a:off x="742581" y="1845000"/>
            <a:ext cx="6577420" cy="432000"/>
          </a:xfrm>
        </p:spPr>
        <p:txBody>
          <a:bodyPr anchor="t">
            <a:noAutofit/>
          </a:bodyPr>
          <a:lstStyle>
            <a:lvl1pPr marL="0" indent="0" algn="l">
              <a:buNone/>
              <a:defRPr sz="1400" b="1" i="0" cap="none" baseline="0">
                <a:solidFill>
                  <a:schemeClr val="tx1"/>
                </a:solidFill>
                <a:latin typeface="Trebuchet MS" panose="020B06030202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Toteutus aikavälillä 05/2020 – 07/2020</a:t>
            </a:r>
          </a:p>
        </p:txBody>
      </p:sp>
      <p:sp>
        <p:nvSpPr>
          <p:cNvPr id="22" name="Tekstin paikkamerkki 5">
            <a:extLst>
              <a:ext uri="{FF2B5EF4-FFF2-40B4-BE49-F238E27FC236}">
                <a16:creationId xmlns:a16="http://schemas.microsoft.com/office/drawing/2014/main" id="{D1C8344A-A161-48F3-B3A8-BB07EC9B4EA3}"/>
              </a:ext>
            </a:extLst>
          </p:cNvPr>
          <p:cNvSpPr>
            <a:spLocks noGrp="1"/>
          </p:cNvSpPr>
          <p:nvPr>
            <p:ph type="body" sz="quarter" idx="28" hasCustomPrompt="1"/>
          </p:nvPr>
        </p:nvSpPr>
        <p:spPr>
          <a:xfrm>
            <a:off x="6822000" y="3510511"/>
            <a:ext cx="792000" cy="350489"/>
          </a:xfrm>
        </p:spPr>
        <p:txBody>
          <a:bodyPr anchor="t">
            <a:noAutofit/>
          </a:bodyPr>
          <a:lstStyle>
            <a:lvl1pPr marL="0" indent="0" algn="l">
              <a:buNone/>
              <a:defRPr sz="20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02</a:t>
            </a:r>
          </a:p>
        </p:txBody>
      </p:sp>
      <p:cxnSp>
        <p:nvCxnSpPr>
          <p:cNvPr id="23" name="Suora yhdysviiva 22">
            <a:extLst>
              <a:ext uri="{FF2B5EF4-FFF2-40B4-BE49-F238E27FC236}">
                <a16:creationId xmlns:a16="http://schemas.microsoft.com/office/drawing/2014/main" id="{50E91424-EC87-41CD-85E4-09A5A0284C40}"/>
              </a:ext>
            </a:extLst>
          </p:cNvPr>
          <p:cNvCxnSpPr>
            <a:cxnSpLocks/>
          </p:cNvCxnSpPr>
          <p:nvPr userDrawn="1"/>
        </p:nvCxnSpPr>
        <p:spPr>
          <a:xfrm>
            <a:off x="6899609" y="3827749"/>
            <a:ext cx="39738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kstin paikkamerkki 5">
            <a:extLst>
              <a:ext uri="{FF2B5EF4-FFF2-40B4-BE49-F238E27FC236}">
                <a16:creationId xmlns:a16="http://schemas.microsoft.com/office/drawing/2014/main" id="{A5713471-6A77-4A9D-9623-F30A4378ACE8}"/>
              </a:ext>
            </a:extLst>
          </p:cNvPr>
          <p:cNvSpPr>
            <a:spLocks noGrp="1"/>
          </p:cNvSpPr>
          <p:nvPr>
            <p:ph type="body" sz="quarter" idx="29" hasCustomPrompt="1"/>
          </p:nvPr>
        </p:nvSpPr>
        <p:spPr>
          <a:xfrm>
            <a:off x="6816000" y="3995489"/>
            <a:ext cx="4417420" cy="432000"/>
          </a:xfrm>
        </p:spPr>
        <p:txBody>
          <a:bodyPr anchor="t">
            <a:noAutofit/>
          </a:bodyPr>
          <a:lstStyle>
            <a:lvl1pPr marL="0" indent="0" algn="l">
              <a:buNone/>
              <a:defRPr sz="1600" b="1"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Projektin lopetus</a:t>
            </a:r>
          </a:p>
        </p:txBody>
      </p:sp>
      <p:sp>
        <p:nvSpPr>
          <p:cNvPr id="25" name="Tekstin paikkamerkki 5">
            <a:extLst>
              <a:ext uri="{FF2B5EF4-FFF2-40B4-BE49-F238E27FC236}">
                <a16:creationId xmlns:a16="http://schemas.microsoft.com/office/drawing/2014/main" id="{7DF96517-F7C0-429A-92A2-B065EB20FFE4}"/>
              </a:ext>
            </a:extLst>
          </p:cNvPr>
          <p:cNvSpPr>
            <a:spLocks noGrp="1"/>
          </p:cNvSpPr>
          <p:nvPr>
            <p:ph type="body" sz="quarter" idx="30" hasCustomPrompt="1"/>
          </p:nvPr>
        </p:nvSpPr>
        <p:spPr>
          <a:xfrm>
            <a:off x="6816000" y="4450692"/>
            <a:ext cx="4417420" cy="2002308"/>
          </a:xfrm>
        </p:spPr>
        <p:txBody>
          <a:bodyPr anchor="t">
            <a:noAutofit/>
          </a:bodyPr>
          <a:lstStyle>
            <a:lvl1pPr marL="0" indent="0" algn="l">
              <a:buNone/>
              <a:defRPr sz="1400" b="0" i="0" cap="none" baseline="0">
                <a:solidFill>
                  <a:schemeClr val="bg1"/>
                </a:solidFill>
                <a:latin typeface="Gill Sans MT" panose="020B0502020104020203"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spTree>
    <p:extLst>
      <p:ext uri="{BB962C8B-B14F-4D97-AF65-F5344CB8AC3E}">
        <p14:creationId xmlns:p14="http://schemas.microsoft.com/office/powerpoint/2010/main" val="9635499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Kolme sisältökohdetta">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41DC3EE6-44C4-4E7B-AE76-DC2CC0A095CE}"/>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rcRect/>
          <a:stretch/>
        </p:blipFill>
        <p:spPr>
          <a:xfrm>
            <a:off x="2568000" y="0"/>
            <a:ext cx="9624000" cy="6858001"/>
          </a:xfrm>
          <a:prstGeom prst="rect">
            <a:avLst/>
          </a:prstGeom>
        </p:spPr>
      </p:pic>
      <p:sp>
        <p:nvSpPr>
          <p:cNvPr id="24" name="Otsikko 2">
            <a:extLst>
              <a:ext uri="{FF2B5EF4-FFF2-40B4-BE49-F238E27FC236}">
                <a16:creationId xmlns:a16="http://schemas.microsoft.com/office/drawing/2014/main" id="{2F9313CB-D83F-47C3-ABC6-6670DC1F1CD6}"/>
              </a:ext>
            </a:extLst>
          </p:cNvPr>
          <p:cNvSpPr txBox="1">
            <a:spLocks/>
          </p:cNvSpPr>
          <p:nvPr userDrawn="1"/>
        </p:nvSpPr>
        <p:spPr>
          <a:xfrm>
            <a:off x="-900" y="0"/>
            <a:ext cx="4064400" cy="6858000"/>
          </a:xfrm>
          <a:prstGeom prst="rect">
            <a:avLst/>
          </a:prstGeom>
          <a:solidFill>
            <a:schemeClr val="tx1"/>
          </a:soli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2" name="Otsikko 2">
            <a:extLst>
              <a:ext uri="{FF2B5EF4-FFF2-40B4-BE49-F238E27FC236}">
                <a16:creationId xmlns:a16="http://schemas.microsoft.com/office/drawing/2014/main" id="{4A2C6EE5-90B6-4D09-AA87-7D4ED5F0B186}"/>
              </a:ext>
            </a:extLst>
          </p:cNvPr>
          <p:cNvSpPr txBox="1">
            <a:spLocks/>
          </p:cNvSpPr>
          <p:nvPr userDrawn="1"/>
        </p:nvSpPr>
        <p:spPr>
          <a:xfrm>
            <a:off x="4063800" y="0"/>
            <a:ext cx="4064400" cy="6858000"/>
          </a:xfrm>
          <a:prstGeom prst="rect">
            <a:avLst/>
          </a:prstGeom>
          <a:gradFill>
            <a:gsLst>
              <a:gs pos="0">
                <a:srgbClr val="5B1189">
                  <a:alpha val="52000"/>
                </a:srgbClr>
              </a:gs>
              <a:gs pos="100000">
                <a:schemeClr val="accent2">
                  <a:alpha val="69000"/>
                </a:schemeClr>
              </a:gs>
            </a:gsLst>
            <a:lin ang="3600000" scaled="0"/>
          </a:gradFill>
          <a:ln w="19050">
            <a:no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endParaRPr kumimoji="0" lang="fi-FI" sz="3840" b="1" i="0" u="none" strike="noStrike" kern="1200" cap="none" spc="0" normalizeH="0" baseline="0" noProof="0">
              <a:ln>
                <a:noFill/>
              </a:ln>
              <a:solidFill>
                <a:schemeClr val="bg1"/>
              </a:solidFill>
              <a:effectLst/>
              <a:uLnTx/>
              <a:uFillTx/>
              <a:latin typeface="Arial Black" charset="0"/>
            </a:endParaRPr>
          </a:p>
        </p:txBody>
      </p:sp>
      <p:sp>
        <p:nvSpPr>
          <p:cNvPr id="10" name="Sisällön paikkamerkki 2">
            <a:extLst>
              <a:ext uri="{FF2B5EF4-FFF2-40B4-BE49-F238E27FC236}">
                <a16:creationId xmlns:a16="http://schemas.microsoft.com/office/drawing/2014/main" id="{D1E65969-6677-4733-8085-088A8040A30C}"/>
              </a:ext>
            </a:extLst>
          </p:cNvPr>
          <p:cNvSpPr>
            <a:spLocks noGrp="1"/>
          </p:cNvSpPr>
          <p:nvPr>
            <p:ph sz="half" idx="14" hasCustomPrompt="1"/>
          </p:nvPr>
        </p:nvSpPr>
        <p:spPr>
          <a:xfrm>
            <a:off x="541460" y="1062943"/>
            <a:ext cx="2962540" cy="1070057"/>
          </a:xfrm>
        </p:spPr>
        <p:txBody>
          <a:bodyPr>
            <a:noAutofit/>
          </a:bodyPr>
          <a:lstStyle>
            <a:lvl1pPr marL="0" indent="0" algn="l">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14" name="Tekstin paikkamerkki 5">
            <a:extLst>
              <a:ext uri="{FF2B5EF4-FFF2-40B4-BE49-F238E27FC236}">
                <a16:creationId xmlns:a16="http://schemas.microsoft.com/office/drawing/2014/main" id="{954C5982-C7A5-47BD-9ED8-BD1B204A0FBF}"/>
              </a:ext>
            </a:extLst>
          </p:cNvPr>
          <p:cNvSpPr>
            <a:spLocks noGrp="1"/>
          </p:cNvSpPr>
          <p:nvPr>
            <p:ph type="body" sz="quarter" idx="15" hasCustomPrompt="1"/>
          </p:nvPr>
        </p:nvSpPr>
        <p:spPr>
          <a:xfrm>
            <a:off x="4368000" y="735124"/>
            <a:ext cx="3456000" cy="748731"/>
          </a:xfrm>
        </p:spPr>
        <p:txBody>
          <a:bodyPr anchor="t">
            <a:noAutofit/>
          </a:bodyPr>
          <a:lstStyle>
            <a:lvl1pPr marL="0" indent="0" algn="ctr">
              <a:buNone/>
              <a:defRPr sz="2800" cap="all" baseline="0">
                <a:solidFill>
                  <a:schemeClr val="bg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pic>
        <p:nvPicPr>
          <p:cNvPr id="34" name="Kuva 33">
            <a:extLst>
              <a:ext uri="{FF2B5EF4-FFF2-40B4-BE49-F238E27FC236}">
                <a16:creationId xmlns:a16="http://schemas.microsoft.com/office/drawing/2014/main" id="{29883136-0229-4FE2-9C04-B337583DA6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4000" y="347239"/>
            <a:ext cx="214371" cy="317861"/>
          </a:xfrm>
          <a:prstGeom prst="rect">
            <a:avLst/>
          </a:prstGeom>
        </p:spPr>
      </p:pic>
      <p:pic>
        <p:nvPicPr>
          <p:cNvPr id="35" name="Kuva 34">
            <a:extLst>
              <a:ext uri="{FF2B5EF4-FFF2-40B4-BE49-F238E27FC236}">
                <a16:creationId xmlns:a16="http://schemas.microsoft.com/office/drawing/2014/main" id="{3FD64609-1E7D-4584-926E-4ACBF73F231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25845" y="2390118"/>
            <a:ext cx="309036" cy="295301"/>
          </a:xfrm>
          <a:prstGeom prst="rect">
            <a:avLst/>
          </a:prstGeom>
        </p:spPr>
      </p:pic>
      <p:pic>
        <p:nvPicPr>
          <p:cNvPr id="36" name="Kuva 35">
            <a:extLst>
              <a:ext uri="{FF2B5EF4-FFF2-40B4-BE49-F238E27FC236}">
                <a16:creationId xmlns:a16="http://schemas.microsoft.com/office/drawing/2014/main" id="{6A304CDD-0FA0-4CE0-8D93-5195DE82F0F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26105" y="4243229"/>
            <a:ext cx="309037" cy="309037"/>
          </a:xfrm>
          <a:prstGeom prst="rect">
            <a:avLst/>
          </a:prstGeom>
        </p:spPr>
      </p:pic>
      <p:sp>
        <p:nvSpPr>
          <p:cNvPr id="37" name="Sisällön paikkamerkki 2">
            <a:extLst>
              <a:ext uri="{FF2B5EF4-FFF2-40B4-BE49-F238E27FC236}">
                <a16:creationId xmlns:a16="http://schemas.microsoft.com/office/drawing/2014/main" id="{649FDFC4-1A7C-4DE0-A3D3-3AA9F995B7D9}"/>
              </a:ext>
            </a:extLst>
          </p:cNvPr>
          <p:cNvSpPr>
            <a:spLocks noGrp="1"/>
          </p:cNvSpPr>
          <p:nvPr>
            <p:ph sz="half" idx="16" hasCustomPrompt="1"/>
          </p:nvPr>
        </p:nvSpPr>
        <p:spPr>
          <a:xfrm>
            <a:off x="541460" y="735124"/>
            <a:ext cx="2962540" cy="327819"/>
          </a:xfrm>
        </p:spPr>
        <p:txBody>
          <a:bodyPr>
            <a:noAutofit/>
          </a:bodyPr>
          <a:lstStyle>
            <a:lvl1pPr marL="0" indent="0" algn="l">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Otsikko 1</a:t>
            </a:r>
          </a:p>
        </p:txBody>
      </p:sp>
      <p:sp>
        <p:nvSpPr>
          <p:cNvPr id="42" name="Sisällön paikkamerkki 2">
            <a:extLst>
              <a:ext uri="{FF2B5EF4-FFF2-40B4-BE49-F238E27FC236}">
                <a16:creationId xmlns:a16="http://schemas.microsoft.com/office/drawing/2014/main" id="{C6D5D39B-7522-42F2-9D28-0105B9729217}"/>
              </a:ext>
            </a:extLst>
          </p:cNvPr>
          <p:cNvSpPr>
            <a:spLocks noGrp="1"/>
          </p:cNvSpPr>
          <p:nvPr>
            <p:ph sz="half" idx="17" hasCustomPrompt="1"/>
          </p:nvPr>
        </p:nvSpPr>
        <p:spPr>
          <a:xfrm>
            <a:off x="541460" y="3073834"/>
            <a:ext cx="2962540" cy="1070057"/>
          </a:xfrm>
        </p:spPr>
        <p:txBody>
          <a:bodyPr>
            <a:noAutofit/>
          </a:bodyPr>
          <a:lstStyle>
            <a:lvl1pPr marL="0" indent="0" algn="l">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43" name="Sisällön paikkamerkki 2">
            <a:extLst>
              <a:ext uri="{FF2B5EF4-FFF2-40B4-BE49-F238E27FC236}">
                <a16:creationId xmlns:a16="http://schemas.microsoft.com/office/drawing/2014/main" id="{0B1B326C-A163-452F-82BD-F974F607C106}"/>
              </a:ext>
            </a:extLst>
          </p:cNvPr>
          <p:cNvSpPr>
            <a:spLocks noGrp="1"/>
          </p:cNvSpPr>
          <p:nvPr>
            <p:ph sz="half" idx="18" hasCustomPrompt="1"/>
          </p:nvPr>
        </p:nvSpPr>
        <p:spPr>
          <a:xfrm>
            <a:off x="541460" y="2746015"/>
            <a:ext cx="2962540" cy="327819"/>
          </a:xfrm>
        </p:spPr>
        <p:txBody>
          <a:bodyPr>
            <a:noAutofit/>
          </a:bodyPr>
          <a:lstStyle>
            <a:lvl1pPr marL="0" indent="0" algn="l">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Otsikko 2</a:t>
            </a:r>
          </a:p>
        </p:txBody>
      </p:sp>
      <p:sp>
        <p:nvSpPr>
          <p:cNvPr id="44" name="Sisällön paikkamerkki 2">
            <a:extLst>
              <a:ext uri="{FF2B5EF4-FFF2-40B4-BE49-F238E27FC236}">
                <a16:creationId xmlns:a16="http://schemas.microsoft.com/office/drawing/2014/main" id="{BF191E18-4A9B-4C0C-843E-5A4B1508F5C0}"/>
              </a:ext>
            </a:extLst>
          </p:cNvPr>
          <p:cNvSpPr>
            <a:spLocks noGrp="1"/>
          </p:cNvSpPr>
          <p:nvPr>
            <p:ph sz="half" idx="19" hasCustomPrompt="1"/>
          </p:nvPr>
        </p:nvSpPr>
        <p:spPr>
          <a:xfrm>
            <a:off x="541460" y="4982238"/>
            <a:ext cx="2962540" cy="1070057"/>
          </a:xfrm>
        </p:spPr>
        <p:txBody>
          <a:bodyPr>
            <a:noAutofit/>
          </a:bodyPr>
          <a:lstStyle>
            <a:lvl1pPr marL="0" indent="0" algn="l">
              <a:buNone/>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45" name="Sisällön paikkamerkki 2">
            <a:extLst>
              <a:ext uri="{FF2B5EF4-FFF2-40B4-BE49-F238E27FC236}">
                <a16:creationId xmlns:a16="http://schemas.microsoft.com/office/drawing/2014/main" id="{F5CA4A32-F1A2-4E5E-BCB1-2C2753E85D73}"/>
              </a:ext>
            </a:extLst>
          </p:cNvPr>
          <p:cNvSpPr>
            <a:spLocks noGrp="1"/>
          </p:cNvSpPr>
          <p:nvPr>
            <p:ph sz="half" idx="20" hasCustomPrompt="1"/>
          </p:nvPr>
        </p:nvSpPr>
        <p:spPr>
          <a:xfrm>
            <a:off x="541460" y="4654419"/>
            <a:ext cx="2962540" cy="327819"/>
          </a:xfrm>
        </p:spPr>
        <p:txBody>
          <a:bodyPr>
            <a:noAutofit/>
          </a:bodyPr>
          <a:lstStyle>
            <a:lvl1pPr marL="0" indent="0" algn="l">
              <a:buNone/>
              <a:defRPr sz="1800" b="1">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Otsikko 3</a:t>
            </a:r>
          </a:p>
        </p:txBody>
      </p:sp>
      <p:sp>
        <p:nvSpPr>
          <p:cNvPr id="46" name="Sisällön paikkamerkki 2">
            <a:extLst>
              <a:ext uri="{FF2B5EF4-FFF2-40B4-BE49-F238E27FC236}">
                <a16:creationId xmlns:a16="http://schemas.microsoft.com/office/drawing/2014/main" id="{BC7C7665-39A7-43B1-B30B-869A14B97F1C}"/>
              </a:ext>
            </a:extLst>
          </p:cNvPr>
          <p:cNvSpPr>
            <a:spLocks noGrp="1"/>
          </p:cNvSpPr>
          <p:nvPr>
            <p:ph sz="half" idx="21" hasCustomPrompt="1"/>
          </p:nvPr>
        </p:nvSpPr>
        <p:spPr>
          <a:xfrm>
            <a:off x="4367100" y="1806331"/>
            <a:ext cx="3456000" cy="198266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a:p>
            <a:pPr lvl="0"/>
            <a:endParaRPr lang="fi-FI"/>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a:t>
            </a:r>
          </a:p>
        </p:txBody>
      </p:sp>
      <p:sp>
        <p:nvSpPr>
          <p:cNvPr id="5" name="Vuokaaviosymboli: Rajoitin 4">
            <a:extLst>
              <a:ext uri="{FF2B5EF4-FFF2-40B4-BE49-F238E27FC236}">
                <a16:creationId xmlns:a16="http://schemas.microsoft.com/office/drawing/2014/main" id="{B3BBFBC4-1046-4D4F-B0BA-C183F1DC0EDC}"/>
              </a:ext>
            </a:extLst>
          </p:cNvPr>
          <p:cNvSpPr/>
          <p:nvPr userDrawn="1"/>
        </p:nvSpPr>
        <p:spPr>
          <a:xfrm>
            <a:off x="4605545" y="5085000"/>
            <a:ext cx="2851177" cy="144000"/>
          </a:xfrm>
          <a:prstGeom prst="flowChartAlternateProcess">
            <a:avLst/>
          </a:prstGeom>
          <a:gradFill>
            <a:gsLst>
              <a:gs pos="77000">
                <a:schemeClr val="bg1"/>
              </a:gs>
              <a:gs pos="77000">
                <a:srgbClr val="5B1189"/>
              </a:gs>
              <a:gs pos="100000">
                <a:srgbClr val="5B1189"/>
              </a:gs>
            </a:gsLst>
            <a:lin ang="0" scaled="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7" name="Vuokaaviosymboli: Rajoitin 4">
            <a:extLst>
              <a:ext uri="{FF2B5EF4-FFF2-40B4-BE49-F238E27FC236}">
                <a16:creationId xmlns:a16="http://schemas.microsoft.com/office/drawing/2014/main" id="{4EEB93EE-E561-45C9-98A4-E5F8438AE1E0}"/>
              </a:ext>
            </a:extLst>
          </p:cNvPr>
          <p:cNvSpPr/>
          <p:nvPr userDrawn="1"/>
        </p:nvSpPr>
        <p:spPr>
          <a:xfrm>
            <a:off x="4605545" y="5595331"/>
            <a:ext cx="2851177" cy="144000"/>
          </a:xfrm>
          <a:prstGeom prst="flowChartAlternateProcess">
            <a:avLst/>
          </a:prstGeom>
          <a:gradFill>
            <a:gsLst>
              <a:gs pos="85000">
                <a:schemeClr val="bg1"/>
              </a:gs>
              <a:gs pos="85000">
                <a:srgbClr val="5B1189"/>
              </a:gs>
              <a:gs pos="100000">
                <a:srgbClr val="5B1189"/>
              </a:gs>
            </a:gsLst>
            <a:lin ang="0" scaled="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8" name="Sisällön paikkamerkki 2">
            <a:extLst>
              <a:ext uri="{FF2B5EF4-FFF2-40B4-BE49-F238E27FC236}">
                <a16:creationId xmlns:a16="http://schemas.microsoft.com/office/drawing/2014/main" id="{6DE9BFA6-10FA-4283-93A1-FE06EA9C073F}"/>
              </a:ext>
            </a:extLst>
          </p:cNvPr>
          <p:cNvSpPr>
            <a:spLocks noGrp="1"/>
          </p:cNvSpPr>
          <p:nvPr>
            <p:ph sz="half" idx="22" hasCustomPrompt="1"/>
          </p:nvPr>
        </p:nvSpPr>
        <p:spPr>
          <a:xfrm>
            <a:off x="4605544" y="4825004"/>
            <a:ext cx="2851177" cy="33277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78 % </a:t>
            </a:r>
          </a:p>
        </p:txBody>
      </p:sp>
      <p:sp>
        <p:nvSpPr>
          <p:cNvPr id="49" name="Sisällön paikkamerkki 2">
            <a:extLst>
              <a:ext uri="{FF2B5EF4-FFF2-40B4-BE49-F238E27FC236}">
                <a16:creationId xmlns:a16="http://schemas.microsoft.com/office/drawing/2014/main" id="{04CD43B1-501A-40C8-BB5C-90D8258A5917}"/>
              </a:ext>
            </a:extLst>
          </p:cNvPr>
          <p:cNvSpPr>
            <a:spLocks noGrp="1"/>
          </p:cNvSpPr>
          <p:nvPr>
            <p:ph sz="half" idx="23" hasCustomPrompt="1"/>
          </p:nvPr>
        </p:nvSpPr>
        <p:spPr>
          <a:xfrm>
            <a:off x="4605544" y="5334561"/>
            <a:ext cx="2851177" cy="33277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Gill Sans MT" panose="020B05020201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85 % </a:t>
            </a:r>
          </a:p>
        </p:txBody>
      </p:sp>
    </p:spTree>
    <p:extLst>
      <p:ext uri="{BB962C8B-B14F-4D97-AF65-F5344CB8AC3E}">
        <p14:creationId xmlns:p14="http://schemas.microsoft.com/office/powerpoint/2010/main" val="1570685947"/>
      </p:ext>
    </p:extLst>
  </p:cSld>
  <p:clrMapOvr>
    <a:masterClrMapping/>
  </p:clrMapOvr>
  <p:extLst>
    <p:ext uri="{DCECCB84-F9BA-43D5-87BE-67443E8EF086}">
      <p15:sldGuideLst xmlns:p15="http://schemas.microsoft.com/office/powerpoint/2012/main">
        <p15:guide id="1" orient="horz" pos="2160">
          <p15:clr>
            <a:srgbClr val="FBAE40"/>
          </p15:clr>
        </p15:guide>
        <p15:guide id="3"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Kuva+sisältö 2">
    <p:spTree>
      <p:nvGrpSpPr>
        <p:cNvPr id="1" name=""/>
        <p:cNvGrpSpPr/>
        <p:nvPr/>
      </p:nvGrpSpPr>
      <p:grpSpPr>
        <a:xfrm>
          <a:off x="0" y="0"/>
          <a:ext cx="0" cy="0"/>
          <a:chOff x="0" y="0"/>
          <a:chExt cx="0" cy="0"/>
        </a:xfrm>
      </p:grpSpPr>
      <p:sp>
        <p:nvSpPr>
          <p:cNvPr id="12" name="Kuvan paikkamerkki 3">
            <a:extLst>
              <a:ext uri="{FF2B5EF4-FFF2-40B4-BE49-F238E27FC236}">
                <a16:creationId xmlns:a16="http://schemas.microsoft.com/office/drawing/2014/main" id="{23FC8D69-9F18-48D0-84B9-E63E7DAAD302}"/>
              </a:ext>
            </a:extLst>
          </p:cNvPr>
          <p:cNvSpPr>
            <a:spLocks noGrp="1"/>
          </p:cNvSpPr>
          <p:nvPr>
            <p:ph type="pic" sz="quarter" idx="14"/>
          </p:nvPr>
        </p:nvSpPr>
        <p:spPr>
          <a:xfrm>
            <a:off x="6092825" y="0"/>
            <a:ext cx="6099175" cy="6858000"/>
          </a:xfrm>
        </p:spPr>
        <p:txBody>
          <a:bodyPr/>
          <a:lstStyle/>
          <a:p>
            <a:endParaRPr lang="fi-FI"/>
          </a:p>
        </p:txBody>
      </p:sp>
      <p:sp>
        <p:nvSpPr>
          <p:cNvPr id="15" name="Sisällön paikkamerkki 2">
            <a:extLst>
              <a:ext uri="{FF2B5EF4-FFF2-40B4-BE49-F238E27FC236}">
                <a16:creationId xmlns:a16="http://schemas.microsoft.com/office/drawing/2014/main" id="{4E6552A4-02A0-49E5-8507-4D501E086A50}"/>
              </a:ext>
            </a:extLst>
          </p:cNvPr>
          <p:cNvSpPr>
            <a:spLocks noGrp="1"/>
          </p:cNvSpPr>
          <p:nvPr>
            <p:ph sz="half" idx="11" hasCustomPrompt="1"/>
          </p:nvPr>
        </p:nvSpPr>
        <p:spPr>
          <a:xfrm>
            <a:off x="593368" y="1485000"/>
            <a:ext cx="5045492" cy="3129053"/>
          </a:xfrm>
        </p:spPr>
        <p:txBody>
          <a:bodyPr>
            <a:noAutofit/>
          </a:bodyPr>
          <a:lstStyle>
            <a:lvl1pPr marL="0" indent="0" algn="l">
              <a:buNone/>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err="1"/>
              <a:t>Lorem</a:t>
            </a:r>
            <a:r>
              <a:rPr lang="fi-FI"/>
              <a:t> </a:t>
            </a:r>
            <a:r>
              <a:rPr lang="fi-FI" err="1"/>
              <a:t>ipsum</a:t>
            </a:r>
            <a:r>
              <a:rPr lang="fi-FI"/>
              <a:t> </a:t>
            </a:r>
            <a:r>
              <a:rPr lang="fi-FI" err="1"/>
              <a:t>dolor</a:t>
            </a:r>
            <a:r>
              <a:rPr lang="fi-FI"/>
              <a:t> </a:t>
            </a:r>
            <a:r>
              <a:rPr lang="fi-FI" err="1"/>
              <a:t>sit</a:t>
            </a:r>
            <a:r>
              <a:rPr lang="fi-FI"/>
              <a:t> </a:t>
            </a:r>
            <a:r>
              <a:rPr lang="fi-FI" err="1"/>
              <a:t>amet</a:t>
            </a:r>
            <a:r>
              <a:rPr lang="fi-FI"/>
              <a:t>, </a:t>
            </a:r>
            <a:r>
              <a:rPr lang="fi-FI" err="1"/>
              <a:t>consectetur</a:t>
            </a:r>
            <a:r>
              <a:rPr lang="fi-FI"/>
              <a:t> </a:t>
            </a:r>
            <a:r>
              <a:rPr lang="fi-FI" err="1"/>
              <a:t>adipiscing</a:t>
            </a:r>
            <a:r>
              <a:rPr lang="fi-FI"/>
              <a:t> elit, </a:t>
            </a:r>
            <a:r>
              <a:rPr lang="fi-FI" err="1"/>
              <a:t>sed</a:t>
            </a:r>
            <a:r>
              <a:rPr lang="fi-FI"/>
              <a:t> </a:t>
            </a:r>
            <a:r>
              <a:rPr lang="fi-FI" err="1"/>
              <a:t>do</a:t>
            </a:r>
            <a:r>
              <a:rPr lang="fi-FI"/>
              <a:t> </a:t>
            </a:r>
            <a:r>
              <a:rPr lang="fi-FI" err="1"/>
              <a:t>eiusmod</a:t>
            </a:r>
            <a:r>
              <a:rPr lang="fi-FI"/>
              <a:t> </a:t>
            </a:r>
            <a:r>
              <a:rPr lang="fi-FI" err="1"/>
              <a:t>tempor</a:t>
            </a:r>
            <a:r>
              <a:rPr lang="fi-FI"/>
              <a:t> </a:t>
            </a:r>
            <a:r>
              <a:rPr lang="fi-FI" err="1"/>
              <a:t>incididunt</a:t>
            </a:r>
            <a:r>
              <a:rPr lang="fi-FI"/>
              <a:t> </a:t>
            </a:r>
            <a:r>
              <a:rPr lang="fi-FI" err="1"/>
              <a:t>ut</a:t>
            </a:r>
            <a:r>
              <a:rPr lang="fi-FI"/>
              <a:t> </a:t>
            </a:r>
            <a:r>
              <a:rPr lang="fi-FI" err="1"/>
              <a:t>labore</a:t>
            </a:r>
            <a:r>
              <a:rPr lang="fi-FI"/>
              <a:t> et </a:t>
            </a:r>
            <a:r>
              <a:rPr lang="fi-FI" err="1"/>
              <a:t>dolore</a:t>
            </a:r>
            <a:r>
              <a:rPr lang="fi-FI"/>
              <a:t> magna </a:t>
            </a:r>
            <a:r>
              <a:rPr lang="fi-FI" err="1"/>
              <a:t>aliqua</a:t>
            </a:r>
            <a:r>
              <a:rPr lang="fi-FI"/>
              <a:t>. </a:t>
            </a:r>
            <a:r>
              <a:rPr lang="fi-FI" err="1"/>
              <a:t>Ut</a:t>
            </a:r>
            <a:r>
              <a:rPr lang="fi-FI"/>
              <a:t> </a:t>
            </a:r>
            <a:r>
              <a:rPr lang="fi-FI" err="1"/>
              <a:t>enim</a:t>
            </a:r>
            <a:r>
              <a:rPr lang="fi-FI"/>
              <a:t> </a:t>
            </a:r>
            <a:r>
              <a:rPr lang="fi-FI" err="1"/>
              <a:t>ad</a:t>
            </a:r>
            <a:r>
              <a:rPr lang="fi-FI"/>
              <a:t> </a:t>
            </a:r>
            <a:r>
              <a:rPr lang="fi-FI" err="1"/>
              <a:t>minim</a:t>
            </a:r>
            <a:r>
              <a:rPr lang="fi-FI"/>
              <a:t> </a:t>
            </a:r>
            <a:r>
              <a:rPr lang="fi-FI" err="1"/>
              <a:t>veniam</a:t>
            </a:r>
            <a:r>
              <a:rPr lang="fi-FI"/>
              <a:t>.</a:t>
            </a:r>
          </a:p>
        </p:txBody>
      </p:sp>
      <p:pic>
        <p:nvPicPr>
          <p:cNvPr id="16" name="Kuva 15" descr="Kuva, joka sisältää kohteen piirtäminen&#10;&#10;Kuvaus luotu automaattisesti">
            <a:extLst>
              <a:ext uri="{FF2B5EF4-FFF2-40B4-BE49-F238E27FC236}">
                <a16:creationId xmlns:a16="http://schemas.microsoft.com/office/drawing/2014/main" id="{C3A27687-1CFE-415B-84D3-A8EB9FFF2E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cxnSp>
        <p:nvCxnSpPr>
          <p:cNvPr id="23" name="Suora yhdysviiva 22">
            <a:extLst>
              <a:ext uri="{FF2B5EF4-FFF2-40B4-BE49-F238E27FC236}">
                <a16:creationId xmlns:a16="http://schemas.microsoft.com/office/drawing/2014/main" id="{252F6519-59D7-4446-A972-1B0CDC84D302}"/>
              </a:ext>
            </a:extLst>
          </p:cNvPr>
          <p:cNvCxnSpPr/>
          <p:nvPr userDrawn="1"/>
        </p:nvCxnSpPr>
        <p:spPr>
          <a:xfrm>
            <a:off x="6093296" y="0"/>
            <a:ext cx="0" cy="6858000"/>
          </a:xfrm>
          <a:prstGeom prst="line">
            <a:avLst/>
          </a:prstGeom>
          <a:ln w="19050">
            <a:gradFill flip="none" rotWithShape="1">
              <a:gsLst>
                <a:gs pos="15000">
                  <a:schemeClr val="accent1"/>
                </a:gs>
                <a:gs pos="50000">
                  <a:schemeClr val="accent4"/>
                </a:gs>
                <a:gs pos="86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8" name="Tekstin paikkamerkki 5">
            <a:extLst>
              <a:ext uri="{FF2B5EF4-FFF2-40B4-BE49-F238E27FC236}">
                <a16:creationId xmlns:a16="http://schemas.microsoft.com/office/drawing/2014/main" id="{6B190451-9F9A-4DF4-8527-B3115F4171ED}"/>
              </a:ext>
            </a:extLst>
          </p:cNvPr>
          <p:cNvSpPr>
            <a:spLocks noGrp="1"/>
          </p:cNvSpPr>
          <p:nvPr>
            <p:ph type="body" sz="quarter" idx="13" hasCustomPrompt="1"/>
          </p:nvPr>
        </p:nvSpPr>
        <p:spPr>
          <a:xfrm>
            <a:off x="593368" y="400219"/>
            <a:ext cx="5056388" cy="962087"/>
          </a:xfrm>
        </p:spPr>
        <p:txBody>
          <a:bodyPr anchor="t">
            <a:noAutofit/>
          </a:bodyPr>
          <a:lstStyle>
            <a:lvl1pPr marL="0" indent="0">
              <a:buNone/>
              <a:defRPr sz="2800" cap="all" baseline="0">
                <a:solidFill>
                  <a:schemeClr val="tx1"/>
                </a:solidFill>
                <a:latin typeface="Arial Black" panose="020B0A04020102020204" pitchFamily="34" charset="0"/>
              </a:defRPr>
            </a:lvl1pPr>
            <a:lvl2pPr>
              <a:defRPr sz="1400">
                <a:solidFill>
                  <a:schemeClr val="bg1"/>
                </a:solidFill>
                <a:latin typeface="Arial Black" panose="020B0A04020102020204" pitchFamily="34" charset="0"/>
              </a:defRPr>
            </a:lvl2pPr>
            <a:lvl3pPr>
              <a:defRPr sz="1400">
                <a:solidFill>
                  <a:schemeClr val="bg1"/>
                </a:solidFill>
                <a:latin typeface="Arial Black" panose="020B0A04020102020204" pitchFamily="34" charset="0"/>
              </a:defRPr>
            </a:lvl3pPr>
            <a:lvl4pPr>
              <a:defRPr sz="1400">
                <a:solidFill>
                  <a:schemeClr val="bg1"/>
                </a:solidFill>
                <a:latin typeface="Arial Black" panose="020B0A04020102020204" pitchFamily="34" charset="0"/>
              </a:defRPr>
            </a:lvl4pPr>
            <a:lvl5pPr>
              <a:defRPr sz="1400">
                <a:solidFill>
                  <a:schemeClr val="bg1"/>
                </a:solidFill>
                <a:latin typeface="Arial Black" panose="020B0A04020102020204" pitchFamily="34" charset="0"/>
              </a:defRPr>
            </a:lvl5pPr>
          </a:lstStyle>
          <a:p>
            <a:pPr lvl="0"/>
            <a:r>
              <a:rPr lang="fi-FI"/>
              <a:t>otsikko</a:t>
            </a:r>
          </a:p>
        </p:txBody>
      </p:sp>
      <p:sp>
        <p:nvSpPr>
          <p:cNvPr id="9" name="Suorakulmio 8">
            <a:extLst>
              <a:ext uri="{FF2B5EF4-FFF2-40B4-BE49-F238E27FC236}">
                <a16:creationId xmlns:a16="http://schemas.microsoft.com/office/drawing/2014/main" id="{D45F9562-752F-4111-A67F-61B482E76BE5}"/>
              </a:ext>
            </a:extLst>
          </p:cNvPr>
          <p:cNvSpPr/>
          <p:nvPr userDrawn="1"/>
        </p:nvSpPr>
        <p:spPr>
          <a:xfrm>
            <a:off x="480000" y="477000"/>
            <a:ext cx="110205" cy="262834"/>
          </a:xfrm>
          <a:prstGeom prst="rect">
            <a:avLst/>
          </a:prstGeom>
          <a:solidFill>
            <a:schemeClr val="accent1"/>
          </a:solidFill>
          <a:ln w="9525" cap="flat" cmpd="sng" algn="ctr">
            <a:noFill/>
            <a:prstDash val="solid"/>
          </a:ln>
          <a:effectLst/>
        </p:spPr>
        <p:txBody>
          <a:bodyPr rtlCol="0" anchor="ctr"/>
          <a:lstStyle/>
          <a:p>
            <a:pPr marL="0" marR="0" lvl="0" indent="0" algn="ctr" defTabSz="586130" eaLnBrk="1" fontAlgn="auto" latinLnBrk="0" hangingPunct="1">
              <a:lnSpc>
                <a:spcPct val="100000"/>
              </a:lnSpc>
              <a:spcBef>
                <a:spcPts val="0"/>
              </a:spcBef>
              <a:spcAft>
                <a:spcPts val="0"/>
              </a:spcAft>
              <a:buClrTx/>
              <a:buSzTx/>
              <a:buFontTx/>
              <a:buNone/>
              <a:tabLst/>
              <a:defRPr/>
            </a:pPr>
            <a:endParaRPr kumimoji="0" lang="fi-FI" sz="2308" b="0" i="0" u="none" strike="noStrike" kern="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5689120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9" Type="http://schemas.openxmlformats.org/officeDocument/2006/relationships/slideLayout" Target="../slideLayouts/slideLayout56.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42" Type="http://schemas.openxmlformats.org/officeDocument/2006/relationships/slideLayout" Target="../slideLayouts/slideLayout59.xml"/><Relationship Id="rId47" Type="http://schemas.openxmlformats.org/officeDocument/2006/relationships/slideLayout" Target="../slideLayouts/slideLayout64.xml"/><Relationship Id="rId50" Type="http://schemas.openxmlformats.org/officeDocument/2006/relationships/slideLayout" Target="../slideLayouts/slideLayout67.xml"/><Relationship Id="rId55" Type="http://schemas.openxmlformats.org/officeDocument/2006/relationships/slideLayout" Target="../slideLayouts/slideLayout72.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9" Type="http://schemas.openxmlformats.org/officeDocument/2006/relationships/slideLayout" Target="../slideLayouts/slideLayout46.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40" Type="http://schemas.openxmlformats.org/officeDocument/2006/relationships/slideLayout" Target="../slideLayouts/slideLayout57.xml"/><Relationship Id="rId45" Type="http://schemas.openxmlformats.org/officeDocument/2006/relationships/slideLayout" Target="../slideLayouts/slideLayout62.xml"/><Relationship Id="rId53" Type="http://schemas.openxmlformats.org/officeDocument/2006/relationships/slideLayout" Target="../slideLayouts/slideLayout70.xml"/><Relationship Id="rId58" Type="http://schemas.openxmlformats.org/officeDocument/2006/relationships/theme" Target="../theme/theme2.xml"/><Relationship Id="rId5" Type="http://schemas.openxmlformats.org/officeDocument/2006/relationships/slideLayout" Target="../slideLayouts/slideLayout22.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43" Type="http://schemas.openxmlformats.org/officeDocument/2006/relationships/slideLayout" Target="../slideLayouts/slideLayout60.xml"/><Relationship Id="rId48" Type="http://schemas.openxmlformats.org/officeDocument/2006/relationships/slideLayout" Target="../slideLayouts/slideLayout65.xml"/><Relationship Id="rId56" Type="http://schemas.openxmlformats.org/officeDocument/2006/relationships/slideLayout" Target="../slideLayouts/slideLayout73.xml"/><Relationship Id="rId8" Type="http://schemas.openxmlformats.org/officeDocument/2006/relationships/slideLayout" Target="../slideLayouts/slideLayout25.xml"/><Relationship Id="rId51" Type="http://schemas.openxmlformats.org/officeDocument/2006/relationships/slideLayout" Target="../slideLayouts/slideLayout68.xml"/><Relationship Id="rId3" Type="http://schemas.openxmlformats.org/officeDocument/2006/relationships/slideLayout" Target="../slideLayouts/slideLayout20.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 Id="rId46" Type="http://schemas.openxmlformats.org/officeDocument/2006/relationships/slideLayout" Target="../slideLayouts/slideLayout63.xml"/><Relationship Id="rId20" Type="http://schemas.openxmlformats.org/officeDocument/2006/relationships/slideLayout" Target="../slideLayouts/slideLayout37.xml"/><Relationship Id="rId41" Type="http://schemas.openxmlformats.org/officeDocument/2006/relationships/slideLayout" Target="../slideLayouts/slideLayout58.xml"/><Relationship Id="rId54" Type="http://schemas.openxmlformats.org/officeDocument/2006/relationships/slideLayout" Target="../slideLayouts/slideLayout71.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49" Type="http://schemas.openxmlformats.org/officeDocument/2006/relationships/slideLayout" Target="../slideLayouts/slideLayout66.xml"/><Relationship Id="rId57" Type="http://schemas.openxmlformats.org/officeDocument/2006/relationships/slideLayout" Target="../slideLayouts/slideLayout74.xml"/><Relationship Id="rId10" Type="http://schemas.openxmlformats.org/officeDocument/2006/relationships/slideLayout" Target="../slideLayouts/slideLayout27.xml"/><Relationship Id="rId31" Type="http://schemas.openxmlformats.org/officeDocument/2006/relationships/slideLayout" Target="../slideLayouts/slideLayout48.xml"/><Relationship Id="rId44" Type="http://schemas.openxmlformats.org/officeDocument/2006/relationships/slideLayout" Target="../slideLayouts/slideLayout61.xml"/><Relationship Id="rId52" Type="http://schemas.openxmlformats.org/officeDocument/2006/relationships/slideLayout" Target="../slideLayouts/slideLayout6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9" Type="http://schemas.openxmlformats.org/officeDocument/2006/relationships/slideLayout" Target="../slideLayouts/slideLayout113.xml"/><Relationship Id="rId21" Type="http://schemas.openxmlformats.org/officeDocument/2006/relationships/slideLayout" Target="../slideLayouts/slideLayout95.xml"/><Relationship Id="rId34" Type="http://schemas.openxmlformats.org/officeDocument/2006/relationships/slideLayout" Target="../slideLayouts/slideLayout108.xml"/><Relationship Id="rId42" Type="http://schemas.openxmlformats.org/officeDocument/2006/relationships/slideLayout" Target="../slideLayouts/slideLayout116.xml"/><Relationship Id="rId47" Type="http://schemas.openxmlformats.org/officeDocument/2006/relationships/slideLayout" Target="../slideLayouts/slideLayout121.xml"/><Relationship Id="rId50" Type="http://schemas.openxmlformats.org/officeDocument/2006/relationships/slideLayout" Target="../slideLayouts/slideLayout124.xml"/><Relationship Id="rId55" Type="http://schemas.openxmlformats.org/officeDocument/2006/relationships/slideLayout" Target="../slideLayouts/slideLayout129.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9" Type="http://schemas.openxmlformats.org/officeDocument/2006/relationships/slideLayout" Target="../slideLayouts/slideLayout103.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slideLayout" Target="../slideLayouts/slideLayout106.xml"/><Relationship Id="rId37" Type="http://schemas.openxmlformats.org/officeDocument/2006/relationships/slideLayout" Target="../slideLayouts/slideLayout111.xml"/><Relationship Id="rId40" Type="http://schemas.openxmlformats.org/officeDocument/2006/relationships/slideLayout" Target="../slideLayouts/slideLayout114.xml"/><Relationship Id="rId45" Type="http://schemas.openxmlformats.org/officeDocument/2006/relationships/slideLayout" Target="../slideLayouts/slideLayout119.xml"/><Relationship Id="rId53" Type="http://schemas.openxmlformats.org/officeDocument/2006/relationships/slideLayout" Target="../slideLayouts/slideLayout127.xml"/><Relationship Id="rId58" Type="http://schemas.openxmlformats.org/officeDocument/2006/relationships/theme" Target="../theme/theme3.xml"/><Relationship Id="rId5" Type="http://schemas.openxmlformats.org/officeDocument/2006/relationships/slideLayout" Target="../slideLayouts/slideLayout79.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35" Type="http://schemas.openxmlformats.org/officeDocument/2006/relationships/slideLayout" Target="../slideLayouts/slideLayout109.xml"/><Relationship Id="rId43" Type="http://schemas.openxmlformats.org/officeDocument/2006/relationships/slideLayout" Target="../slideLayouts/slideLayout117.xml"/><Relationship Id="rId48" Type="http://schemas.openxmlformats.org/officeDocument/2006/relationships/slideLayout" Target="../slideLayouts/slideLayout122.xml"/><Relationship Id="rId56" Type="http://schemas.openxmlformats.org/officeDocument/2006/relationships/slideLayout" Target="../slideLayouts/slideLayout130.xml"/><Relationship Id="rId8" Type="http://schemas.openxmlformats.org/officeDocument/2006/relationships/slideLayout" Target="../slideLayouts/slideLayout82.xml"/><Relationship Id="rId51" Type="http://schemas.openxmlformats.org/officeDocument/2006/relationships/slideLayout" Target="../slideLayouts/slideLayout125.xml"/><Relationship Id="rId3" Type="http://schemas.openxmlformats.org/officeDocument/2006/relationships/slideLayout" Target="../slideLayouts/slideLayout77.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slideLayout" Target="../slideLayouts/slideLayout107.xml"/><Relationship Id="rId38" Type="http://schemas.openxmlformats.org/officeDocument/2006/relationships/slideLayout" Target="../slideLayouts/slideLayout112.xml"/><Relationship Id="rId46" Type="http://schemas.openxmlformats.org/officeDocument/2006/relationships/slideLayout" Target="../slideLayouts/slideLayout120.xml"/><Relationship Id="rId20" Type="http://schemas.openxmlformats.org/officeDocument/2006/relationships/slideLayout" Target="../slideLayouts/slideLayout94.xml"/><Relationship Id="rId41" Type="http://schemas.openxmlformats.org/officeDocument/2006/relationships/slideLayout" Target="../slideLayouts/slideLayout115.xml"/><Relationship Id="rId54" Type="http://schemas.openxmlformats.org/officeDocument/2006/relationships/slideLayout" Target="../slideLayouts/slideLayout128.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36" Type="http://schemas.openxmlformats.org/officeDocument/2006/relationships/slideLayout" Target="../slideLayouts/slideLayout110.xml"/><Relationship Id="rId49" Type="http://schemas.openxmlformats.org/officeDocument/2006/relationships/slideLayout" Target="../slideLayouts/slideLayout123.xml"/><Relationship Id="rId57" Type="http://schemas.openxmlformats.org/officeDocument/2006/relationships/slideLayout" Target="../slideLayouts/slideLayout131.xml"/><Relationship Id="rId10" Type="http://schemas.openxmlformats.org/officeDocument/2006/relationships/slideLayout" Target="../slideLayouts/slideLayout84.xml"/><Relationship Id="rId31" Type="http://schemas.openxmlformats.org/officeDocument/2006/relationships/slideLayout" Target="../slideLayouts/slideLayout105.xml"/><Relationship Id="rId44" Type="http://schemas.openxmlformats.org/officeDocument/2006/relationships/slideLayout" Target="../slideLayouts/slideLayout118.xml"/><Relationship Id="rId52" Type="http://schemas.openxmlformats.org/officeDocument/2006/relationships/slideLayout" Target="../slideLayouts/slideLayout12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26" Type="http://schemas.openxmlformats.org/officeDocument/2006/relationships/slideLayout" Target="../slideLayouts/slideLayout157.xml"/><Relationship Id="rId39" Type="http://schemas.openxmlformats.org/officeDocument/2006/relationships/slideLayout" Target="../slideLayouts/slideLayout170.xml"/><Relationship Id="rId21" Type="http://schemas.openxmlformats.org/officeDocument/2006/relationships/slideLayout" Target="../slideLayouts/slideLayout152.xml"/><Relationship Id="rId34" Type="http://schemas.openxmlformats.org/officeDocument/2006/relationships/slideLayout" Target="../slideLayouts/slideLayout165.xml"/><Relationship Id="rId42" Type="http://schemas.openxmlformats.org/officeDocument/2006/relationships/slideLayout" Target="../slideLayouts/slideLayout173.xml"/><Relationship Id="rId47" Type="http://schemas.openxmlformats.org/officeDocument/2006/relationships/slideLayout" Target="../slideLayouts/slideLayout178.xml"/><Relationship Id="rId50" Type="http://schemas.openxmlformats.org/officeDocument/2006/relationships/slideLayout" Target="../slideLayouts/slideLayout181.xml"/><Relationship Id="rId55" Type="http://schemas.openxmlformats.org/officeDocument/2006/relationships/slideLayout" Target="../slideLayouts/slideLayout186.xml"/><Relationship Id="rId7" Type="http://schemas.openxmlformats.org/officeDocument/2006/relationships/slideLayout" Target="../slideLayouts/slideLayout138.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9" Type="http://schemas.openxmlformats.org/officeDocument/2006/relationships/slideLayout" Target="../slideLayouts/slideLayout160.xml"/><Relationship Id="rId11" Type="http://schemas.openxmlformats.org/officeDocument/2006/relationships/slideLayout" Target="../slideLayouts/slideLayout142.xml"/><Relationship Id="rId24" Type="http://schemas.openxmlformats.org/officeDocument/2006/relationships/slideLayout" Target="../slideLayouts/slideLayout155.xml"/><Relationship Id="rId32" Type="http://schemas.openxmlformats.org/officeDocument/2006/relationships/slideLayout" Target="../slideLayouts/slideLayout163.xml"/><Relationship Id="rId37" Type="http://schemas.openxmlformats.org/officeDocument/2006/relationships/slideLayout" Target="../slideLayouts/slideLayout168.xml"/><Relationship Id="rId40" Type="http://schemas.openxmlformats.org/officeDocument/2006/relationships/slideLayout" Target="../slideLayouts/slideLayout171.xml"/><Relationship Id="rId45" Type="http://schemas.openxmlformats.org/officeDocument/2006/relationships/slideLayout" Target="../slideLayouts/slideLayout176.xml"/><Relationship Id="rId53" Type="http://schemas.openxmlformats.org/officeDocument/2006/relationships/slideLayout" Target="../slideLayouts/slideLayout184.xml"/><Relationship Id="rId58" Type="http://schemas.openxmlformats.org/officeDocument/2006/relationships/slideLayout" Target="../slideLayouts/slideLayout189.xml"/><Relationship Id="rId5" Type="http://schemas.openxmlformats.org/officeDocument/2006/relationships/slideLayout" Target="../slideLayouts/slideLayout136.xml"/><Relationship Id="rId19" Type="http://schemas.openxmlformats.org/officeDocument/2006/relationships/slideLayout" Target="../slideLayouts/slideLayout150.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slideLayout" Target="../slideLayouts/slideLayout153.xml"/><Relationship Id="rId27" Type="http://schemas.openxmlformats.org/officeDocument/2006/relationships/slideLayout" Target="../slideLayouts/slideLayout158.xml"/><Relationship Id="rId30" Type="http://schemas.openxmlformats.org/officeDocument/2006/relationships/slideLayout" Target="../slideLayouts/slideLayout161.xml"/><Relationship Id="rId35" Type="http://schemas.openxmlformats.org/officeDocument/2006/relationships/slideLayout" Target="../slideLayouts/slideLayout166.xml"/><Relationship Id="rId43" Type="http://schemas.openxmlformats.org/officeDocument/2006/relationships/slideLayout" Target="../slideLayouts/slideLayout174.xml"/><Relationship Id="rId48" Type="http://schemas.openxmlformats.org/officeDocument/2006/relationships/slideLayout" Target="../slideLayouts/slideLayout179.xml"/><Relationship Id="rId56" Type="http://schemas.openxmlformats.org/officeDocument/2006/relationships/slideLayout" Target="../slideLayouts/slideLayout187.xml"/><Relationship Id="rId8" Type="http://schemas.openxmlformats.org/officeDocument/2006/relationships/slideLayout" Target="../slideLayouts/slideLayout139.xml"/><Relationship Id="rId51" Type="http://schemas.openxmlformats.org/officeDocument/2006/relationships/slideLayout" Target="../slideLayouts/slideLayout182.xml"/><Relationship Id="rId3" Type="http://schemas.openxmlformats.org/officeDocument/2006/relationships/slideLayout" Target="../slideLayouts/slideLayout134.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5" Type="http://schemas.openxmlformats.org/officeDocument/2006/relationships/slideLayout" Target="../slideLayouts/slideLayout156.xml"/><Relationship Id="rId33" Type="http://schemas.openxmlformats.org/officeDocument/2006/relationships/slideLayout" Target="../slideLayouts/slideLayout164.xml"/><Relationship Id="rId38" Type="http://schemas.openxmlformats.org/officeDocument/2006/relationships/slideLayout" Target="../slideLayouts/slideLayout169.xml"/><Relationship Id="rId46" Type="http://schemas.openxmlformats.org/officeDocument/2006/relationships/slideLayout" Target="../slideLayouts/slideLayout177.xml"/><Relationship Id="rId59" Type="http://schemas.openxmlformats.org/officeDocument/2006/relationships/theme" Target="../theme/theme4.xml"/><Relationship Id="rId20" Type="http://schemas.openxmlformats.org/officeDocument/2006/relationships/slideLayout" Target="../slideLayouts/slideLayout151.xml"/><Relationship Id="rId41" Type="http://schemas.openxmlformats.org/officeDocument/2006/relationships/slideLayout" Target="../slideLayouts/slideLayout172.xml"/><Relationship Id="rId54" Type="http://schemas.openxmlformats.org/officeDocument/2006/relationships/slideLayout" Target="../slideLayouts/slideLayout185.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5" Type="http://schemas.openxmlformats.org/officeDocument/2006/relationships/slideLayout" Target="../slideLayouts/slideLayout146.xml"/><Relationship Id="rId23" Type="http://schemas.openxmlformats.org/officeDocument/2006/relationships/slideLayout" Target="../slideLayouts/slideLayout154.xml"/><Relationship Id="rId28" Type="http://schemas.openxmlformats.org/officeDocument/2006/relationships/slideLayout" Target="../slideLayouts/slideLayout159.xml"/><Relationship Id="rId36" Type="http://schemas.openxmlformats.org/officeDocument/2006/relationships/slideLayout" Target="../slideLayouts/slideLayout167.xml"/><Relationship Id="rId49" Type="http://schemas.openxmlformats.org/officeDocument/2006/relationships/slideLayout" Target="../slideLayouts/slideLayout180.xml"/><Relationship Id="rId57" Type="http://schemas.openxmlformats.org/officeDocument/2006/relationships/slideLayout" Target="../slideLayouts/slideLayout188.xml"/><Relationship Id="rId10" Type="http://schemas.openxmlformats.org/officeDocument/2006/relationships/slideLayout" Target="../slideLayouts/slideLayout141.xml"/><Relationship Id="rId31" Type="http://schemas.openxmlformats.org/officeDocument/2006/relationships/slideLayout" Target="../slideLayouts/slideLayout162.xml"/><Relationship Id="rId44" Type="http://schemas.openxmlformats.org/officeDocument/2006/relationships/slideLayout" Target="../slideLayouts/slideLayout175.xml"/><Relationship Id="rId52" Type="http://schemas.openxmlformats.org/officeDocument/2006/relationships/slideLayout" Target="../slideLayouts/slideLayout18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slideLayout" Target="../slideLayouts/slideLayout202.xml"/><Relationship Id="rId18" Type="http://schemas.openxmlformats.org/officeDocument/2006/relationships/slideLayout" Target="../slideLayouts/slideLayout20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17" Type="http://schemas.openxmlformats.org/officeDocument/2006/relationships/slideLayout" Target="../slideLayouts/slideLayout206.xml"/><Relationship Id="rId2" Type="http://schemas.openxmlformats.org/officeDocument/2006/relationships/slideLayout" Target="../slideLayouts/slideLayout191.xml"/><Relationship Id="rId16" Type="http://schemas.openxmlformats.org/officeDocument/2006/relationships/slideLayout" Target="../slideLayouts/slideLayout205.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5" Type="http://schemas.openxmlformats.org/officeDocument/2006/relationships/slideLayout" Target="../slideLayouts/slideLayout204.xml"/><Relationship Id="rId10" Type="http://schemas.openxmlformats.org/officeDocument/2006/relationships/slideLayout" Target="../slideLayouts/slideLayout199.xml"/><Relationship Id="rId19" Type="http://schemas.openxmlformats.org/officeDocument/2006/relationships/theme" Target="../theme/theme5.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slideLayout" Target="../slideLayouts/slideLayout203.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233.xml"/><Relationship Id="rId21" Type="http://schemas.openxmlformats.org/officeDocument/2006/relationships/slideLayout" Target="../slideLayouts/slideLayout228.xml"/><Relationship Id="rId42" Type="http://schemas.openxmlformats.org/officeDocument/2006/relationships/slideLayout" Target="../slideLayouts/slideLayout249.xml"/><Relationship Id="rId47" Type="http://schemas.openxmlformats.org/officeDocument/2006/relationships/slideLayout" Target="../slideLayouts/slideLayout254.xml"/><Relationship Id="rId63" Type="http://schemas.openxmlformats.org/officeDocument/2006/relationships/slideLayout" Target="../slideLayouts/slideLayout270.xml"/><Relationship Id="rId68" Type="http://schemas.openxmlformats.org/officeDocument/2006/relationships/slideLayout" Target="../slideLayouts/slideLayout275.xml"/><Relationship Id="rId84" Type="http://schemas.openxmlformats.org/officeDocument/2006/relationships/slideLayout" Target="../slideLayouts/slideLayout291.xml"/><Relationship Id="rId89" Type="http://schemas.openxmlformats.org/officeDocument/2006/relationships/slideLayout" Target="../slideLayouts/slideLayout296.xml"/><Relationship Id="rId16" Type="http://schemas.openxmlformats.org/officeDocument/2006/relationships/slideLayout" Target="../slideLayouts/slideLayout223.xml"/><Relationship Id="rId11" Type="http://schemas.openxmlformats.org/officeDocument/2006/relationships/slideLayout" Target="../slideLayouts/slideLayout218.xml"/><Relationship Id="rId32" Type="http://schemas.openxmlformats.org/officeDocument/2006/relationships/slideLayout" Target="../slideLayouts/slideLayout239.xml"/><Relationship Id="rId37" Type="http://schemas.openxmlformats.org/officeDocument/2006/relationships/slideLayout" Target="../slideLayouts/slideLayout244.xml"/><Relationship Id="rId53" Type="http://schemas.openxmlformats.org/officeDocument/2006/relationships/slideLayout" Target="../slideLayouts/slideLayout260.xml"/><Relationship Id="rId58" Type="http://schemas.openxmlformats.org/officeDocument/2006/relationships/slideLayout" Target="../slideLayouts/slideLayout265.xml"/><Relationship Id="rId74" Type="http://schemas.openxmlformats.org/officeDocument/2006/relationships/slideLayout" Target="../slideLayouts/slideLayout281.xml"/><Relationship Id="rId79" Type="http://schemas.openxmlformats.org/officeDocument/2006/relationships/slideLayout" Target="../slideLayouts/slideLayout286.xml"/><Relationship Id="rId5" Type="http://schemas.openxmlformats.org/officeDocument/2006/relationships/slideLayout" Target="../slideLayouts/slideLayout212.xml"/><Relationship Id="rId90" Type="http://schemas.openxmlformats.org/officeDocument/2006/relationships/slideLayout" Target="../slideLayouts/slideLayout297.xml"/><Relationship Id="rId95" Type="http://schemas.openxmlformats.org/officeDocument/2006/relationships/theme" Target="../theme/theme6.xml"/><Relationship Id="rId22" Type="http://schemas.openxmlformats.org/officeDocument/2006/relationships/slideLayout" Target="../slideLayouts/slideLayout229.xml"/><Relationship Id="rId27" Type="http://schemas.openxmlformats.org/officeDocument/2006/relationships/slideLayout" Target="../slideLayouts/slideLayout234.xml"/><Relationship Id="rId43" Type="http://schemas.openxmlformats.org/officeDocument/2006/relationships/slideLayout" Target="../slideLayouts/slideLayout250.xml"/><Relationship Id="rId48" Type="http://schemas.openxmlformats.org/officeDocument/2006/relationships/slideLayout" Target="../slideLayouts/slideLayout255.xml"/><Relationship Id="rId64" Type="http://schemas.openxmlformats.org/officeDocument/2006/relationships/slideLayout" Target="../slideLayouts/slideLayout271.xml"/><Relationship Id="rId69" Type="http://schemas.openxmlformats.org/officeDocument/2006/relationships/slideLayout" Target="../slideLayouts/slideLayout276.xml"/><Relationship Id="rId8" Type="http://schemas.openxmlformats.org/officeDocument/2006/relationships/slideLayout" Target="../slideLayouts/slideLayout215.xml"/><Relationship Id="rId51" Type="http://schemas.openxmlformats.org/officeDocument/2006/relationships/slideLayout" Target="../slideLayouts/slideLayout258.xml"/><Relationship Id="rId72" Type="http://schemas.openxmlformats.org/officeDocument/2006/relationships/slideLayout" Target="../slideLayouts/slideLayout279.xml"/><Relationship Id="rId80" Type="http://schemas.openxmlformats.org/officeDocument/2006/relationships/slideLayout" Target="../slideLayouts/slideLayout287.xml"/><Relationship Id="rId85" Type="http://schemas.openxmlformats.org/officeDocument/2006/relationships/slideLayout" Target="../slideLayouts/slideLayout292.xml"/><Relationship Id="rId93" Type="http://schemas.openxmlformats.org/officeDocument/2006/relationships/slideLayout" Target="../slideLayouts/slideLayout300.xml"/><Relationship Id="rId3" Type="http://schemas.openxmlformats.org/officeDocument/2006/relationships/slideLayout" Target="../slideLayouts/slideLayout210.xml"/><Relationship Id="rId12" Type="http://schemas.openxmlformats.org/officeDocument/2006/relationships/slideLayout" Target="../slideLayouts/slideLayout219.xml"/><Relationship Id="rId17" Type="http://schemas.openxmlformats.org/officeDocument/2006/relationships/slideLayout" Target="../slideLayouts/slideLayout224.xml"/><Relationship Id="rId25" Type="http://schemas.openxmlformats.org/officeDocument/2006/relationships/slideLayout" Target="../slideLayouts/slideLayout232.xml"/><Relationship Id="rId33" Type="http://schemas.openxmlformats.org/officeDocument/2006/relationships/slideLayout" Target="../slideLayouts/slideLayout240.xml"/><Relationship Id="rId38" Type="http://schemas.openxmlformats.org/officeDocument/2006/relationships/slideLayout" Target="../slideLayouts/slideLayout245.xml"/><Relationship Id="rId46" Type="http://schemas.openxmlformats.org/officeDocument/2006/relationships/slideLayout" Target="../slideLayouts/slideLayout253.xml"/><Relationship Id="rId59" Type="http://schemas.openxmlformats.org/officeDocument/2006/relationships/slideLayout" Target="../slideLayouts/slideLayout266.xml"/><Relationship Id="rId67" Type="http://schemas.openxmlformats.org/officeDocument/2006/relationships/slideLayout" Target="../slideLayouts/slideLayout274.xml"/><Relationship Id="rId20" Type="http://schemas.openxmlformats.org/officeDocument/2006/relationships/slideLayout" Target="../slideLayouts/slideLayout227.xml"/><Relationship Id="rId41" Type="http://schemas.openxmlformats.org/officeDocument/2006/relationships/slideLayout" Target="../slideLayouts/slideLayout248.xml"/><Relationship Id="rId54" Type="http://schemas.openxmlformats.org/officeDocument/2006/relationships/slideLayout" Target="../slideLayouts/slideLayout261.xml"/><Relationship Id="rId62" Type="http://schemas.openxmlformats.org/officeDocument/2006/relationships/slideLayout" Target="../slideLayouts/slideLayout269.xml"/><Relationship Id="rId70" Type="http://schemas.openxmlformats.org/officeDocument/2006/relationships/slideLayout" Target="../slideLayouts/slideLayout277.xml"/><Relationship Id="rId75" Type="http://schemas.openxmlformats.org/officeDocument/2006/relationships/slideLayout" Target="../slideLayouts/slideLayout282.xml"/><Relationship Id="rId83" Type="http://schemas.openxmlformats.org/officeDocument/2006/relationships/slideLayout" Target="../slideLayouts/slideLayout290.xml"/><Relationship Id="rId88" Type="http://schemas.openxmlformats.org/officeDocument/2006/relationships/slideLayout" Target="../slideLayouts/slideLayout295.xml"/><Relationship Id="rId91" Type="http://schemas.openxmlformats.org/officeDocument/2006/relationships/slideLayout" Target="../slideLayouts/slideLayout298.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5" Type="http://schemas.openxmlformats.org/officeDocument/2006/relationships/slideLayout" Target="../slideLayouts/slideLayout222.xml"/><Relationship Id="rId23" Type="http://schemas.openxmlformats.org/officeDocument/2006/relationships/slideLayout" Target="../slideLayouts/slideLayout230.xml"/><Relationship Id="rId28" Type="http://schemas.openxmlformats.org/officeDocument/2006/relationships/slideLayout" Target="../slideLayouts/slideLayout235.xml"/><Relationship Id="rId36" Type="http://schemas.openxmlformats.org/officeDocument/2006/relationships/slideLayout" Target="../slideLayouts/slideLayout243.xml"/><Relationship Id="rId49" Type="http://schemas.openxmlformats.org/officeDocument/2006/relationships/slideLayout" Target="../slideLayouts/slideLayout256.xml"/><Relationship Id="rId57" Type="http://schemas.openxmlformats.org/officeDocument/2006/relationships/slideLayout" Target="../slideLayouts/slideLayout264.xml"/><Relationship Id="rId10" Type="http://schemas.openxmlformats.org/officeDocument/2006/relationships/slideLayout" Target="../slideLayouts/slideLayout217.xml"/><Relationship Id="rId31" Type="http://schemas.openxmlformats.org/officeDocument/2006/relationships/slideLayout" Target="../slideLayouts/slideLayout238.xml"/><Relationship Id="rId44" Type="http://schemas.openxmlformats.org/officeDocument/2006/relationships/slideLayout" Target="../slideLayouts/slideLayout251.xml"/><Relationship Id="rId52" Type="http://schemas.openxmlformats.org/officeDocument/2006/relationships/slideLayout" Target="../slideLayouts/slideLayout259.xml"/><Relationship Id="rId60" Type="http://schemas.openxmlformats.org/officeDocument/2006/relationships/slideLayout" Target="../slideLayouts/slideLayout267.xml"/><Relationship Id="rId65" Type="http://schemas.openxmlformats.org/officeDocument/2006/relationships/slideLayout" Target="../slideLayouts/slideLayout272.xml"/><Relationship Id="rId73" Type="http://schemas.openxmlformats.org/officeDocument/2006/relationships/slideLayout" Target="../slideLayouts/slideLayout280.xml"/><Relationship Id="rId78" Type="http://schemas.openxmlformats.org/officeDocument/2006/relationships/slideLayout" Target="../slideLayouts/slideLayout285.xml"/><Relationship Id="rId81" Type="http://schemas.openxmlformats.org/officeDocument/2006/relationships/slideLayout" Target="../slideLayouts/slideLayout288.xml"/><Relationship Id="rId86" Type="http://schemas.openxmlformats.org/officeDocument/2006/relationships/slideLayout" Target="../slideLayouts/slideLayout293.xml"/><Relationship Id="rId94" Type="http://schemas.openxmlformats.org/officeDocument/2006/relationships/slideLayout" Target="../slideLayouts/slideLayout301.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3" Type="http://schemas.openxmlformats.org/officeDocument/2006/relationships/slideLayout" Target="../slideLayouts/slideLayout220.xml"/><Relationship Id="rId18" Type="http://schemas.openxmlformats.org/officeDocument/2006/relationships/slideLayout" Target="../slideLayouts/slideLayout225.xml"/><Relationship Id="rId39" Type="http://schemas.openxmlformats.org/officeDocument/2006/relationships/slideLayout" Target="../slideLayouts/slideLayout246.xml"/><Relationship Id="rId34" Type="http://schemas.openxmlformats.org/officeDocument/2006/relationships/slideLayout" Target="../slideLayouts/slideLayout241.xml"/><Relationship Id="rId50" Type="http://schemas.openxmlformats.org/officeDocument/2006/relationships/slideLayout" Target="../slideLayouts/slideLayout257.xml"/><Relationship Id="rId55" Type="http://schemas.openxmlformats.org/officeDocument/2006/relationships/slideLayout" Target="../slideLayouts/slideLayout262.xml"/><Relationship Id="rId76" Type="http://schemas.openxmlformats.org/officeDocument/2006/relationships/slideLayout" Target="../slideLayouts/slideLayout283.xml"/><Relationship Id="rId7" Type="http://schemas.openxmlformats.org/officeDocument/2006/relationships/slideLayout" Target="../slideLayouts/slideLayout214.xml"/><Relationship Id="rId71" Type="http://schemas.openxmlformats.org/officeDocument/2006/relationships/slideLayout" Target="../slideLayouts/slideLayout278.xml"/><Relationship Id="rId92" Type="http://schemas.openxmlformats.org/officeDocument/2006/relationships/slideLayout" Target="../slideLayouts/slideLayout299.xml"/><Relationship Id="rId2" Type="http://schemas.openxmlformats.org/officeDocument/2006/relationships/slideLayout" Target="../slideLayouts/slideLayout209.xml"/><Relationship Id="rId29" Type="http://schemas.openxmlformats.org/officeDocument/2006/relationships/slideLayout" Target="../slideLayouts/slideLayout236.xml"/><Relationship Id="rId24" Type="http://schemas.openxmlformats.org/officeDocument/2006/relationships/slideLayout" Target="../slideLayouts/slideLayout231.xml"/><Relationship Id="rId40" Type="http://schemas.openxmlformats.org/officeDocument/2006/relationships/slideLayout" Target="../slideLayouts/slideLayout247.xml"/><Relationship Id="rId45" Type="http://schemas.openxmlformats.org/officeDocument/2006/relationships/slideLayout" Target="../slideLayouts/slideLayout252.xml"/><Relationship Id="rId66" Type="http://schemas.openxmlformats.org/officeDocument/2006/relationships/slideLayout" Target="../slideLayouts/slideLayout273.xml"/><Relationship Id="rId87" Type="http://schemas.openxmlformats.org/officeDocument/2006/relationships/slideLayout" Target="../slideLayouts/slideLayout294.xml"/><Relationship Id="rId61" Type="http://schemas.openxmlformats.org/officeDocument/2006/relationships/slideLayout" Target="../slideLayouts/slideLayout268.xml"/><Relationship Id="rId82" Type="http://schemas.openxmlformats.org/officeDocument/2006/relationships/slideLayout" Target="../slideLayouts/slideLayout289.xml"/><Relationship Id="rId19" Type="http://schemas.openxmlformats.org/officeDocument/2006/relationships/slideLayout" Target="../slideLayouts/slideLayout226.xml"/><Relationship Id="rId14" Type="http://schemas.openxmlformats.org/officeDocument/2006/relationships/slideLayout" Target="../slideLayouts/slideLayout221.xml"/><Relationship Id="rId30" Type="http://schemas.openxmlformats.org/officeDocument/2006/relationships/slideLayout" Target="../slideLayouts/slideLayout237.xml"/><Relationship Id="rId35" Type="http://schemas.openxmlformats.org/officeDocument/2006/relationships/slideLayout" Target="../slideLayouts/slideLayout242.xml"/><Relationship Id="rId56" Type="http://schemas.openxmlformats.org/officeDocument/2006/relationships/slideLayout" Target="../slideLayouts/slideLayout263.xml"/><Relationship Id="rId77" Type="http://schemas.openxmlformats.org/officeDocument/2006/relationships/slideLayout" Target="../slideLayouts/slideLayout2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slideLayout" Target="../slideLayouts/slideLayout314.xml"/><Relationship Id="rId18" Type="http://schemas.openxmlformats.org/officeDocument/2006/relationships/theme" Target="../theme/theme7.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17" Type="http://schemas.openxmlformats.org/officeDocument/2006/relationships/slideLayout" Target="../slideLayouts/slideLayout318.xml"/><Relationship Id="rId2" Type="http://schemas.openxmlformats.org/officeDocument/2006/relationships/slideLayout" Target="../slideLayouts/slideLayout303.xml"/><Relationship Id="rId16" Type="http://schemas.openxmlformats.org/officeDocument/2006/relationships/slideLayout" Target="../slideLayouts/slideLayout317.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5" Type="http://schemas.openxmlformats.org/officeDocument/2006/relationships/slideLayout" Target="../slideLayouts/slideLayout31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slideLayout" Target="../slideLayouts/slideLayout3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fi-FI"/>
              <a:t>Muokkaa perustyylejä naps.</a:t>
            </a:r>
          </a:p>
        </p:txBody>
      </p:sp>
      <p:sp>
        <p:nvSpPr>
          <p:cNvPr id="3" name="Tekstin paikkamerkki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609600" y="6469816"/>
            <a:ext cx="3160216" cy="251665"/>
          </a:xfrm>
          <a:prstGeom prst="rect">
            <a:avLst/>
          </a:prstGeom>
        </p:spPr>
        <p:txBody>
          <a:bodyPr vert="horz" lIns="91440" tIns="45720" rIns="91440" bIns="45720" rtlCol="0" anchor="ctr"/>
          <a:lstStyle>
            <a:lvl1pPr algn="l">
              <a:defRPr sz="1600" b="0" i="0">
                <a:solidFill>
                  <a:schemeClr val="tx1">
                    <a:tint val="75000"/>
                  </a:schemeClr>
                </a:solidFill>
                <a:latin typeface="HurmeGeometricSans2 Light"/>
                <a:cs typeface="HurmeGeometricSans2 Light"/>
              </a:defRPr>
            </a:lvl1pPr>
          </a:lstStyle>
          <a:p>
            <a:fld id="{C21B57B0-27D9-4EAC-A1AF-563B3D6BE144}" type="datetimeFigureOut">
              <a:rPr lang="fi-FI" smtClean="0"/>
              <a:t>20.4.2026</a:t>
            </a:fld>
            <a:endParaRPr lang="fi-FI"/>
          </a:p>
        </p:txBody>
      </p:sp>
    </p:spTree>
    <p:extLst>
      <p:ext uri="{BB962C8B-B14F-4D97-AF65-F5344CB8AC3E}">
        <p14:creationId xmlns:p14="http://schemas.microsoft.com/office/powerpoint/2010/main" val="298501354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2" r:id="rId17"/>
  </p:sldLayoutIdLst>
  <p:txStyles>
    <p:titleStyle>
      <a:lvl1pPr algn="l" defTabSz="609594" rtl="0" eaLnBrk="1" latinLnBrk="0" hangingPunct="1">
        <a:spcBef>
          <a:spcPct val="0"/>
        </a:spcBef>
        <a:buNone/>
        <a:defRPr sz="5867" b="0" i="0" kern="1200">
          <a:solidFill>
            <a:schemeClr val="tx1"/>
          </a:solidFill>
          <a:latin typeface="HurmeGeometricSans2 SemiBold"/>
          <a:ea typeface="+mj-ea"/>
          <a:cs typeface="HurmeGeometricSans2 SemiBold"/>
        </a:defRPr>
      </a:lvl1pPr>
    </p:titleStyle>
    <p:bodyStyle>
      <a:lvl1pPr marL="0" indent="0" algn="l" defTabSz="609594" rtl="0" eaLnBrk="1" latinLnBrk="0" hangingPunct="1">
        <a:spcBef>
          <a:spcPct val="20000"/>
        </a:spcBef>
        <a:buFont typeface="Arial"/>
        <a:buNone/>
        <a:defRPr sz="4267" b="0" i="0" kern="1200">
          <a:solidFill>
            <a:schemeClr val="tx1"/>
          </a:solidFill>
          <a:latin typeface="HurmeGeometricSans2 Regular"/>
          <a:ea typeface="+mn-ea"/>
          <a:cs typeface="HurmeGeometricSans2 Regular"/>
        </a:defRPr>
      </a:lvl1pPr>
      <a:lvl2pPr marL="609594" indent="0" algn="l" defTabSz="609594" rtl="0" eaLnBrk="1" latinLnBrk="0" hangingPunct="1">
        <a:spcBef>
          <a:spcPct val="20000"/>
        </a:spcBef>
        <a:buFont typeface="Arial"/>
        <a:buNone/>
        <a:defRPr sz="3733" b="0" i="0" kern="1200">
          <a:solidFill>
            <a:schemeClr val="tx1"/>
          </a:solidFill>
          <a:latin typeface="HurmeGeometricSans2 Regular"/>
          <a:ea typeface="+mn-ea"/>
          <a:cs typeface="HurmeGeometricSans2 Regular"/>
        </a:defRPr>
      </a:lvl2pPr>
      <a:lvl3pPr marL="1219188" indent="0" algn="l" defTabSz="609594" rtl="0" eaLnBrk="1" latinLnBrk="0" hangingPunct="1">
        <a:spcBef>
          <a:spcPct val="20000"/>
        </a:spcBef>
        <a:buFont typeface="Arial"/>
        <a:buNone/>
        <a:defRPr sz="3200" b="0" i="0" kern="1200">
          <a:solidFill>
            <a:schemeClr val="tx1"/>
          </a:solidFill>
          <a:latin typeface="HurmeGeometricSans2 Regular"/>
          <a:ea typeface="+mn-ea"/>
          <a:cs typeface="HurmeGeometricSans2 Regular"/>
        </a:defRPr>
      </a:lvl3pPr>
      <a:lvl4pPr marL="1828782" indent="0" algn="l" defTabSz="609594" rtl="0" eaLnBrk="1" latinLnBrk="0" hangingPunct="1">
        <a:spcBef>
          <a:spcPct val="20000"/>
        </a:spcBef>
        <a:buFont typeface="Arial"/>
        <a:buNone/>
        <a:defRPr sz="2666" b="0" i="0" kern="1200">
          <a:solidFill>
            <a:schemeClr val="tx1"/>
          </a:solidFill>
          <a:latin typeface="HurmeGeometricSans2 Regular"/>
          <a:ea typeface="+mn-ea"/>
          <a:cs typeface="HurmeGeometricSans2 Regular"/>
        </a:defRPr>
      </a:lvl4pPr>
      <a:lvl5pPr marL="2438376" indent="0" algn="l" defTabSz="609594" rtl="0" eaLnBrk="1" latinLnBrk="0" hangingPunct="1">
        <a:spcBef>
          <a:spcPct val="20000"/>
        </a:spcBef>
        <a:buFont typeface="Arial"/>
        <a:buNone/>
        <a:defRPr sz="2666" b="0" i="0" kern="1200">
          <a:solidFill>
            <a:schemeClr val="tx1"/>
          </a:solidFill>
          <a:latin typeface="HurmeGeometricSans2 Regular"/>
          <a:ea typeface="+mn-ea"/>
          <a:cs typeface="HurmeGeometricSans2 Regular"/>
        </a:defRPr>
      </a:lvl5pPr>
      <a:lvl6pPr marL="3352766" indent="-304796" algn="l" defTabSz="609594" rtl="0" eaLnBrk="1" latinLnBrk="0" hangingPunct="1">
        <a:spcBef>
          <a:spcPct val="20000"/>
        </a:spcBef>
        <a:buFont typeface="Arial"/>
        <a:buChar char="•"/>
        <a:defRPr sz="2666" kern="1200">
          <a:solidFill>
            <a:schemeClr val="tx1"/>
          </a:solidFill>
          <a:latin typeface="+mn-lt"/>
          <a:ea typeface="+mn-ea"/>
          <a:cs typeface="+mn-cs"/>
        </a:defRPr>
      </a:lvl6pPr>
      <a:lvl7pPr marL="3962360" indent="-304796" algn="l" defTabSz="609594" rtl="0" eaLnBrk="1" latinLnBrk="0" hangingPunct="1">
        <a:spcBef>
          <a:spcPct val="20000"/>
        </a:spcBef>
        <a:buFont typeface="Arial"/>
        <a:buChar char="•"/>
        <a:defRPr sz="2666" kern="1200">
          <a:solidFill>
            <a:schemeClr val="tx1"/>
          </a:solidFill>
          <a:latin typeface="+mn-lt"/>
          <a:ea typeface="+mn-ea"/>
          <a:cs typeface="+mn-cs"/>
        </a:defRPr>
      </a:lvl7pPr>
      <a:lvl8pPr marL="4571954" indent="-304796" algn="l" defTabSz="609594" rtl="0" eaLnBrk="1" latinLnBrk="0" hangingPunct="1">
        <a:spcBef>
          <a:spcPct val="20000"/>
        </a:spcBef>
        <a:buFont typeface="Arial"/>
        <a:buChar char="•"/>
        <a:defRPr sz="2666" kern="1200">
          <a:solidFill>
            <a:schemeClr val="tx1"/>
          </a:solidFill>
          <a:latin typeface="+mn-lt"/>
          <a:ea typeface="+mn-ea"/>
          <a:cs typeface="+mn-cs"/>
        </a:defRPr>
      </a:lvl8pPr>
      <a:lvl9pPr marL="5181548" indent="-304796" algn="l" defTabSz="609594" rtl="0" eaLnBrk="1" latinLnBrk="0" hangingPunct="1">
        <a:spcBef>
          <a:spcPct val="20000"/>
        </a:spcBef>
        <a:buFont typeface="Arial"/>
        <a:buChar char="•"/>
        <a:defRPr sz="2666" kern="1200">
          <a:solidFill>
            <a:schemeClr val="tx1"/>
          </a:solidFill>
          <a:latin typeface="+mn-lt"/>
          <a:ea typeface="+mn-ea"/>
          <a:cs typeface="+mn-cs"/>
        </a:defRPr>
      </a:lvl9pPr>
    </p:bodyStyle>
    <p:otherStyle>
      <a:defPPr>
        <a:defRPr lang="fi-FI"/>
      </a:defPPr>
      <a:lvl1pPr marL="0" algn="l" defTabSz="609594" rtl="0" eaLnBrk="1" latinLnBrk="0" hangingPunct="1">
        <a:defRPr sz="2400" kern="1200">
          <a:solidFill>
            <a:schemeClr val="tx1"/>
          </a:solidFill>
          <a:latin typeface="+mn-lt"/>
          <a:ea typeface="+mn-ea"/>
          <a:cs typeface="+mn-cs"/>
        </a:defRPr>
      </a:lvl1pPr>
      <a:lvl2pPr marL="609594" algn="l" defTabSz="609594" rtl="0" eaLnBrk="1" latinLnBrk="0" hangingPunct="1">
        <a:defRPr sz="2400" kern="1200">
          <a:solidFill>
            <a:schemeClr val="tx1"/>
          </a:solidFill>
          <a:latin typeface="+mn-lt"/>
          <a:ea typeface="+mn-ea"/>
          <a:cs typeface="+mn-cs"/>
        </a:defRPr>
      </a:lvl2pPr>
      <a:lvl3pPr marL="1219188" algn="l" defTabSz="609594" rtl="0" eaLnBrk="1" latinLnBrk="0" hangingPunct="1">
        <a:defRPr sz="2400" kern="1200">
          <a:solidFill>
            <a:schemeClr val="tx1"/>
          </a:solidFill>
          <a:latin typeface="+mn-lt"/>
          <a:ea typeface="+mn-ea"/>
          <a:cs typeface="+mn-cs"/>
        </a:defRPr>
      </a:lvl3pPr>
      <a:lvl4pPr marL="1828782" algn="l" defTabSz="609594" rtl="0" eaLnBrk="1" latinLnBrk="0" hangingPunct="1">
        <a:defRPr sz="2400" kern="1200">
          <a:solidFill>
            <a:schemeClr val="tx1"/>
          </a:solidFill>
          <a:latin typeface="+mn-lt"/>
          <a:ea typeface="+mn-ea"/>
          <a:cs typeface="+mn-cs"/>
        </a:defRPr>
      </a:lvl4pPr>
      <a:lvl5pPr marL="2438376" algn="l" defTabSz="609594" rtl="0" eaLnBrk="1" latinLnBrk="0" hangingPunct="1">
        <a:defRPr sz="2400" kern="1200">
          <a:solidFill>
            <a:schemeClr val="tx1"/>
          </a:solidFill>
          <a:latin typeface="+mn-lt"/>
          <a:ea typeface="+mn-ea"/>
          <a:cs typeface="+mn-cs"/>
        </a:defRPr>
      </a:lvl5pPr>
      <a:lvl6pPr marL="3047970" algn="l" defTabSz="609594" rtl="0" eaLnBrk="1" latinLnBrk="0" hangingPunct="1">
        <a:defRPr sz="2400" kern="1200">
          <a:solidFill>
            <a:schemeClr val="tx1"/>
          </a:solidFill>
          <a:latin typeface="+mn-lt"/>
          <a:ea typeface="+mn-ea"/>
          <a:cs typeface="+mn-cs"/>
        </a:defRPr>
      </a:lvl6pPr>
      <a:lvl7pPr marL="3657564" algn="l" defTabSz="609594" rtl="0" eaLnBrk="1" latinLnBrk="0" hangingPunct="1">
        <a:defRPr sz="2400" kern="1200">
          <a:solidFill>
            <a:schemeClr val="tx1"/>
          </a:solidFill>
          <a:latin typeface="+mn-lt"/>
          <a:ea typeface="+mn-ea"/>
          <a:cs typeface="+mn-cs"/>
        </a:defRPr>
      </a:lvl7pPr>
      <a:lvl8pPr marL="4267157" algn="l" defTabSz="609594" rtl="0" eaLnBrk="1" latinLnBrk="0" hangingPunct="1">
        <a:defRPr sz="2400" kern="1200">
          <a:solidFill>
            <a:schemeClr val="tx1"/>
          </a:solidFill>
          <a:latin typeface="+mn-lt"/>
          <a:ea typeface="+mn-ea"/>
          <a:cs typeface="+mn-cs"/>
        </a:defRPr>
      </a:lvl8pPr>
      <a:lvl9pPr marL="4876751" algn="l" defTabSz="609594"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76E654C3-5B8D-448F-AB61-6ED90329D3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3CBDF435-8F11-4C40-9420-2E219AA7B9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99909227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 id="2147483759" r:id="rId32"/>
    <p:sldLayoutId id="2147483760" r:id="rId33"/>
    <p:sldLayoutId id="2147483761" r:id="rId34"/>
    <p:sldLayoutId id="2147483762" r:id="rId35"/>
    <p:sldLayoutId id="2147483763" r:id="rId36"/>
    <p:sldLayoutId id="2147483764" r:id="rId37"/>
    <p:sldLayoutId id="2147483765" r:id="rId38"/>
    <p:sldLayoutId id="2147483766" r:id="rId39"/>
    <p:sldLayoutId id="2147483767" r:id="rId40"/>
    <p:sldLayoutId id="2147483768" r:id="rId41"/>
    <p:sldLayoutId id="2147483769" r:id="rId42"/>
    <p:sldLayoutId id="2147483770" r:id="rId43"/>
    <p:sldLayoutId id="2147483771" r:id="rId44"/>
    <p:sldLayoutId id="2147483772" r:id="rId45"/>
    <p:sldLayoutId id="2147483773" r:id="rId46"/>
    <p:sldLayoutId id="2147483774" r:id="rId47"/>
    <p:sldLayoutId id="2147483775" r:id="rId48"/>
    <p:sldLayoutId id="2147483776" r:id="rId49"/>
    <p:sldLayoutId id="2147483777" r:id="rId50"/>
    <p:sldLayoutId id="2147483778" r:id="rId51"/>
    <p:sldLayoutId id="2147483779" r:id="rId52"/>
    <p:sldLayoutId id="2147483780" r:id="rId53"/>
    <p:sldLayoutId id="2147483781" r:id="rId54"/>
    <p:sldLayoutId id="2147483782" r:id="rId55"/>
    <p:sldLayoutId id="2147483783" r:id="rId56"/>
    <p:sldLayoutId id="2147483784" r:id="rId57"/>
  </p:sldLayoutIdLst>
  <p:txStyles>
    <p:titleStyle>
      <a:lvl1pPr algn="l" defTabSz="914400" rtl="0" eaLnBrk="1" latinLnBrk="0" hangingPunct="1">
        <a:lnSpc>
          <a:spcPct val="90000"/>
        </a:lnSpc>
        <a:spcBef>
          <a:spcPct val="0"/>
        </a:spcBef>
        <a:buNone/>
        <a:defRPr sz="2800" b="1" kern="1200" cap="all" baseline="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76E654C3-5B8D-448F-AB61-6ED90329D3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3CBDF435-8F11-4C40-9420-2E219AA7B9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285031963"/>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3" r:id="rId18"/>
    <p:sldLayoutId id="2147483804" r:id="rId19"/>
    <p:sldLayoutId id="2147483805" r:id="rId20"/>
    <p:sldLayoutId id="2147483806" r:id="rId21"/>
    <p:sldLayoutId id="2147483807" r:id="rId22"/>
    <p:sldLayoutId id="2147483808" r:id="rId23"/>
    <p:sldLayoutId id="2147483809" r:id="rId24"/>
    <p:sldLayoutId id="2147483810" r:id="rId25"/>
    <p:sldLayoutId id="2147483811" r:id="rId26"/>
    <p:sldLayoutId id="2147483812" r:id="rId27"/>
    <p:sldLayoutId id="2147483813" r:id="rId28"/>
    <p:sldLayoutId id="2147483814" r:id="rId29"/>
    <p:sldLayoutId id="2147483815" r:id="rId30"/>
    <p:sldLayoutId id="2147483816" r:id="rId31"/>
    <p:sldLayoutId id="2147483817" r:id="rId32"/>
    <p:sldLayoutId id="2147483818" r:id="rId33"/>
    <p:sldLayoutId id="2147483819" r:id="rId34"/>
    <p:sldLayoutId id="2147483820" r:id="rId35"/>
    <p:sldLayoutId id="2147483821" r:id="rId36"/>
    <p:sldLayoutId id="2147483822" r:id="rId37"/>
    <p:sldLayoutId id="2147483823" r:id="rId38"/>
    <p:sldLayoutId id="2147483824" r:id="rId39"/>
    <p:sldLayoutId id="2147483825" r:id="rId40"/>
    <p:sldLayoutId id="2147483826" r:id="rId41"/>
    <p:sldLayoutId id="2147483827" r:id="rId42"/>
    <p:sldLayoutId id="2147483828" r:id="rId43"/>
    <p:sldLayoutId id="2147483829" r:id="rId44"/>
    <p:sldLayoutId id="2147483830" r:id="rId45"/>
    <p:sldLayoutId id="2147483831" r:id="rId46"/>
    <p:sldLayoutId id="2147483832" r:id="rId47"/>
    <p:sldLayoutId id="2147483833" r:id="rId48"/>
    <p:sldLayoutId id="2147483834" r:id="rId49"/>
    <p:sldLayoutId id="2147483835" r:id="rId50"/>
    <p:sldLayoutId id="2147483836" r:id="rId51"/>
    <p:sldLayoutId id="2147483837" r:id="rId52"/>
    <p:sldLayoutId id="2147483838" r:id="rId53"/>
    <p:sldLayoutId id="2147483839" r:id="rId54"/>
    <p:sldLayoutId id="2147483840" r:id="rId55"/>
    <p:sldLayoutId id="2147483841" r:id="rId56"/>
    <p:sldLayoutId id="2147483842" r:id="rId57"/>
  </p:sldLayoutIdLst>
  <p:txStyles>
    <p:titleStyle>
      <a:lvl1pPr algn="l" defTabSz="914400" rtl="0" eaLnBrk="1" latinLnBrk="0" hangingPunct="1">
        <a:lnSpc>
          <a:spcPct val="90000"/>
        </a:lnSpc>
        <a:spcBef>
          <a:spcPct val="0"/>
        </a:spcBef>
        <a:buNone/>
        <a:defRPr sz="2800" b="1" kern="1200" cap="all" baseline="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76E654C3-5B8D-448F-AB61-6ED90329D3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3CBDF435-8F11-4C40-9420-2E219AA7B9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497714430"/>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 id="2147483861" r:id="rId18"/>
    <p:sldLayoutId id="2147483862" r:id="rId19"/>
    <p:sldLayoutId id="2147483863" r:id="rId20"/>
    <p:sldLayoutId id="2147483864" r:id="rId21"/>
    <p:sldLayoutId id="2147483865" r:id="rId22"/>
    <p:sldLayoutId id="2147483866" r:id="rId23"/>
    <p:sldLayoutId id="2147483867" r:id="rId24"/>
    <p:sldLayoutId id="2147483868" r:id="rId25"/>
    <p:sldLayoutId id="2147483869" r:id="rId26"/>
    <p:sldLayoutId id="2147483870" r:id="rId27"/>
    <p:sldLayoutId id="2147483871" r:id="rId28"/>
    <p:sldLayoutId id="2147483872" r:id="rId29"/>
    <p:sldLayoutId id="2147483873" r:id="rId30"/>
    <p:sldLayoutId id="2147483874" r:id="rId31"/>
    <p:sldLayoutId id="2147483875" r:id="rId32"/>
    <p:sldLayoutId id="2147483876" r:id="rId33"/>
    <p:sldLayoutId id="2147483877" r:id="rId34"/>
    <p:sldLayoutId id="2147483878" r:id="rId35"/>
    <p:sldLayoutId id="2147483879" r:id="rId36"/>
    <p:sldLayoutId id="2147483880" r:id="rId37"/>
    <p:sldLayoutId id="2147483881" r:id="rId38"/>
    <p:sldLayoutId id="2147483882" r:id="rId39"/>
    <p:sldLayoutId id="2147483883" r:id="rId40"/>
    <p:sldLayoutId id="2147483884" r:id="rId41"/>
    <p:sldLayoutId id="2147483885" r:id="rId42"/>
    <p:sldLayoutId id="2147483886" r:id="rId43"/>
    <p:sldLayoutId id="2147483887" r:id="rId44"/>
    <p:sldLayoutId id="2147483888" r:id="rId45"/>
    <p:sldLayoutId id="2147483889" r:id="rId46"/>
    <p:sldLayoutId id="2147483890" r:id="rId47"/>
    <p:sldLayoutId id="2147483891" r:id="rId48"/>
    <p:sldLayoutId id="2147483892" r:id="rId49"/>
    <p:sldLayoutId id="2147483893" r:id="rId50"/>
    <p:sldLayoutId id="2147483894" r:id="rId51"/>
    <p:sldLayoutId id="2147483895" r:id="rId52"/>
    <p:sldLayoutId id="2147483896" r:id="rId53"/>
    <p:sldLayoutId id="2147483897" r:id="rId54"/>
    <p:sldLayoutId id="2147483898" r:id="rId55"/>
    <p:sldLayoutId id="2147483899" r:id="rId56"/>
    <p:sldLayoutId id="2147483900" r:id="rId57"/>
    <p:sldLayoutId id="2147483901" r:id="rId58"/>
  </p:sldLayoutIdLst>
  <p:txStyles>
    <p:titleStyle>
      <a:lvl1pPr algn="l" defTabSz="914400" rtl="0" eaLnBrk="1" latinLnBrk="0" hangingPunct="1">
        <a:lnSpc>
          <a:spcPct val="90000"/>
        </a:lnSpc>
        <a:spcBef>
          <a:spcPct val="0"/>
        </a:spcBef>
        <a:buNone/>
        <a:defRPr sz="2800" b="1" kern="1200" cap="all" baseline="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fi-FI"/>
              <a:t>Muokkaa perustyylejä naps.</a:t>
            </a:r>
          </a:p>
        </p:txBody>
      </p:sp>
      <p:sp>
        <p:nvSpPr>
          <p:cNvPr id="3" name="Tekstin paikkamerkki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609600" y="6469818"/>
            <a:ext cx="3160216" cy="251665"/>
          </a:xfrm>
          <a:prstGeom prst="rect">
            <a:avLst/>
          </a:prstGeom>
        </p:spPr>
        <p:txBody>
          <a:bodyPr vert="horz" lIns="91440" tIns="45720" rIns="91440" bIns="45720" rtlCol="0" anchor="ctr"/>
          <a:lstStyle>
            <a:lvl1pPr algn="l">
              <a:defRPr sz="1440" b="0" i="0">
                <a:solidFill>
                  <a:schemeClr val="tx1">
                    <a:tint val="75000"/>
                  </a:schemeClr>
                </a:solidFill>
                <a:latin typeface="HurmeGeometricSans2 Light"/>
                <a:cs typeface="HurmeGeometricSans2 Light"/>
              </a:defRPr>
            </a:lvl1pPr>
          </a:lstStyle>
          <a:p>
            <a:fld id="{C21B57B0-27D9-4EAC-A1AF-563B3D6BE144}" type="datetimeFigureOut">
              <a:rPr lang="fi-FI" smtClean="0"/>
              <a:t>20.4.2026</a:t>
            </a:fld>
            <a:endParaRPr lang="fi-FI"/>
          </a:p>
        </p:txBody>
      </p:sp>
    </p:spTree>
    <p:extLst>
      <p:ext uri="{BB962C8B-B14F-4D97-AF65-F5344CB8AC3E}">
        <p14:creationId xmlns:p14="http://schemas.microsoft.com/office/powerpoint/2010/main" val="1498135114"/>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 id="2147483920" r:id="rId18"/>
  </p:sldLayoutIdLst>
  <p:txStyles>
    <p:titleStyle>
      <a:lvl1pPr algn="l" defTabSz="548635" rtl="0" eaLnBrk="1" latinLnBrk="0" hangingPunct="1">
        <a:spcBef>
          <a:spcPct val="0"/>
        </a:spcBef>
        <a:buNone/>
        <a:defRPr sz="5280" b="0" i="0" kern="1200">
          <a:solidFill>
            <a:schemeClr val="tx1"/>
          </a:solidFill>
          <a:latin typeface="HurmeGeometricSans2 SemiBold"/>
          <a:ea typeface="+mj-ea"/>
          <a:cs typeface="HurmeGeometricSans2 SemiBold"/>
        </a:defRPr>
      </a:lvl1pPr>
    </p:titleStyle>
    <p:bodyStyle>
      <a:lvl1pPr marL="0" indent="0" algn="l" defTabSz="548635" rtl="0" eaLnBrk="1" latinLnBrk="0" hangingPunct="1">
        <a:spcBef>
          <a:spcPct val="20000"/>
        </a:spcBef>
        <a:buFont typeface="Arial"/>
        <a:buNone/>
        <a:defRPr sz="3840" b="0" i="0" kern="1200">
          <a:solidFill>
            <a:schemeClr val="tx1"/>
          </a:solidFill>
          <a:latin typeface="HurmeGeometricSans2 Regular"/>
          <a:ea typeface="+mn-ea"/>
          <a:cs typeface="HurmeGeometricSans2 Regular"/>
        </a:defRPr>
      </a:lvl1pPr>
      <a:lvl2pPr marL="548635" indent="0" algn="l" defTabSz="548635" rtl="0" eaLnBrk="1" latinLnBrk="0" hangingPunct="1">
        <a:spcBef>
          <a:spcPct val="20000"/>
        </a:spcBef>
        <a:buFont typeface="Arial"/>
        <a:buNone/>
        <a:defRPr sz="3360" b="0" i="0" kern="1200">
          <a:solidFill>
            <a:schemeClr val="tx1"/>
          </a:solidFill>
          <a:latin typeface="HurmeGeometricSans2 Regular"/>
          <a:ea typeface="+mn-ea"/>
          <a:cs typeface="HurmeGeometricSans2 Regular"/>
        </a:defRPr>
      </a:lvl2pPr>
      <a:lvl3pPr marL="1097269" indent="0" algn="l" defTabSz="548635" rtl="0" eaLnBrk="1" latinLnBrk="0" hangingPunct="1">
        <a:spcBef>
          <a:spcPct val="20000"/>
        </a:spcBef>
        <a:buFont typeface="Arial"/>
        <a:buNone/>
        <a:defRPr sz="2880" b="0" i="0" kern="1200">
          <a:solidFill>
            <a:schemeClr val="tx1"/>
          </a:solidFill>
          <a:latin typeface="HurmeGeometricSans2 Regular"/>
          <a:ea typeface="+mn-ea"/>
          <a:cs typeface="HurmeGeometricSans2 Regular"/>
        </a:defRPr>
      </a:lvl3pPr>
      <a:lvl4pPr marL="1645904" indent="0" algn="l" defTabSz="548635" rtl="0" eaLnBrk="1" latinLnBrk="0" hangingPunct="1">
        <a:spcBef>
          <a:spcPct val="20000"/>
        </a:spcBef>
        <a:buFont typeface="Arial"/>
        <a:buNone/>
        <a:defRPr sz="2400" b="0" i="0" kern="1200">
          <a:solidFill>
            <a:schemeClr val="tx1"/>
          </a:solidFill>
          <a:latin typeface="HurmeGeometricSans2 Regular"/>
          <a:ea typeface="+mn-ea"/>
          <a:cs typeface="HurmeGeometricSans2 Regular"/>
        </a:defRPr>
      </a:lvl4pPr>
      <a:lvl5pPr marL="2194538" indent="0" algn="l" defTabSz="548635" rtl="0" eaLnBrk="1" latinLnBrk="0" hangingPunct="1">
        <a:spcBef>
          <a:spcPct val="20000"/>
        </a:spcBef>
        <a:buFont typeface="Arial"/>
        <a:buNone/>
        <a:defRPr sz="2400" b="0" i="0" kern="1200">
          <a:solidFill>
            <a:schemeClr val="tx1"/>
          </a:solidFill>
          <a:latin typeface="HurmeGeometricSans2 Regular"/>
          <a:ea typeface="+mn-ea"/>
          <a:cs typeface="HurmeGeometricSans2 Regular"/>
        </a:defRPr>
      </a:lvl5pPr>
      <a:lvl6pPr marL="3017490" indent="-274316" algn="l" defTabSz="548635" rtl="0" eaLnBrk="1" latinLnBrk="0" hangingPunct="1">
        <a:spcBef>
          <a:spcPct val="20000"/>
        </a:spcBef>
        <a:buFont typeface="Arial"/>
        <a:buChar char="•"/>
        <a:defRPr sz="2400" kern="1200">
          <a:solidFill>
            <a:schemeClr val="tx1"/>
          </a:solidFill>
          <a:latin typeface="+mn-lt"/>
          <a:ea typeface="+mn-ea"/>
          <a:cs typeface="+mn-cs"/>
        </a:defRPr>
      </a:lvl6pPr>
      <a:lvl7pPr marL="3566124" indent="-274316" algn="l" defTabSz="548635" rtl="0" eaLnBrk="1" latinLnBrk="0" hangingPunct="1">
        <a:spcBef>
          <a:spcPct val="20000"/>
        </a:spcBef>
        <a:buFont typeface="Arial"/>
        <a:buChar char="•"/>
        <a:defRPr sz="2400" kern="1200">
          <a:solidFill>
            <a:schemeClr val="tx1"/>
          </a:solidFill>
          <a:latin typeface="+mn-lt"/>
          <a:ea typeface="+mn-ea"/>
          <a:cs typeface="+mn-cs"/>
        </a:defRPr>
      </a:lvl7pPr>
      <a:lvl8pPr marL="4114759" indent="-274316" algn="l" defTabSz="548635" rtl="0" eaLnBrk="1" latinLnBrk="0" hangingPunct="1">
        <a:spcBef>
          <a:spcPct val="20000"/>
        </a:spcBef>
        <a:buFont typeface="Arial"/>
        <a:buChar char="•"/>
        <a:defRPr sz="2400" kern="1200">
          <a:solidFill>
            <a:schemeClr val="tx1"/>
          </a:solidFill>
          <a:latin typeface="+mn-lt"/>
          <a:ea typeface="+mn-ea"/>
          <a:cs typeface="+mn-cs"/>
        </a:defRPr>
      </a:lvl8pPr>
      <a:lvl9pPr marL="4663393" indent="-274316" algn="l" defTabSz="548635"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fi-FI"/>
      </a:defPPr>
      <a:lvl1pPr marL="0" algn="l" defTabSz="548635" rtl="0" eaLnBrk="1" latinLnBrk="0" hangingPunct="1">
        <a:defRPr sz="2160" kern="1200">
          <a:solidFill>
            <a:schemeClr val="tx1"/>
          </a:solidFill>
          <a:latin typeface="+mn-lt"/>
          <a:ea typeface="+mn-ea"/>
          <a:cs typeface="+mn-cs"/>
        </a:defRPr>
      </a:lvl1pPr>
      <a:lvl2pPr marL="548635" algn="l" defTabSz="548635" rtl="0" eaLnBrk="1" latinLnBrk="0" hangingPunct="1">
        <a:defRPr sz="2160" kern="1200">
          <a:solidFill>
            <a:schemeClr val="tx1"/>
          </a:solidFill>
          <a:latin typeface="+mn-lt"/>
          <a:ea typeface="+mn-ea"/>
          <a:cs typeface="+mn-cs"/>
        </a:defRPr>
      </a:lvl2pPr>
      <a:lvl3pPr marL="1097269" algn="l" defTabSz="548635" rtl="0" eaLnBrk="1" latinLnBrk="0" hangingPunct="1">
        <a:defRPr sz="2160" kern="1200">
          <a:solidFill>
            <a:schemeClr val="tx1"/>
          </a:solidFill>
          <a:latin typeface="+mn-lt"/>
          <a:ea typeface="+mn-ea"/>
          <a:cs typeface="+mn-cs"/>
        </a:defRPr>
      </a:lvl3pPr>
      <a:lvl4pPr marL="1645904" algn="l" defTabSz="548635" rtl="0" eaLnBrk="1" latinLnBrk="0" hangingPunct="1">
        <a:defRPr sz="2160" kern="1200">
          <a:solidFill>
            <a:schemeClr val="tx1"/>
          </a:solidFill>
          <a:latin typeface="+mn-lt"/>
          <a:ea typeface="+mn-ea"/>
          <a:cs typeface="+mn-cs"/>
        </a:defRPr>
      </a:lvl4pPr>
      <a:lvl5pPr marL="2194538" algn="l" defTabSz="548635" rtl="0" eaLnBrk="1" latinLnBrk="0" hangingPunct="1">
        <a:defRPr sz="2160" kern="1200">
          <a:solidFill>
            <a:schemeClr val="tx1"/>
          </a:solidFill>
          <a:latin typeface="+mn-lt"/>
          <a:ea typeface="+mn-ea"/>
          <a:cs typeface="+mn-cs"/>
        </a:defRPr>
      </a:lvl5pPr>
      <a:lvl6pPr marL="2743174" algn="l" defTabSz="548635" rtl="0" eaLnBrk="1" latinLnBrk="0" hangingPunct="1">
        <a:defRPr sz="2160" kern="1200">
          <a:solidFill>
            <a:schemeClr val="tx1"/>
          </a:solidFill>
          <a:latin typeface="+mn-lt"/>
          <a:ea typeface="+mn-ea"/>
          <a:cs typeface="+mn-cs"/>
        </a:defRPr>
      </a:lvl6pPr>
      <a:lvl7pPr marL="3291808" algn="l" defTabSz="548635" rtl="0" eaLnBrk="1" latinLnBrk="0" hangingPunct="1">
        <a:defRPr sz="2160" kern="1200">
          <a:solidFill>
            <a:schemeClr val="tx1"/>
          </a:solidFill>
          <a:latin typeface="+mn-lt"/>
          <a:ea typeface="+mn-ea"/>
          <a:cs typeface="+mn-cs"/>
        </a:defRPr>
      </a:lvl7pPr>
      <a:lvl8pPr marL="3840442" algn="l" defTabSz="548635" rtl="0" eaLnBrk="1" latinLnBrk="0" hangingPunct="1">
        <a:defRPr sz="2160" kern="1200">
          <a:solidFill>
            <a:schemeClr val="tx1"/>
          </a:solidFill>
          <a:latin typeface="+mn-lt"/>
          <a:ea typeface="+mn-ea"/>
          <a:cs typeface="+mn-cs"/>
        </a:defRPr>
      </a:lvl8pPr>
      <a:lvl9pPr marL="4389076" algn="l" defTabSz="548635" rtl="0" eaLnBrk="1" latinLnBrk="0" hangingPunct="1">
        <a:defRPr sz="21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76E654C3-5B8D-448F-AB61-6ED90329D3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3CBDF435-8F11-4C40-9420-2E219AA7B9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69953603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 id="2147483952" r:id="rId16"/>
    <p:sldLayoutId id="2147483953" r:id="rId17"/>
    <p:sldLayoutId id="2147483954" r:id="rId18"/>
    <p:sldLayoutId id="2147483955" r:id="rId19"/>
    <p:sldLayoutId id="2147483956" r:id="rId20"/>
    <p:sldLayoutId id="2147483957" r:id="rId21"/>
    <p:sldLayoutId id="2147483958" r:id="rId22"/>
    <p:sldLayoutId id="2147483959" r:id="rId23"/>
    <p:sldLayoutId id="2147483960" r:id="rId24"/>
    <p:sldLayoutId id="2147483961" r:id="rId25"/>
    <p:sldLayoutId id="2147483962" r:id="rId26"/>
    <p:sldLayoutId id="2147483963" r:id="rId27"/>
    <p:sldLayoutId id="2147483964" r:id="rId28"/>
    <p:sldLayoutId id="2147483965" r:id="rId29"/>
    <p:sldLayoutId id="2147483966" r:id="rId30"/>
    <p:sldLayoutId id="2147483967" r:id="rId31"/>
    <p:sldLayoutId id="2147483968" r:id="rId32"/>
    <p:sldLayoutId id="2147483969" r:id="rId33"/>
    <p:sldLayoutId id="2147483970" r:id="rId34"/>
    <p:sldLayoutId id="2147483971" r:id="rId35"/>
    <p:sldLayoutId id="2147483972" r:id="rId36"/>
    <p:sldLayoutId id="2147483973" r:id="rId37"/>
    <p:sldLayoutId id="2147483974" r:id="rId38"/>
    <p:sldLayoutId id="2147483975" r:id="rId39"/>
    <p:sldLayoutId id="2147483976" r:id="rId40"/>
    <p:sldLayoutId id="2147483977" r:id="rId41"/>
    <p:sldLayoutId id="2147483978" r:id="rId42"/>
    <p:sldLayoutId id="2147483979" r:id="rId43"/>
    <p:sldLayoutId id="2147483980" r:id="rId44"/>
    <p:sldLayoutId id="2147483981" r:id="rId45"/>
    <p:sldLayoutId id="2147483982" r:id="rId46"/>
    <p:sldLayoutId id="2147483983" r:id="rId47"/>
    <p:sldLayoutId id="2147483984" r:id="rId48"/>
    <p:sldLayoutId id="2147483985" r:id="rId49"/>
    <p:sldLayoutId id="2147483986" r:id="rId50"/>
    <p:sldLayoutId id="2147483987" r:id="rId51"/>
    <p:sldLayoutId id="2147483988" r:id="rId52"/>
    <p:sldLayoutId id="2147483989" r:id="rId53"/>
    <p:sldLayoutId id="2147483990" r:id="rId54"/>
    <p:sldLayoutId id="2147483991" r:id="rId55"/>
    <p:sldLayoutId id="2147483992" r:id="rId56"/>
    <p:sldLayoutId id="2147483993" r:id="rId57"/>
    <p:sldLayoutId id="2147483994" r:id="rId58"/>
    <p:sldLayoutId id="2147483995" r:id="rId59"/>
    <p:sldLayoutId id="2147483996" r:id="rId60"/>
    <p:sldLayoutId id="2147483997" r:id="rId61"/>
    <p:sldLayoutId id="2147483998" r:id="rId62"/>
    <p:sldLayoutId id="2147483999" r:id="rId63"/>
    <p:sldLayoutId id="2147484000" r:id="rId64"/>
    <p:sldLayoutId id="2147484001" r:id="rId65"/>
    <p:sldLayoutId id="2147484002" r:id="rId66"/>
    <p:sldLayoutId id="2147484003" r:id="rId67"/>
    <p:sldLayoutId id="2147484004" r:id="rId68"/>
    <p:sldLayoutId id="2147484005" r:id="rId69"/>
    <p:sldLayoutId id="2147484007" r:id="rId70"/>
    <p:sldLayoutId id="2147484008" r:id="rId71"/>
    <p:sldLayoutId id="2147484009" r:id="rId72"/>
    <p:sldLayoutId id="2147484010" r:id="rId73"/>
    <p:sldLayoutId id="2147484011" r:id="rId74"/>
    <p:sldLayoutId id="2147484013" r:id="rId75"/>
    <p:sldLayoutId id="2147484016" r:id="rId76"/>
    <p:sldLayoutId id="2147484017" r:id="rId77"/>
    <p:sldLayoutId id="2147484018" r:id="rId78"/>
    <p:sldLayoutId id="2147484019" r:id="rId79"/>
    <p:sldLayoutId id="2147484020" r:id="rId80"/>
    <p:sldLayoutId id="2147484021" r:id="rId81"/>
    <p:sldLayoutId id="2147484025" r:id="rId82"/>
    <p:sldLayoutId id="2147484029" r:id="rId83"/>
    <p:sldLayoutId id="2147484030" r:id="rId84"/>
    <p:sldLayoutId id="2147484031" r:id="rId85"/>
    <p:sldLayoutId id="2147484032" r:id="rId86"/>
    <p:sldLayoutId id="2147484033" r:id="rId87"/>
    <p:sldLayoutId id="2147484034" r:id="rId88"/>
    <p:sldLayoutId id="2147484035" r:id="rId89"/>
    <p:sldLayoutId id="2147484036" r:id="rId90"/>
    <p:sldLayoutId id="2147484037" r:id="rId91"/>
    <p:sldLayoutId id="2147484038" r:id="rId92"/>
    <p:sldLayoutId id="2147484039" r:id="rId93"/>
    <p:sldLayoutId id="2147484040" r:id="rId94"/>
  </p:sldLayoutIdLst>
  <p:txStyles>
    <p:titleStyle>
      <a:lvl1pPr algn="l" defTabSz="914400" rtl="0" eaLnBrk="1" latinLnBrk="0" hangingPunct="1">
        <a:lnSpc>
          <a:spcPct val="90000"/>
        </a:lnSpc>
        <a:spcBef>
          <a:spcPct val="0"/>
        </a:spcBef>
        <a:buNone/>
        <a:defRPr sz="2800" b="1" kern="1200" cap="all" baseline="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fi-FI"/>
              <a:t>Muokkaa perustyylejä naps.</a:t>
            </a:r>
          </a:p>
        </p:txBody>
      </p:sp>
      <p:sp>
        <p:nvSpPr>
          <p:cNvPr id="3" name="Tekstin paikkamerkki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609600" y="6469816"/>
            <a:ext cx="3160216" cy="251665"/>
          </a:xfrm>
          <a:prstGeom prst="rect">
            <a:avLst/>
          </a:prstGeom>
        </p:spPr>
        <p:txBody>
          <a:bodyPr vert="horz" lIns="91440" tIns="45720" rIns="91440" bIns="45720" rtlCol="0" anchor="ctr"/>
          <a:lstStyle>
            <a:lvl1pPr algn="l">
              <a:defRPr sz="1600" b="0" i="0">
                <a:solidFill>
                  <a:schemeClr val="tx1">
                    <a:tint val="75000"/>
                  </a:schemeClr>
                </a:solidFill>
                <a:latin typeface="HurmeGeometricSans2 Light"/>
                <a:cs typeface="HurmeGeometricSans2 Light"/>
              </a:defRPr>
            </a:lvl1pPr>
          </a:lstStyle>
          <a:p>
            <a:fld id="{C21B57B0-27D9-4EAC-A1AF-563B3D6BE144}" type="datetimeFigureOut">
              <a:rPr lang="fi-FI" smtClean="0"/>
              <a:t>20.4.2026</a:t>
            </a:fld>
            <a:endParaRPr lang="fi-FI"/>
          </a:p>
        </p:txBody>
      </p:sp>
    </p:spTree>
    <p:extLst>
      <p:ext uri="{BB962C8B-B14F-4D97-AF65-F5344CB8AC3E}">
        <p14:creationId xmlns:p14="http://schemas.microsoft.com/office/powerpoint/2010/main" val="1220023733"/>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 id="2147484053" r:id="rId12"/>
    <p:sldLayoutId id="2147484054" r:id="rId13"/>
    <p:sldLayoutId id="2147484055" r:id="rId14"/>
    <p:sldLayoutId id="2147484056" r:id="rId15"/>
    <p:sldLayoutId id="2147484057" r:id="rId16"/>
    <p:sldLayoutId id="2147484058" r:id="rId17"/>
  </p:sldLayoutIdLst>
  <p:txStyles>
    <p:titleStyle>
      <a:lvl1pPr algn="l" defTabSz="609594" rtl="0" eaLnBrk="1" latinLnBrk="0" hangingPunct="1">
        <a:spcBef>
          <a:spcPct val="0"/>
        </a:spcBef>
        <a:buNone/>
        <a:defRPr sz="5867" b="0" i="0" kern="1200">
          <a:solidFill>
            <a:schemeClr val="tx1"/>
          </a:solidFill>
          <a:latin typeface="HurmeGeometricSans2 SemiBold"/>
          <a:ea typeface="+mj-ea"/>
          <a:cs typeface="HurmeGeometricSans2 SemiBold"/>
        </a:defRPr>
      </a:lvl1pPr>
    </p:titleStyle>
    <p:bodyStyle>
      <a:lvl1pPr marL="0" indent="0" algn="l" defTabSz="609594" rtl="0" eaLnBrk="1" latinLnBrk="0" hangingPunct="1">
        <a:spcBef>
          <a:spcPct val="20000"/>
        </a:spcBef>
        <a:buFont typeface="Arial"/>
        <a:buNone/>
        <a:defRPr sz="4267" b="0" i="0" kern="1200">
          <a:solidFill>
            <a:schemeClr val="tx1"/>
          </a:solidFill>
          <a:latin typeface="HurmeGeometricSans2 Regular"/>
          <a:ea typeface="+mn-ea"/>
          <a:cs typeface="HurmeGeometricSans2 Regular"/>
        </a:defRPr>
      </a:lvl1pPr>
      <a:lvl2pPr marL="609594" indent="0" algn="l" defTabSz="609594" rtl="0" eaLnBrk="1" latinLnBrk="0" hangingPunct="1">
        <a:spcBef>
          <a:spcPct val="20000"/>
        </a:spcBef>
        <a:buFont typeface="Arial"/>
        <a:buNone/>
        <a:defRPr sz="3733" b="0" i="0" kern="1200">
          <a:solidFill>
            <a:schemeClr val="tx1"/>
          </a:solidFill>
          <a:latin typeface="HurmeGeometricSans2 Regular"/>
          <a:ea typeface="+mn-ea"/>
          <a:cs typeface="HurmeGeometricSans2 Regular"/>
        </a:defRPr>
      </a:lvl2pPr>
      <a:lvl3pPr marL="1219188" indent="0" algn="l" defTabSz="609594" rtl="0" eaLnBrk="1" latinLnBrk="0" hangingPunct="1">
        <a:spcBef>
          <a:spcPct val="20000"/>
        </a:spcBef>
        <a:buFont typeface="Arial"/>
        <a:buNone/>
        <a:defRPr sz="3200" b="0" i="0" kern="1200">
          <a:solidFill>
            <a:schemeClr val="tx1"/>
          </a:solidFill>
          <a:latin typeface="HurmeGeometricSans2 Regular"/>
          <a:ea typeface="+mn-ea"/>
          <a:cs typeface="HurmeGeometricSans2 Regular"/>
        </a:defRPr>
      </a:lvl3pPr>
      <a:lvl4pPr marL="1828782" indent="0" algn="l" defTabSz="609594" rtl="0" eaLnBrk="1" latinLnBrk="0" hangingPunct="1">
        <a:spcBef>
          <a:spcPct val="20000"/>
        </a:spcBef>
        <a:buFont typeface="Arial"/>
        <a:buNone/>
        <a:defRPr sz="2666" b="0" i="0" kern="1200">
          <a:solidFill>
            <a:schemeClr val="tx1"/>
          </a:solidFill>
          <a:latin typeface="HurmeGeometricSans2 Regular"/>
          <a:ea typeface="+mn-ea"/>
          <a:cs typeface="HurmeGeometricSans2 Regular"/>
        </a:defRPr>
      </a:lvl4pPr>
      <a:lvl5pPr marL="2438376" indent="0" algn="l" defTabSz="609594" rtl="0" eaLnBrk="1" latinLnBrk="0" hangingPunct="1">
        <a:spcBef>
          <a:spcPct val="20000"/>
        </a:spcBef>
        <a:buFont typeface="Arial"/>
        <a:buNone/>
        <a:defRPr sz="2666" b="0" i="0" kern="1200">
          <a:solidFill>
            <a:schemeClr val="tx1"/>
          </a:solidFill>
          <a:latin typeface="HurmeGeometricSans2 Regular"/>
          <a:ea typeface="+mn-ea"/>
          <a:cs typeface="HurmeGeometricSans2 Regular"/>
        </a:defRPr>
      </a:lvl5pPr>
      <a:lvl6pPr marL="3352766" indent="-304796" algn="l" defTabSz="609594" rtl="0" eaLnBrk="1" latinLnBrk="0" hangingPunct="1">
        <a:spcBef>
          <a:spcPct val="20000"/>
        </a:spcBef>
        <a:buFont typeface="Arial"/>
        <a:buChar char="•"/>
        <a:defRPr sz="2666" kern="1200">
          <a:solidFill>
            <a:schemeClr val="tx1"/>
          </a:solidFill>
          <a:latin typeface="+mn-lt"/>
          <a:ea typeface="+mn-ea"/>
          <a:cs typeface="+mn-cs"/>
        </a:defRPr>
      </a:lvl6pPr>
      <a:lvl7pPr marL="3962360" indent="-304796" algn="l" defTabSz="609594" rtl="0" eaLnBrk="1" latinLnBrk="0" hangingPunct="1">
        <a:spcBef>
          <a:spcPct val="20000"/>
        </a:spcBef>
        <a:buFont typeface="Arial"/>
        <a:buChar char="•"/>
        <a:defRPr sz="2666" kern="1200">
          <a:solidFill>
            <a:schemeClr val="tx1"/>
          </a:solidFill>
          <a:latin typeface="+mn-lt"/>
          <a:ea typeface="+mn-ea"/>
          <a:cs typeface="+mn-cs"/>
        </a:defRPr>
      </a:lvl7pPr>
      <a:lvl8pPr marL="4571954" indent="-304796" algn="l" defTabSz="609594" rtl="0" eaLnBrk="1" latinLnBrk="0" hangingPunct="1">
        <a:spcBef>
          <a:spcPct val="20000"/>
        </a:spcBef>
        <a:buFont typeface="Arial"/>
        <a:buChar char="•"/>
        <a:defRPr sz="2666" kern="1200">
          <a:solidFill>
            <a:schemeClr val="tx1"/>
          </a:solidFill>
          <a:latin typeface="+mn-lt"/>
          <a:ea typeface="+mn-ea"/>
          <a:cs typeface="+mn-cs"/>
        </a:defRPr>
      </a:lvl8pPr>
      <a:lvl9pPr marL="5181548" indent="-304796" algn="l" defTabSz="609594" rtl="0" eaLnBrk="1" latinLnBrk="0" hangingPunct="1">
        <a:spcBef>
          <a:spcPct val="20000"/>
        </a:spcBef>
        <a:buFont typeface="Arial"/>
        <a:buChar char="•"/>
        <a:defRPr sz="2666" kern="1200">
          <a:solidFill>
            <a:schemeClr val="tx1"/>
          </a:solidFill>
          <a:latin typeface="+mn-lt"/>
          <a:ea typeface="+mn-ea"/>
          <a:cs typeface="+mn-cs"/>
        </a:defRPr>
      </a:lvl9pPr>
    </p:bodyStyle>
    <p:otherStyle>
      <a:defPPr>
        <a:defRPr lang="fi-FI"/>
      </a:defPPr>
      <a:lvl1pPr marL="0" algn="l" defTabSz="609594" rtl="0" eaLnBrk="1" latinLnBrk="0" hangingPunct="1">
        <a:defRPr sz="2400" kern="1200">
          <a:solidFill>
            <a:schemeClr val="tx1"/>
          </a:solidFill>
          <a:latin typeface="+mn-lt"/>
          <a:ea typeface="+mn-ea"/>
          <a:cs typeface="+mn-cs"/>
        </a:defRPr>
      </a:lvl1pPr>
      <a:lvl2pPr marL="609594" algn="l" defTabSz="609594" rtl="0" eaLnBrk="1" latinLnBrk="0" hangingPunct="1">
        <a:defRPr sz="2400" kern="1200">
          <a:solidFill>
            <a:schemeClr val="tx1"/>
          </a:solidFill>
          <a:latin typeface="+mn-lt"/>
          <a:ea typeface="+mn-ea"/>
          <a:cs typeface="+mn-cs"/>
        </a:defRPr>
      </a:lvl2pPr>
      <a:lvl3pPr marL="1219188" algn="l" defTabSz="609594" rtl="0" eaLnBrk="1" latinLnBrk="0" hangingPunct="1">
        <a:defRPr sz="2400" kern="1200">
          <a:solidFill>
            <a:schemeClr val="tx1"/>
          </a:solidFill>
          <a:latin typeface="+mn-lt"/>
          <a:ea typeface="+mn-ea"/>
          <a:cs typeface="+mn-cs"/>
        </a:defRPr>
      </a:lvl3pPr>
      <a:lvl4pPr marL="1828782" algn="l" defTabSz="609594" rtl="0" eaLnBrk="1" latinLnBrk="0" hangingPunct="1">
        <a:defRPr sz="2400" kern="1200">
          <a:solidFill>
            <a:schemeClr val="tx1"/>
          </a:solidFill>
          <a:latin typeface="+mn-lt"/>
          <a:ea typeface="+mn-ea"/>
          <a:cs typeface="+mn-cs"/>
        </a:defRPr>
      </a:lvl4pPr>
      <a:lvl5pPr marL="2438376" algn="l" defTabSz="609594" rtl="0" eaLnBrk="1" latinLnBrk="0" hangingPunct="1">
        <a:defRPr sz="2400" kern="1200">
          <a:solidFill>
            <a:schemeClr val="tx1"/>
          </a:solidFill>
          <a:latin typeface="+mn-lt"/>
          <a:ea typeface="+mn-ea"/>
          <a:cs typeface="+mn-cs"/>
        </a:defRPr>
      </a:lvl5pPr>
      <a:lvl6pPr marL="3047970" algn="l" defTabSz="609594" rtl="0" eaLnBrk="1" latinLnBrk="0" hangingPunct="1">
        <a:defRPr sz="2400" kern="1200">
          <a:solidFill>
            <a:schemeClr val="tx1"/>
          </a:solidFill>
          <a:latin typeface="+mn-lt"/>
          <a:ea typeface="+mn-ea"/>
          <a:cs typeface="+mn-cs"/>
        </a:defRPr>
      </a:lvl6pPr>
      <a:lvl7pPr marL="3657564" algn="l" defTabSz="609594" rtl="0" eaLnBrk="1" latinLnBrk="0" hangingPunct="1">
        <a:defRPr sz="2400" kern="1200">
          <a:solidFill>
            <a:schemeClr val="tx1"/>
          </a:solidFill>
          <a:latin typeface="+mn-lt"/>
          <a:ea typeface="+mn-ea"/>
          <a:cs typeface="+mn-cs"/>
        </a:defRPr>
      </a:lvl7pPr>
      <a:lvl8pPr marL="4267157" algn="l" defTabSz="609594" rtl="0" eaLnBrk="1" latinLnBrk="0" hangingPunct="1">
        <a:defRPr sz="2400" kern="1200">
          <a:solidFill>
            <a:schemeClr val="tx1"/>
          </a:solidFill>
          <a:latin typeface="+mn-lt"/>
          <a:ea typeface="+mn-ea"/>
          <a:cs typeface="+mn-cs"/>
        </a:defRPr>
      </a:lvl8pPr>
      <a:lvl9pPr marL="4876751" algn="l" defTabSz="609594"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xml"/><Relationship Id="rId1" Type="http://schemas.openxmlformats.org/officeDocument/2006/relationships/slideLayout" Target="../slideLayouts/slideLayout142.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37.xml"/><Relationship Id="rId4" Type="http://schemas.openxmlformats.org/officeDocument/2006/relationships/hyperlink" Target="https://www.ruokavirasto.fi/elintarvikkeet/terveytta-edistava-ruokavalio/ravitsemus--ja-ruokasuositukset/usein-kysyttya-ravitsemussuosituksista/ultraprosessoitu-ruoka/"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189.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37.xml"/><Relationship Id="rId5" Type="http://schemas.openxmlformats.org/officeDocument/2006/relationships/hyperlink" Target="https://www.ruokavirasto.fi/elintarvikkeet/terveytta-edistava-ruokavalio/ravitsemus--ja-ruokasuositukset/usein-kysyttya-ravitsemussuosituksista/ultraprosessoitu-ruoka/" TargetMode="External"/><Relationship Id="rId4" Type="http://schemas.openxmlformats.org/officeDocument/2006/relationships/image" Target="../media/image56.sv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7.png"/><Relationship Id="rId1" Type="http://schemas.openxmlformats.org/officeDocument/2006/relationships/slideLayout" Target="../slideLayouts/slideLayout37.xml"/><Relationship Id="rId4" Type="http://schemas.openxmlformats.org/officeDocument/2006/relationships/image" Target="../media/image56.svg"/></Relationships>
</file>

<file path=ppt/slides/_rels/slide16.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55.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37.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56.svg"/><Relationship Id="rId9"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xml"/><Relationship Id="rId1" Type="http://schemas.openxmlformats.org/officeDocument/2006/relationships/slideLayout" Target="../slideLayouts/slideLayout142.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hyperlink" Target="https://www.ruokavirasto.fi/elintarvikkeet/terveytta-edistava-ruokavalio/ravitsemus--ja-ruokasuositukset/usein-kysyttya-ravitsemussuosituksista/ultraprosessoitu-ruoka/" TargetMode="External"/><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1.jpeg"/><Relationship Id="rId1" Type="http://schemas.openxmlformats.org/officeDocument/2006/relationships/slideLayout" Target="../slideLayouts/slideLayout207.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277.xml"/></Relationships>
</file>

<file path=ppt/slides/_rels/slide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18.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84.xml"/><Relationship Id="rId4" Type="http://schemas.openxmlformats.org/officeDocument/2006/relationships/image" Target="../media/image57.jpeg"/></Relationships>
</file>

<file path=ppt/slides/_rels/slide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189.xml"/></Relationships>
</file>

<file path=ppt/slides/_rels/slide6.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9.jpeg"/><Relationship Id="rId7" Type="http://schemas.openxmlformats.org/officeDocument/2006/relationships/image" Target="../media/image60.jpeg"/><Relationship Id="rId2" Type="http://schemas.openxmlformats.org/officeDocument/2006/relationships/notesSlide" Target="../notesSlides/notesSlide2.xml"/><Relationship Id="rId1" Type="http://schemas.openxmlformats.org/officeDocument/2006/relationships/slideLayout" Target="../slideLayouts/slideLayout142.xml"/><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3.jpeg"/><Relationship Id="rId4" Type="http://schemas.openxmlformats.org/officeDocument/2006/relationships/image" Target="../media/image5.png"/><Relationship Id="rId9" Type="http://schemas.openxmlformats.org/officeDocument/2006/relationships/image" Target="../media/image62.jpeg"/></Relationships>
</file>

<file path=ppt/slides/_rels/slide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1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8BBF4-4CD5-A93B-7A3E-D059C8250612}"/>
            </a:ext>
          </a:extLst>
        </p:cNvPr>
        <p:cNvGrpSpPr/>
        <p:nvPr/>
      </p:nvGrpSpPr>
      <p:grpSpPr>
        <a:xfrm>
          <a:off x="0" y="0"/>
          <a:ext cx="0" cy="0"/>
          <a:chOff x="0" y="0"/>
          <a:chExt cx="0" cy="0"/>
        </a:xfrm>
      </p:grpSpPr>
      <p:pic>
        <p:nvPicPr>
          <p:cNvPr id="10" name="Kuvan paikkamerkki 9">
            <a:extLst>
              <a:ext uri="{FF2B5EF4-FFF2-40B4-BE49-F238E27FC236}">
                <a16:creationId xmlns:a16="http://schemas.microsoft.com/office/drawing/2014/main" id="{058EE467-624A-675D-9C32-927424BB067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p:pic>
      <p:sp>
        <p:nvSpPr>
          <p:cNvPr id="16" name="Otsikko 2">
            <a:extLst>
              <a:ext uri="{FF2B5EF4-FFF2-40B4-BE49-F238E27FC236}">
                <a16:creationId xmlns:a16="http://schemas.microsoft.com/office/drawing/2014/main" id="{CD832151-7BCF-E3F2-3226-AB9B1CAF9666}"/>
              </a:ext>
            </a:extLst>
          </p:cNvPr>
          <p:cNvSpPr txBox="1">
            <a:spLocks/>
          </p:cNvSpPr>
          <p:nvPr/>
        </p:nvSpPr>
        <p:spPr>
          <a:xfrm>
            <a:off x="-1" y="1735001"/>
            <a:ext cx="12192000" cy="3387998"/>
          </a:xfrm>
          <a:prstGeom prst="rect">
            <a:avLst/>
          </a:prstGeom>
          <a:solidFill>
            <a:sysClr val="windowText" lastClr="000000">
              <a:alpha val="68000"/>
            </a:sysClr>
          </a:solidFill>
          <a:ln w="19050">
            <a:gradFill>
              <a:gsLst>
                <a:gs pos="100000">
                  <a:srgbClr val="490E6F"/>
                </a:gs>
                <a:gs pos="0">
                  <a:srgbClr val="490E6F"/>
                </a:gs>
                <a:gs pos="16801">
                  <a:srgbClr val="490E6F"/>
                </a:gs>
                <a:gs pos="82281">
                  <a:srgbClr val="490E6F"/>
                </a:gs>
                <a:gs pos="53000">
                  <a:srgbClr val="E0119D"/>
                </a:gs>
              </a:gsLst>
              <a:lin ang="6000000" scaled="0"/>
            </a:gradFill>
          </a:ln>
        </p:spPr>
        <p:txBody>
          <a:bodyPr vert="horz" lIns="91440" tIns="45720" rIns="91440" bIns="45720"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548640" rtl="0" eaLnBrk="1" fontAlgn="auto" latinLnBrk="0" hangingPunct="1">
              <a:lnSpc>
                <a:spcPct val="100000"/>
              </a:lnSpc>
              <a:spcBef>
                <a:spcPct val="0"/>
              </a:spcBef>
              <a:spcAft>
                <a:spcPts val="0"/>
              </a:spcAft>
              <a:buClrTx/>
              <a:buSzTx/>
              <a:buFontTx/>
              <a:buNone/>
              <a:tabLst/>
              <a:defRPr/>
            </a:pPr>
            <a:r>
              <a:rPr lang="fi-FI" cap="all" dirty="0">
                <a:solidFill>
                  <a:sysClr val="window" lastClr="FFFFFF">
                    <a:lumMod val="85000"/>
                  </a:sysClr>
                </a:solidFill>
              </a:rPr>
              <a:t>Prosessoitu ruoka epäilyjen kohteena - mitä vastataan ruokapalveluissa?</a:t>
            </a:r>
            <a:endParaRPr kumimoji="0" lang="fi-FI" sz="3840" b="1" i="0" u="none" strike="noStrike" kern="1200" cap="all" spc="0" normalizeH="0" baseline="0" noProof="0" dirty="0">
              <a:ln>
                <a:noFill/>
              </a:ln>
              <a:solidFill>
                <a:sysClr val="window" lastClr="FFFFFF">
                  <a:lumMod val="85000"/>
                </a:sysClr>
              </a:solidFill>
              <a:effectLst/>
              <a:uLnTx/>
              <a:uFillTx/>
              <a:latin typeface="Arial Black" charset="0"/>
            </a:endParaRPr>
          </a:p>
          <a:p>
            <a:pPr marL="0" marR="0" lvl="0" indent="0" algn="ctr" defTabSz="548640" rtl="0" eaLnBrk="1" fontAlgn="auto" latinLnBrk="0" hangingPunct="1">
              <a:lnSpc>
                <a:spcPct val="100000"/>
              </a:lnSpc>
              <a:spcBef>
                <a:spcPct val="0"/>
              </a:spcBef>
              <a:spcAft>
                <a:spcPts val="0"/>
              </a:spcAft>
              <a:buClrTx/>
              <a:buSzTx/>
              <a:buFontTx/>
              <a:buNone/>
              <a:tabLst/>
              <a:defRPr/>
            </a:pPr>
            <a:endParaRPr lang="fi-FI" sz="1600" b="0" dirty="0">
              <a:solidFill>
                <a:sysClr val="window" lastClr="FFFFFF">
                  <a:lumMod val="85000"/>
                </a:sysClr>
              </a:solidFill>
              <a:latin typeface="Gill Sans MT" panose="020B0502020104020203" pitchFamily="34" charset="0"/>
            </a:endParaRPr>
          </a:p>
          <a:p>
            <a:pPr marL="0" marR="0" lvl="0" indent="0" algn="ctr" defTabSz="548640" rtl="0" eaLnBrk="1" fontAlgn="auto" latinLnBrk="0" hangingPunct="1">
              <a:lnSpc>
                <a:spcPct val="100000"/>
              </a:lnSpc>
              <a:spcBef>
                <a:spcPct val="0"/>
              </a:spcBef>
              <a:spcAft>
                <a:spcPts val="0"/>
              </a:spcAft>
              <a:buClrTx/>
              <a:buSzTx/>
              <a:buFontTx/>
              <a:buNone/>
              <a:tabLst/>
              <a:defRPr/>
            </a:pPr>
            <a:r>
              <a:rPr lang="fi-FI" sz="1600" b="0" dirty="0">
                <a:solidFill>
                  <a:sysClr val="window" lastClr="FFFFFF">
                    <a:lumMod val="85000"/>
                  </a:sysClr>
                </a:solidFill>
                <a:latin typeface="Gill Sans MT" panose="020B0502020104020203" pitchFamily="34" charset="0"/>
              </a:rPr>
              <a:t>Ammattikeittiöosaajat ry:n kevätseminaari 22.4.2026</a:t>
            </a:r>
          </a:p>
          <a:p>
            <a:pPr marL="0" marR="0" lvl="0" indent="0" algn="ctr" defTabSz="548640" rtl="0" eaLnBrk="1" fontAlgn="auto" latinLnBrk="0" hangingPunct="1">
              <a:lnSpc>
                <a:spcPct val="100000"/>
              </a:lnSpc>
              <a:spcBef>
                <a:spcPct val="0"/>
              </a:spcBef>
              <a:spcAft>
                <a:spcPts val="0"/>
              </a:spcAft>
              <a:buClrTx/>
              <a:buSzTx/>
              <a:buFontTx/>
              <a:buNone/>
              <a:tabLst/>
              <a:defRPr/>
            </a:pPr>
            <a:r>
              <a:rPr lang="fi-FI" sz="1600" b="0" dirty="0">
                <a:solidFill>
                  <a:sysClr val="window" lastClr="FFFFFF">
                    <a:lumMod val="85000"/>
                  </a:sysClr>
                </a:solidFill>
                <a:latin typeface="Gill Sans MT" panose="020B0502020104020203" pitchFamily="34" charset="0"/>
              </a:rPr>
              <a:t>Sara Pohjavuori, laillistettu ravitsemusterapeutti, </a:t>
            </a:r>
            <a:r>
              <a:rPr lang="fi-FI" sz="1600" b="0" dirty="0" err="1">
                <a:solidFill>
                  <a:sysClr val="window" lastClr="FFFFFF">
                    <a:lumMod val="85000"/>
                  </a:sysClr>
                </a:solidFill>
                <a:latin typeface="Gill Sans MT" panose="020B0502020104020203" pitchFamily="34" charset="0"/>
              </a:rPr>
              <a:t>Foodwest</a:t>
            </a:r>
            <a:r>
              <a:rPr lang="fi-FI" sz="1600" b="0" dirty="0">
                <a:solidFill>
                  <a:sysClr val="window" lastClr="FFFFFF">
                    <a:lumMod val="85000"/>
                  </a:sysClr>
                </a:solidFill>
                <a:latin typeface="Gill Sans MT" panose="020B0502020104020203" pitchFamily="34" charset="0"/>
              </a:rPr>
              <a:t> Oy</a:t>
            </a:r>
            <a:endParaRPr kumimoji="0" lang="fi-FI" sz="1600" b="0" i="0" u="none" strike="noStrike" kern="1200" cap="none" spc="0" normalizeH="0" baseline="0" noProof="0" dirty="0">
              <a:ln>
                <a:noFill/>
              </a:ln>
              <a:solidFill>
                <a:sysClr val="window" lastClr="FFFFFF">
                  <a:lumMod val="85000"/>
                </a:sysClr>
              </a:solidFill>
              <a:effectLst/>
              <a:uLnTx/>
              <a:uFillTx/>
              <a:latin typeface="Gill Sans MT" panose="020B0502020104020203" pitchFamily="34" charset="0"/>
            </a:endParaRPr>
          </a:p>
        </p:txBody>
      </p:sp>
      <p:pic>
        <p:nvPicPr>
          <p:cNvPr id="17" name="Kuva 16" descr="Kuva, joka sisältää kohteen piirtäminen&#10;&#10;Kuvaus luotu automaattisesti">
            <a:extLst>
              <a:ext uri="{FF2B5EF4-FFF2-40B4-BE49-F238E27FC236}">
                <a16:creationId xmlns:a16="http://schemas.microsoft.com/office/drawing/2014/main" id="{EAB0C16E-9968-09A8-6408-35CC19F7D7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10186" y="1735001"/>
            <a:ext cx="1571625" cy="792416"/>
          </a:xfrm>
          <a:prstGeom prst="rect">
            <a:avLst/>
          </a:prstGeom>
        </p:spPr>
      </p:pic>
      <p:pic>
        <p:nvPicPr>
          <p:cNvPr id="2" name="Kuva 1" descr="Kuva, joka sisältää kohteen piirtäminen&#10;&#10;Kuvaus luotu automaattisesti">
            <a:extLst>
              <a:ext uri="{FF2B5EF4-FFF2-40B4-BE49-F238E27FC236}">
                <a16:creationId xmlns:a16="http://schemas.microsoft.com/office/drawing/2014/main" id="{B3F2D5E5-B74A-177D-D5DA-6A13EF20B8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20374" y="6065584"/>
            <a:ext cx="1571625" cy="792416"/>
          </a:xfrm>
          <a:prstGeom prst="rect">
            <a:avLst/>
          </a:prstGeom>
        </p:spPr>
      </p:pic>
    </p:spTree>
    <p:extLst>
      <p:ext uri="{BB962C8B-B14F-4D97-AF65-F5344CB8AC3E}">
        <p14:creationId xmlns:p14="http://schemas.microsoft.com/office/powerpoint/2010/main" val="1163214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C16B5-01BF-2608-6109-7138E792E566}"/>
            </a:ext>
          </a:extLst>
        </p:cNvPr>
        <p:cNvGrpSpPr/>
        <p:nvPr/>
      </p:nvGrpSpPr>
      <p:grpSpPr>
        <a:xfrm>
          <a:off x="0" y="0"/>
          <a:ext cx="0" cy="0"/>
          <a:chOff x="0" y="0"/>
          <a:chExt cx="0" cy="0"/>
        </a:xfrm>
      </p:grpSpPr>
      <p:pic>
        <p:nvPicPr>
          <p:cNvPr id="10" name="Kuvan paikkamerkki 9">
            <a:extLst>
              <a:ext uri="{FF2B5EF4-FFF2-40B4-BE49-F238E27FC236}">
                <a16:creationId xmlns:a16="http://schemas.microsoft.com/office/drawing/2014/main" id="{905BB9DD-9715-1262-00C9-F2A8E075C0AC}"/>
              </a:ext>
            </a:extLst>
          </p:cNvPr>
          <p:cNvPicPr>
            <a:picLocks noGrp="1" noChangeAspect="1"/>
          </p:cNvPicPr>
          <p:nvPr>
            <p:ph type="pic" sz="quarter" idx="23"/>
          </p:nvPr>
        </p:nvPicPr>
        <p:blipFill rotWithShape="1">
          <a:blip r:embed="rId3" cstate="email">
            <a:extLst>
              <a:ext uri="{28A0092B-C50C-407E-A947-70E740481C1C}">
                <a14:useLocalDpi xmlns:a14="http://schemas.microsoft.com/office/drawing/2010/main"/>
              </a:ext>
            </a:extLst>
          </a:blip>
          <a:srcRect/>
          <a:stretch/>
        </p:blipFill>
        <p:spPr>
          <a:xfrm>
            <a:off x="5159375" y="0"/>
            <a:ext cx="7032625" cy="6858000"/>
          </a:xfrm>
          <a:prstGeom prst="rect">
            <a:avLst/>
          </a:prstGeom>
        </p:spPr>
      </p:pic>
      <p:sp>
        <p:nvSpPr>
          <p:cNvPr id="6" name="Kuva 2">
            <a:extLst>
              <a:ext uri="{FF2B5EF4-FFF2-40B4-BE49-F238E27FC236}">
                <a16:creationId xmlns:a16="http://schemas.microsoft.com/office/drawing/2014/main" id="{88B6818D-CC89-003D-CC11-33280FCD8BC8}"/>
              </a:ext>
            </a:extLst>
          </p:cNvPr>
          <p:cNvSpPr/>
          <p:nvPr/>
        </p:nvSpPr>
        <p:spPr>
          <a:xfrm>
            <a:off x="0" y="0"/>
            <a:ext cx="7471350" cy="6858000"/>
          </a:xfrm>
          <a:custGeom>
            <a:avLst/>
            <a:gdLst>
              <a:gd name="connsiteX0" fmla="*/ 6991350 w 6991350"/>
              <a:gd name="connsiteY0" fmla="*/ 6858000 h 6858000"/>
              <a:gd name="connsiteX1" fmla="*/ 0 w 6991350"/>
              <a:gd name="connsiteY1" fmla="*/ 6858000 h 6858000"/>
              <a:gd name="connsiteX2" fmla="*/ 0 w 6991350"/>
              <a:gd name="connsiteY2" fmla="*/ 0 h 6858000"/>
              <a:gd name="connsiteX3" fmla="*/ 4869180 w 6991350"/>
              <a:gd name="connsiteY3" fmla="*/ 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6991350" y="6858000"/>
                </a:moveTo>
                <a:lnTo>
                  <a:pt x="0" y="6858000"/>
                </a:lnTo>
                <a:lnTo>
                  <a:pt x="0" y="0"/>
                </a:lnTo>
                <a:lnTo>
                  <a:pt x="4869180" y="0"/>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282828"/>
              </a:solidFill>
              <a:effectLst/>
              <a:uLnTx/>
              <a:uFillTx/>
              <a:latin typeface="Gill Sans MT"/>
              <a:ea typeface="+mn-ea"/>
              <a:cs typeface="+mn-cs"/>
            </a:endParaRPr>
          </a:p>
        </p:txBody>
      </p:sp>
      <p:sp>
        <p:nvSpPr>
          <p:cNvPr id="2" name="Tekstin paikkamerkki 1">
            <a:extLst>
              <a:ext uri="{FF2B5EF4-FFF2-40B4-BE49-F238E27FC236}">
                <a16:creationId xmlns:a16="http://schemas.microsoft.com/office/drawing/2014/main" id="{2C82A350-4C0B-93DD-020A-182C1DA25D39}"/>
              </a:ext>
            </a:extLst>
          </p:cNvPr>
          <p:cNvSpPr>
            <a:spLocks noGrp="1"/>
          </p:cNvSpPr>
          <p:nvPr>
            <p:ph type="body" sz="quarter" idx="22"/>
          </p:nvPr>
        </p:nvSpPr>
        <p:spPr>
          <a:xfrm>
            <a:off x="293636" y="534980"/>
            <a:ext cx="5065419" cy="838189"/>
          </a:xfrm>
        </p:spPr>
        <p:txBody>
          <a:bodyPr/>
          <a:lstStyle/>
          <a:p>
            <a:r>
              <a:rPr lang="fi-FI" dirty="0"/>
              <a:t>prosessoitu ruoka tutkimuksissa</a:t>
            </a:r>
          </a:p>
        </p:txBody>
      </p:sp>
      <p:pic>
        <p:nvPicPr>
          <p:cNvPr id="13" name="Kuva 12" descr="Kuva, joka sisältää kohteen piirtäminen&#10;&#10;Kuvaus luotu automaattisesti">
            <a:extLst>
              <a:ext uri="{FF2B5EF4-FFF2-40B4-BE49-F238E27FC236}">
                <a16:creationId xmlns:a16="http://schemas.microsoft.com/office/drawing/2014/main" id="{B58FEF7F-92A4-BED2-D5CB-8D21742C60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9" name="Alaotsikko 2">
            <a:extLst>
              <a:ext uri="{FF2B5EF4-FFF2-40B4-BE49-F238E27FC236}">
                <a16:creationId xmlns:a16="http://schemas.microsoft.com/office/drawing/2014/main" id="{B24418E5-9E0A-3897-FC1E-04A535CEB5CB}"/>
              </a:ext>
            </a:extLst>
          </p:cNvPr>
          <p:cNvSpPr txBox="1">
            <a:spLocks/>
          </p:cNvSpPr>
          <p:nvPr/>
        </p:nvSpPr>
        <p:spPr>
          <a:xfrm>
            <a:off x="742581" y="1794511"/>
            <a:ext cx="5065419" cy="51489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i-FI" sz="1100" b="0" i="0" u="none" strike="noStrike" kern="1200" cap="none" spc="0" normalizeH="0" baseline="0" noProof="0">
              <a:ln>
                <a:noFill/>
              </a:ln>
              <a:solidFill>
                <a:srgbClr val="282828"/>
              </a:solidFill>
              <a:effectLst/>
              <a:uLnTx/>
              <a:uFillTx/>
              <a:latin typeface="HurmeGeometricSans1 Light" panose="020B0400020000000000" pitchFamily="34" charset="0"/>
              <a:ea typeface="+mn-ea"/>
              <a:cs typeface="+mn-cs"/>
            </a:endParaRPr>
          </a:p>
        </p:txBody>
      </p:sp>
      <p:sp>
        <p:nvSpPr>
          <p:cNvPr id="3" name="Alaotsikko 2">
            <a:extLst>
              <a:ext uri="{FF2B5EF4-FFF2-40B4-BE49-F238E27FC236}">
                <a16:creationId xmlns:a16="http://schemas.microsoft.com/office/drawing/2014/main" id="{365B80D7-0CD6-A063-021B-F218D23CDBE8}"/>
              </a:ext>
            </a:extLst>
          </p:cNvPr>
          <p:cNvSpPr txBox="1">
            <a:spLocks/>
          </p:cNvSpPr>
          <p:nvPr/>
        </p:nvSpPr>
        <p:spPr>
          <a:xfrm>
            <a:off x="332081" y="1548182"/>
            <a:ext cx="5025145" cy="4909768"/>
          </a:xfrm>
          <a:prstGeom prst="rect">
            <a:avLst/>
          </a:prstGeom>
        </p:spPr>
        <p:txBody>
          <a:bodyPr vert="horz" lIns="91440" tIns="45720" rIns="91440" bIns="45720" rtlCol="0">
            <a:normAutofit lnSpcReduction="10000"/>
          </a:bodyPr>
          <a:lstStyle>
            <a:lvl1pPr marL="0" indent="0" algn="l" defTabSz="548640" rtl="0" eaLnBrk="1" latinLnBrk="0" hangingPunct="1">
              <a:spcBef>
                <a:spcPct val="20000"/>
              </a:spcBef>
              <a:buFont typeface="Arial"/>
              <a:buNone/>
              <a:defRPr sz="1680" b="0" i="0" kern="1200">
                <a:solidFill>
                  <a:srgbClr val="000000"/>
                </a:solidFill>
                <a:latin typeface="Trebuchet MS" charset="0"/>
                <a:ea typeface="Trebuchet MS" charset="0"/>
                <a:cs typeface="Trebuchet MS" charset="0"/>
              </a:defRPr>
            </a:lvl1pPr>
            <a:lvl2pPr marL="548640" indent="0" algn="ctr" defTabSz="548640" rtl="0" eaLnBrk="1" latinLnBrk="0" hangingPunct="1">
              <a:spcBef>
                <a:spcPct val="20000"/>
              </a:spcBef>
              <a:buFont typeface="Arial"/>
              <a:buNone/>
              <a:defRPr sz="3360" b="0" i="0" kern="1200">
                <a:solidFill>
                  <a:schemeClr val="tx1">
                    <a:tint val="75000"/>
                  </a:schemeClr>
                </a:solidFill>
                <a:latin typeface="Trebuchet MS" charset="0"/>
                <a:ea typeface="Trebuchet MS" charset="0"/>
                <a:cs typeface="Trebuchet MS" charset="0"/>
              </a:defRPr>
            </a:lvl2pPr>
            <a:lvl3pPr marL="1097280" indent="0" algn="ctr" defTabSz="548640" rtl="0" eaLnBrk="1" latinLnBrk="0" hangingPunct="1">
              <a:spcBef>
                <a:spcPct val="20000"/>
              </a:spcBef>
              <a:buFont typeface="Arial"/>
              <a:buNone/>
              <a:defRPr sz="2880" b="0" i="0" kern="1200">
                <a:solidFill>
                  <a:schemeClr val="tx1">
                    <a:tint val="75000"/>
                  </a:schemeClr>
                </a:solidFill>
                <a:latin typeface="Trebuchet MS" charset="0"/>
                <a:ea typeface="Trebuchet MS" charset="0"/>
                <a:cs typeface="Trebuchet MS" charset="0"/>
              </a:defRPr>
            </a:lvl3pPr>
            <a:lvl4pPr marL="1645920" indent="0" algn="ctr" defTabSz="548640" rtl="0" eaLnBrk="1" latinLnBrk="0" hangingPunct="1">
              <a:spcBef>
                <a:spcPct val="20000"/>
              </a:spcBef>
              <a:buFont typeface="Arial"/>
              <a:buNone/>
              <a:defRPr sz="2400" b="0" i="0" kern="1200">
                <a:solidFill>
                  <a:schemeClr val="tx1">
                    <a:tint val="75000"/>
                  </a:schemeClr>
                </a:solidFill>
                <a:latin typeface="Trebuchet MS" charset="0"/>
                <a:ea typeface="Trebuchet MS" charset="0"/>
                <a:cs typeface="Trebuchet MS" charset="0"/>
              </a:defRPr>
            </a:lvl4pPr>
            <a:lvl5pPr marL="2194560" indent="0" algn="ctr" defTabSz="548640" rtl="0" eaLnBrk="1" latinLnBrk="0" hangingPunct="1">
              <a:spcBef>
                <a:spcPct val="20000"/>
              </a:spcBef>
              <a:buFont typeface="Arial"/>
              <a:buNone/>
              <a:defRPr sz="2400" b="0" i="0" kern="1200">
                <a:solidFill>
                  <a:schemeClr val="tx1">
                    <a:tint val="75000"/>
                  </a:schemeClr>
                </a:solidFill>
                <a:latin typeface="Trebuchet MS" charset="0"/>
                <a:ea typeface="Trebuchet MS" charset="0"/>
                <a:cs typeface="Trebuchet MS" charset="0"/>
              </a:defRPr>
            </a:lvl5pPr>
            <a:lvl6pPr marL="274320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6pPr>
            <a:lvl7pPr marL="329184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7pPr>
            <a:lvl8pPr marL="384048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8pPr>
            <a:lvl9pPr marL="438912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9pPr>
          </a:lstStyle>
          <a:p>
            <a:pPr marL="285750" marR="0" lvl="0" indent="-285750" algn="l" defTabSz="548640" rtl="0" eaLnBrk="1" fontAlgn="auto" latinLnBrk="0" hangingPunct="1">
              <a:lnSpc>
                <a:spcPct val="100000"/>
              </a:lnSpc>
              <a:spcBef>
                <a:spcPct val="20000"/>
              </a:spcBef>
              <a:spcAft>
                <a:spcPts val="0"/>
              </a:spcAft>
              <a:buClrTx/>
              <a:buSzTx/>
              <a:buFont typeface="Arial"/>
              <a:buBlip>
                <a:blip r:embed="rId5">
                  <a:extLst>
                    <a:ext uri="{96DAC541-7B7A-43D3-8B79-37D633B846F1}">
                      <asvg:svgBlip xmlns:asvg="http://schemas.microsoft.com/office/drawing/2016/SVG/main" r:embed="rId6"/>
                    </a:ext>
                  </a:extLst>
                </a:blip>
              </a:buBlip>
              <a:tabLst/>
              <a:defRPr/>
            </a:pPr>
            <a:r>
              <a:rPr lang="fi-FI" sz="1600" noProof="0" dirty="0">
                <a:solidFill>
                  <a:srgbClr val="282828"/>
                </a:solidFill>
                <a:latin typeface="Gill Sans MT"/>
              </a:rPr>
              <a:t>Tutkimusten mukaan runsaasti</a:t>
            </a:r>
            <a:r>
              <a:rPr kumimoji="0" lang="fi-FI" sz="1600" b="0" i="0" u="none" strike="noStrike" kern="1200" cap="none" spc="0" normalizeH="0" baseline="0" noProof="0" dirty="0">
                <a:ln>
                  <a:noFill/>
                </a:ln>
                <a:solidFill>
                  <a:srgbClr val="282828"/>
                </a:solidFill>
                <a:effectLst/>
                <a:uLnTx/>
                <a:uFillTx/>
                <a:latin typeface="Gill Sans MT"/>
              </a:rPr>
              <a:t> ultraprosessoitua ruokaa syövillä on suurempi riski sairastua useisiin kroonisiin sairauksiin.</a:t>
            </a:r>
          </a:p>
          <a:p>
            <a:pPr marL="285750" marR="0" lvl="0" indent="-285750" algn="l" defTabSz="548640" rtl="0" eaLnBrk="1" fontAlgn="auto" latinLnBrk="0" hangingPunct="1">
              <a:lnSpc>
                <a:spcPct val="100000"/>
              </a:lnSpc>
              <a:spcBef>
                <a:spcPct val="20000"/>
              </a:spcBef>
              <a:spcAft>
                <a:spcPts val="0"/>
              </a:spcAft>
              <a:buClrTx/>
              <a:buSzTx/>
              <a:buFont typeface="Arial"/>
              <a:buBlip>
                <a:blip r:embed="rId5">
                  <a:extLst>
                    <a:ext uri="{96DAC541-7B7A-43D3-8B79-37D633B846F1}">
                      <asvg:svgBlip xmlns:asvg="http://schemas.microsoft.com/office/drawing/2016/SVG/main" r:embed="rId6"/>
                    </a:ext>
                  </a:extLst>
                </a:blip>
              </a:buBlip>
              <a:tabLst/>
              <a:defRPr/>
            </a:pPr>
            <a:r>
              <a:rPr lang="fi-FI" sz="1600" noProof="0" dirty="0">
                <a:solidFill>
                  <a:srgbClr val="282828"/>
                </a:solidFill>
                <a:latin typeface="Gill Sans MT"/>
              </a:rPr>
              <a:t>U</a:t>
            </a:r>
            <a:r>
              <a:rPr kumimoji="0" lang="fi-FI" sz="1600" b="0" i="0" u="none" strike="noStrike" kern="1200" cap="none" spc="0" normalizeH="0" baseline="0" noProof="0" dirty="0">
                <a:ln>
                  <a:noFill/>
                </a:ln>
                <a:solidFill>
                  <a:srgbClr val="282828"/>
                </a:solidFill>
                <a:effectLst/>
                <a:uLnTx/>
                <a:uFillTx/>
                <a:latin typeface="Gill Sans MT"/>
              </a:rPr>
              <a:t>ltraprosessoitua ruokaa runsaasti käyttävien ruokavalio on ollut ravintosisällöltään kokonaisuudessaan huono</a:t>
            </a:r>
            <a:r>
              <a:rPr lang="fi-FI" sz="1600" noProof="0" dirty="0">
                <a:solidFill>
                  <a:srgbClr val="282828"/>
                </a:solidFill>
                <a:latin typeface="Gill Sans MT"/>
              </a:rPr>
              <a:t>;</a:t>
            </a:r>
            <a:r>
              <a:rPr kumimoji="0" lang="fi-FI" sz="1600" b="0" i="0" u="none" strike="noStrike" kern="1200" cap="none" spc="0" normalizeH="0" baseline="0" noProof="0" dirty="0">
                <a:ln>
                  <a:noFill/>
                </a:ln>
                <a:solidFill>
                  <a:srgbClr val="282828"/>
                </a:solidFill>
                <a:effectLst/>
                <a:uLnTx/>
                <a:uFillTx/>
                <a:latin typeface="Gill Sans MT"/>
              </a:rPr>
              <a:t> paljon energiaa,</a:t>
            </a:r>
            <a:r>
              <a:rPr kumimoji="0" lang="fi-FI" sz="1600" b="0" i="0" u="none" strike="noStrike" kern="1200" cap="none" spc="0" normalizeH="0" noProof="0" dirty="0">
                <a:ln>
                  <a:noFill/>
                </a:ln>
                <a:solidFill>
                  <a:srgbClr val="282828"/>
                </a:solidFill>
                <a:effectLst/>
                <a:uLnTx/>
                <a:uFillTx/>
                <a:latin typeface="Gill Sans MT"/>
              </a:rPr>
              <a:t> sokeria, tyydyttynyttä rasvaa sekä vähän kuitua, vitamiineja kivennäisaineita.</a:t>
            </a:r>
          </a:p>
          <a:p>
            <a:pPr marL="285750" marR="0" lvl="0" indent="-285750" algn="l" defTabSz="548640" rtl="0" eaLnBrk="1" fontAlgn="auto" latinLnBrk="0" hangingPunct="1">
              <a:lnSpc>
                <a:spcPct val="100000"/>
              </a:lnSpc>
              <a:spcBef>
                <a:spcPct val="20000"/>
              </a:spcBef>
              <a:spcAft>
                <a:spcPts val="0"/>
              </a:spcAft>
              <a:buClrTx/>
              <a:buSzTx/>
              <a:buFont typeface="Arial"/>
              <a:buBlip>
                <a:blip r:embed="rId5">
                  <a:extLst>
                    <a:ext uri="{96DAC541-7B7A-43D3-8B79-37D633B846F1}">
                      <asvg:svgBlip xmlns:asvg="http://schemas.microsoft.com/office/drawing/2016/SVG/main" r:embed="rId6"/>
                    </a:ext>
                  </a:extLst>
                </a:blip>
              </a:buBlip>
              <a:tabLst/>
              <a:defRPr/>
            </a:pPr>
            <a:r>
              <a:rPr lang="fi-FI" sz="1600" baseline="0" dirty="0">
                <a:solidFill>
                  <a:srgbClr val="282828"/>
                </a:solidFill>
                <a:latin typeface="Gill Sans MT"/>
              </a:rPr>
              <a:t>Runsaasti epäterveellisiä, energiatiheitä prosessoituja</a:t>
            </a:r>
            <a:r>
              <a:rPr lang="fi-FI" sz="1600" dirty="0">
                <a:solidFill>
                  <a:srgbClr val="282828"/>
                </a:solidFill>
                <a:latin typeface="Gill Sans MT"/>
              </a:rPr>
              <a:t> ruokia sisältävät ruokavaliot voivat johtaa liian suuren ruokamäärän syömiseen.</a:t>
            </a:r>
            <a:endParaRPr kumimoji="0" lang="fi-FI" sz="1600" b="0" i="0" u="none" strike="noStrike" kern="1200" cap="none" spc="0" normalizeH="0" baseline="0" noProof="0" dirty="0">
              <a:ln>
                <a:noFill/>
              </a:ln>
              <a:solidFill>
                <a:srgbClr val="282828"/>
              </a:solidFill>
              <a:effectLst/>
              <a:uLnTx/>
              <a:uFillTx/>
              <a:latin typeface="Gill Sans MT"/>
            </a:endParaRPr>
          </a:p>
          <a:p>
            <a:pPr marL="285750" lvl="0" indent="-285750">
              <a:buBlip>
                <a:blip r:embed="rId5">
                  <a:extLst>
                    <a:ext uri="{96DAC541-7B7A-43D3-8B79-37D633B846F1}">
                      <asvg:svgBlip xmlns:asvg="http://schemas.microsoft.com/office/drawing/2016/SVG/main" r:embed="rId6"/>
                    </a:ext>
                  </a:extLst>
                </a:blip>
              </a:buBlip>
              <a:defRPr/>
            </a:pPr>
            <a:r>
              <a:rPr lang="fi-FI" sz="1600" dirty="0">
                <a:solidFill>
                  <a:srgbClr val="282828"/>
                </a:solidFill>
                <a:latin typeface="Gill Sans MT"/>
              </a:rPr>
              <a:t>Kokeellinen näyttö: ruokien pehmeä rakenne, suuri energiapitoisuus ja mielihyvää lisäävät ravintoaineiden yhdistelmät johtavat helposti liialliseen energiansaantiin vaikuttamalla syömiskäyttäytymiseen, kylläisyyden tunteeseen sekä ruoan tuottamaan mielihyvään. </a:t>
            </a:r>
          </a:p>
          <a:p>
            <a:pPr marL="285750" lvl="0" indent="-285750">
              <a:buBlip>
                <a:blip r:embed="rId5">
                  <a:extLst>
                    <a:ext uri="{96DAC541-7B7A-43D3-8B79-37D633B846F1}">
                      <asvg:svgBlip xmlns:asvg="http://schemas.microsoft.com/office/drawing/2016/SVG/main" r:embed="rId6"/>
                    </a:ext>
                  </a:extLst>
                </a:blip>
              </a:buBlip>
              <a:defRPr/>
            </a:pPr>
            <a:r>
              <a:rPr kumimoji="0" lang="fi-FI" sz="1600" b="0" i="0" u="none" strike="noStrike" kern="1200" cap="none" spc="0" normalizeH="0" baseline="0" noProof="0" dirty="0">
                <a:ln>
                  <a:noFill/>
                </a:ln>
                <a:solidFill>
                  <a:srgbClr val="282828"/>
                </a:solidFill>
                <a:effectLst/>
                <a:uLnTx/>
                <a:uFillTx/>
                <a:latin typeface="Gill Sans MT"/>
              </a:rPr>
              <a:t>Tutkitaan</a:t>
            </a:r>
            <a:r>
              <a:rPr kumimoji="0" lang="fi-FI" sz="1600" b="0" i="0" u="none" strike="noStrike" kern="1200" cap="none" spc="0" normalizeH="0" noProof="0" dirty="0">
                <a:ln>
                  <a:noFill/>
                </a:ln>
                <a:solidFill>
                  <a:srgbClr val="282828"/>
                </a:solidFill>
                <a:effectLst/>
                <a:uLnTx/>
                <a:uFillTx/>
                <a:latin typeface="Gill Sans MT"/>
              </a:rPr>
              <a:t> paljon, mutta näyttö ei tällä hetkellä osoita, että prosessointi itsessään olisi tutkimuksissa osoitettujen terveyshaittojen syy.</a:t>
            </a:r>
            <a:endParaRPr kumimoji="0" lang="fi-FI" sz="16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800" b="0" i="0" u="none" strike="noStrike" kern="1200" cap="none" spc="0" normalizeH="0" baseline="0" noProof="0" dirty="0">
              <a:ln>
                <a:noFill/>
              </a:ln>
              <a:solidFill>
                <a:srgbClr val="282828"/>
              </a:solidFill>
              <a:effectLst/>
              <a:uLnTx/>
              <a:uFillTx/>
              <a:latin typeface="Gill Sans MT"/>
            </a:endParaRPr>
          </a:p>
          <a:p>
            <a:pPr marL="285750" marR="0" lvl="0" indent="-285750" algn="l" defTabSz="548640" rtl="0" eaLnBrk="1" fontAlgn="auto" latinLnBrk="0" hangingPunct="1">
              <a:lnSpc>
                <a:spcPct val="100000"/>
              </a:lnSpc>
              <a:spcBef>
                <a:spcPct val="20000"/>
              </a:spcBef>
              <a:spcAft>
                <a:spcPts val="0"/>
              </a:spcAft>
              <a:buClrTx/>
              <a:buSzTx/>
              <a:buFont typeface="Arial"/>
              <a:buBlip>
                <a:blip r:embed="rId5">
                  <a:extLst>
                    <a:ext uri="{96DAC541-7B7A-43D3-8B79-37D633B846F1}">
                      <asvg:svgBlip xmlns:asvg="http://schemas.microsoft.com/office/drawing/2016/SVG/main" r:embed="rId6"/>
                    </a:ext>
                  </a:extLst>
                </a:blip>
              </a:buBlip>
              <a:tabLst/>
              <a:defRPr/>
            </a:pPr>
            <a:endParaRPr kumimoji="0" lang="fi-FI" sz="16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600" b="0" i="0" u="none" strike="noStrike" kern="1200" cap="none" spc="0" normalizeH="0" baseline="0" noProof="0" dirty="0">
              <a:ln>
                <a:noFill/>
              </a:ln>
              <a:solidFill>
                <a:srgbClr val="282828"/>
              </a:solidFill>
              <a:effectLst/>
              <a:uLnTx/>
              <a:uFillTx/>
              <a:latin typeface="Gill Sans MT"/>
            </a:endParaRPr>
          </a:p>
          <a:p>
            <a:pPr marL="285750" marR="0" lvl="0" indent="-285750" algn="l" defTabSz="548640" rtl="0" eaLnBrk="1" fontAlgn="auto" latinLnBrk="0" hangingPunct="1">
              <a:lnSpc>
                <a:spcPct val="100000"/>
              </a:lnSpc>
              <a:spcBef>
                <a:spcPct val="20000"/>
              </a:spcBef>
              <a:spcAft>
                <a:spcPts val="0"/>
              </a:spcAft>
              <a:buClrTx/>
              <a:buSzTx/>
              <a:buFont typeface="Arial"/>
              <a:buBlip>
                <a:blip r:embed="rId5">
                  <a:extLst>
                    <a:ext uri="{96DAC541-7B7A-43D3-8B79-37D633B846F1}">
                      <asvg:svgBlip xmlns:asvg="http://schemas.microsoft.com/office/drawing/2016/SVG/main" r:embed="rId6"/>
                    </a:ext>
                  </a:extLst>
                </a:blip>
              </a:buBlip>
              <a:tabLst/>
              <a:defRPr/>
            </a:pPr>
            <a:endParaRPr kumimoji="0" lang="fi-FI" sz="16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6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6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6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6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600" b="0" i="0" u="none" strike="noStrike" kern="1200" cap="none" spc="0" normalizeH="0" baseline="0" noProof="0" dirty="0">
              <a:ln>
                <a:noFill/>
              </a:ln>
              <a:solidFill>
                <a:srgbClr val="000000"/>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600" b="0" i="0" u="none" strike="noStrike" kern="1200" cap="none" spc="0" normalizeH="0" baseline="0" noProof="0" dirty="0">
              <a:ln>
                <a:noFill/>
              </a:ln>
              <a:solidFill>
                <a:srgbClr val="000000"/>
              </a:solidFill>
              <a:effectLst/>
              <a:uLnTx/>
              <a:uFillTx/>
              <a:latin typeface="Gill Sans MT"/>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fi-FI" sz="1900" b="0" i="0" u="none" strike="noStrike" kern="1200" cap="none" spc="0" normalizeH="0" baseline="0" noProof="0" dirty="0">
              <a:ln>
                <a:noFill/>
              </a:ln>
              <a:solidFill>
                <a:srgbClr val="000000"/>
              </a:solidFill>
              <a:effectLst/>
              <a:uLnTx/>
              <a:uFillTx/>
              <a:latin typeface="Gill Sans MT" panose="020B0502020104020203"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fi-FI" sz="1900" b="0" i="0" u="none" strike="noStrike" kern="1200" cap="none" spc="0" normalizeH="0" baseline="0" noProof="0" dirty="0">
              <a:ln>
                <a:noFill/>
              </a:ln>
              <a:solidFill>
                <a:srgbClr val="000000"/>
              </a:solidFill>
              <a:effectLst/>
              <a:uLnTx/>
              <a:uFillTx/>
              <a:latin typeface="Gill Sans MT" panose="020B0502020104020203" pitchFamily="34"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300" b="0" i="0" u="none" strike="noStrike" kern="1200" cap="none" spc="0" normalizeH="0" baseline="0" noProof="0" dirty="0">
              <a:ln>
                <a:noFill/>
              </a:ln>
              <a:solidFill>
                <a:srgbClr val="000000"/>
              </a:solidFill>
              <a:effectLst/>
              <a:uLnTx/>
              <a:uFillTx/>
              <a:latin typeface="HurmeGeometricSans1 Light" panose="020B0400020000000000" pitchFamily="34"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700" b="0" i="0" u="none" strike="noStrike" kern="1200" cap="none" spc="0" normalizeH="0" baseline="0" noProof="0" dirty="0">
              <a:ln>
                <a:noFill/>
              </a:ln>
              <a:solidFill>
                <a:srgbClr val="000000"/>
              </a:solidFill>
              <a:effectLst/>
              <a:uLnTx/>
              <a:uFillTx/>
              <a:latin typeface="HurmeGeometricSans1 Light" panose="020B0400020000000000" pitchFamily="34"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200" b="0" i="0" u="none" strike="noStrike" kern="1200" cap="none" spc="0" normalizeH="0" baseline="0" noProof="0" dirty="0">
              <a:ln>
                <a:noFill/>
              </a:ln>
              <a:solidFill>
                <a:srgbClr val="000000"/>
              </a:solidFill>
              <a:effectLst/>
              <a:uLnTx/>
              <a:uFillTx/>
              <a:latin typeface="HurmeGeometricSans1 Light" panose="020B0400020000000000" pitchFamily="34" charset="0"/>
            </a:endParaRPr>
          </a:p>
        </p:txBody>
      </p:sp>
    </p:spTree>
    <p:extLst>
      <p:ext uri="{BB962C8B-B14F-4D97-AF65-F5344CB8AC3E}">
        <p14:creationId xmlns:p14="http://schemas.microsoft.com/office/powerpoint/2010/main" val="429086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500D8-F546-7E4E-CC82-BC4DEA5A483C}"/>
            </a:ext>
          </a:extLst>
        </p:cNvPr>
        <p:cNvGrpSpPr/>
        <p:nvPr/>
      </p:nvGrpSpPr>
      <p:grpSpPr>
        <a:xfrm>
          <a:off x="0" y="0"/>
          <a:ext cx="0" cy="0"/>
          <a:chOff x="0" y="0"/>
          <a:chExt cx="0" cy="0"/>
        </a:xfrm>
      </p:grpSpPr>
      <p:pic>
        <p:nvPicPr>
          <p:cNvPr id="10" name="Kuvan paikkamerkki 9">
            <a:extLst>
              <a:ext uri="{FF2B5EF4-FFF2-40B4-BE49-F238E27FC236}">
                <a16:creationId xmlns:a16="http://schemas.microsoft.com/office/drawing/2014/main" id="{BC8D6132-4616-FEF2-F2A2-B8E0F57D6063}"/>
              </a:ext>
            </a:extLst>
          </p:cNvPr>
          <p:cNvPicPr>
            <a:picLocks noGrp="1" noChangeAspect="1"/>
          </p:cNvPicPr>
          <p:nvPr>
            <p:ph type="pic" sz="quarter" idx="23"/>
          </p:nvPr>
        </p:nvPicPr>
        <p:blipFill rotWithShape="1">
          <a:blip r:embed="rId3" cstate="email">
            <a:extLst>
              <a:ext uri="{28A0092B-C50C-407E-A947-70E740481C1C}">
                <a14:useLocalDpi xmlns:a14="http://schemas.microsoft.com/office/drawing/2010/main"/>
              </a:ext>
            </a:extLst>
          </a:blip>
          <a:srcRect/>
          <a:stretch/>
        </p:blipFill>
        <p:spPr>
          <a:xfrm>
            <a:off x="5159375" y="0"/>
            <a:ext cx="7032625" cy="6858000"/>
          </a:xfrm>
          <a:prstGeom prst="rect">
            <a:avLst/>
          </a:prstGeom>
        </p:spPr>
      </p:pic>
      <p:sp>
        <p:nvSpPr>
          <p:cNvPr id="6" name="Kuva 2">
            <a:extLst>
              <a:ext uri="{FF2B5EF4-FFF2-40B4-BE49-F238E27FC236}">
                <a16:creationId xmlns:a16="http://schemas.microsoft.com/office/drawing/2014/main" id="{D5960C4B-9D44-C4E3-1273-7E57F9B0946C}"/>
              </a:ext>
            </a:extLst>
          </p:cNvPr>
          <p:cNvSpPr/>
          <p:nvPr/>
        </p:nvSpPr>
        <p:spPr>
          <a:xfrm>
            <a:off x="0" y="0"/>
            <a:ext cx="7471350" cy="6858000"/>
          </a:xfrm>
          <a:custGeom>
            <a:avLst/>
            <a:gdLst>
              <a:gd name="connsiteX0" fmla="*/ 6991350 w 6991350"/>
              <a:gd name="connsiteY0" fmla="*/ 6858000 h 6858000"/>
              <a:gd name="connsiteX1" fmla="*/ 0 w 6991350"/>
              <a:gd name="connsiteY1" fmla="*/ 6858000 h 6858000"/>
              <a:gd name="connsiteX2" fmla="*/ 0 w 6991350"/>
              <a:gd name="connsiteY2" fmla="*/ 0 h 6858000"/>
              <a:gd name="connsiteX3" fmla="*/ 4869180 w 6991350"/>
              <a:gd name="connsiteY3" fmla="*/ 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6991350" y="6858000"/>
                </a:moveTo>
                <a:lnTo>
                  <a:pt x="0" y="6858000"/>
                </a:lnTo>
                <a:lnTo>
                  <a:pt x="0" y="0"/>
                </a:lnTo>
                <a:lnTo>
                  <a:pt x="4869180" y="0"/>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282828"/>
              </a:solidFill>
              <a:effectLst/>
              <a:uLnTx/>
              <a:uFillTx/>
              <a:latin typeface="Gill Sans MT"/>
              <a:ea typeface="+mn-ea"/>
              <a:cs typeface="+mn-cs"/>
            </a:endParaRPr>
          </a:p>
        </p:txBody>
      </p:sp>
      <p:sp>
        <p:nvSpPr>
          <p:cNvPr id="2" name="Tekstin paikkamerkki 1">
            <a:extLst>
              <a:ext uri="{FF2B5EF4-FFF2-40B4-BE49-F238E27FC236}">
                <a16:creationId xmlns:a16="http://schemas.microsoft.com/office/drawing/2014/main" id="{C813B7E7-AF37-8F96-BC72-5F831B34DEFE}"/>
              </a:ext>
            </a:extLst>
          </p:cNvPr>
          <p:cNvSpPr>
            <a:spLocks noGrp="1"/>
          </p:cNvSpPr>
          <p:nvPr>
            <p:ph type="body" sz="quarter" idx="22"/>
          </p:nvPr>
        </p:nvSpPr>
        <p:spPr>
          <a:xfrm>
            <a:off x="261993" y="417743"/>
            <a:ext cx="5065419" cy="838189"/>
          </a:xfrm>
        </p:spPr>
        <p:txBody>
          <a:bodyPr/>
          <a:lstStyle/>
          <a:p>
            <a:r>
              <a:rPr lang="fi-FI" dirty="0" err="1"/>
              <a:t>ultraproses-sessoitu</a:t>
            </a:r>
            <a:r>
              <a:rPr lang="fi-FI" dirty="0"/>
              <a:t> ruoka ja lihavuus?</a:t>
            </a:r>
          </a:p>
        </p:txBody>
      </p:sp>
      <p:pic>
        <p:nvPicPr>
          <p:cNvPr id="13" name="Kuva 12" descr="Kuva, joka sisältää kohteen piirtäminen&#10;&#10;Kuvaus luotu automaattisesti">
            <a:extLst>
              <a:ext uri="{FF2B5EF4-FFF2-40B4-BE49-F238E27FC236}">
                <a16:creationId xmlns:a16="http://schemas.microsoft.com/office/drawing/2014/main" id="{914213C9-A162-1702-4CD8-D484314500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9" name="Alaotsikko 2">
            <a:extLst>
              <a:ext uri="{FF2B5EF4-FFF2-40B4-BE49-F238E27FC236}">
                <a16:creationId xmlns:a16="http://schemas.microsoft.com/office/drawing/2014/main" id="{B97D3392-FA52-EBED-3F21-778A5120F0A9}"/>
              </a:ext>
            </a:extLst>
          </p:cNvPr>
          <p:cNvSpPr txBox="1">
            <a:spLocks/>
          </p:cNvSpPr>
          <p:nvPr/>
        </p:nvSpPr>
        <p:spPr>
          <a:xfrm>
            <a:off x="742581" y="1794511"/>
            <a:ext cx="5065419" cy="51489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i-FI" sz="1100" b="0" i="0" u="none" strike="noStrike" kern="1200" cap="none" spc="0" normalizeH="0" baseline="0" noProof="0">
              <a:ln>
                <a:noFill/>
              </a:ln>
              <a:solidFill>
                <a:srgbClr val="282828"/>
              </a:solidFill>
              <a:effectLst/>
              <a:uLnTx/>
              <a:uFillTx/>
              <a:latin typeface="HurmeGeometricSans1 Light" panose="020B0400020000000000" pitchFamily="34" charset="0"/>
              <a:ea typeface="+mn-ea"/>
              <a:cs typeface="+mn-cs"/>
            </a:endParaRPr>
          </a:p>
        </p:txBody>
      </p:sp>
      <p:sp>
        <p:nvSpPr>
          <p:cNvPr id="3" name="Alaotsikko 2">
            <a:extLst>
              <a:ext uri="{FF2B5EF4-FFF2-40B4-BE49-F238E27FC236}">
                <a16:creationId xmlns:a16="http://schemas.microsoft.com/office/drawing/2014/main" id="{36E50FDA-5C24-8F0E-CD56-D4EC9A29812D}"/>
              </a:ext>
            </a:extLst>
          </p:cNvPr>
          <p:cNvSpPr txBox="1">
            <a:spLocks/>
          </p:cNvSpPr>
          <p:nvPr/>
        </p:nvSpPr>
        <p:spPr>
          <a:xfrm>
            <a:off x="364681" y="1794511"/>
            <a:ext cx="5025145" cy="4016638"/>
          </a:xfrm>
          <a:prstGeom prst="rect">
            <a:avLst/>
          </a:prstGeom>
        </p:spPr>
        <p:txBody>
          <a:bodyPr vert="horz" lIns="91440" tIns="45720" rIns="91440" bIns="45720" rtlCol="0">
            <a:normAutofit/>
          </a:bodyPr>
          <a:lstStyle>
            <a:lvl1pPr marL="0" indent="0" algn="l" defTabSz="548640" rtl="0" eaLnBrk="1" latinLnBrk="0" hangingPunct="1">
              <a:spcBef>
                <a:spcPct val="20000"/>
              </a:spcBef>
              <a:buFont typeface="Arial"/>
              <a:buNone/>
              <a:defRPr sz="1680" b="0" i="0" kern="1200">
                <a:solidFill>
                  <a:srgbClr val="000000"/>
                </a:solidFill>
                <a:latin typeface="Trebuchet MS" charset="0"/>
                <a:ea typeface="Trebuchet MS" charset="0"/>
                <a:cs typeface="Trebuchet MS" charset="0"/>
              </a:defRPr>
            </a:lvl1pPr>
            <a:lvl2pPr marL="548640" indent="0" algn="ctr" defTabSz="548640" rtl="0" eaLnBrk="1" latinLnBrk="0" hangingPunct="1">
              <a:spcBef>
                <a:spcPct val="20000"/>
              </a:spcBef>
              <a:buFont typeface="Arial"/>
              <a:buNone/>
              <a:defRPr sz="3360" b="0" i="0" kern="1200">
                <a:solidFill>
                  <a:schemeClr val="tx1">
                    <a:tint val="75000"/>
                  </a:schemeClr>
                </a:solidFill>
                <a:latin typeface="Trebuchet MS" charset="0"/>
                <a:ea typeface="Trebuchet MS" charset="0"/>
                <a:cs typeface="Trebuchet MS" charset="0"/>
              </a:defRPr>
            </a:lvl2pPr>
            <a:lvl3pPr marL="1097280" indent="0" algn="ctr" defTabSz="548640" rtl="0" eaLnBrk="1" latinLnBrk="0" hangingPunct="1">
              <a:spcBef>
                <a:spcPct val="20000"/>
              </a:spcBef>
              <a:buFont typeface="Arial"/>
              <a:buNone/>
              <a:defRPr sz="2880" b="0" i="0" kern="1200">
                <a:solidFill>
                  <a:schemeClr val="tx1">
                    <a:tint val="75000"/>
                  </a:schemeClr>
                </a:solidFill>
                <a:latin typeface="Trebuchet MS" charset="0"/>
                <a:ea typeface="Trebuchet MS" charset="0"/>
                <a:cs typeface="Trebuchet MS" charset="0"/>
              </a:defRPr>
            </a:lvl3pPr>
            <a:lvl4pPr marL="1645920" indent="0" algn="ctr" defTabSz="548640" rtl="0" eaLnBrk="1" latinLnBrk="0" hangingPunct="1">
              <a:spcBef>
                <a:spcPct val="20000"/>
              </a:spcBef>
              <a:buFont typeface="Arial"/>
              <a:buNone/>
              <a:defRPr sz="2400" b="0" i="0" kern="1200">
                <a:solidFill>
                  <a:schemeClr val="tx1">
                    <a:tint val="75000"/>
                  </a:schemeClr>
                </a:solidFill>
                <a:latin typeface="Trebuchet MS" charset="0"/>
                <a:ea typeface="Trebuchet MS" charset="0"/>
                <a:cs typeface="Trebuchet MS" charset="0"/>
              </a:defRPr>
            </a:lvl4pPr>
            <a:lvl5pPr marL="2194560" indent="0" algn="ctr" defTabSz="548640" rtl="0" eaLnBrk="1" latinLnBrk="0" hangingPunct="1">
              <a:spcBef>
                <a:spcPct val="20000"/>
              </a:spcBef>
              <a:buFont typeface="Arial"/>
              <a:buNone/>
              <a:defRPr sz="2400" b="0" i="0" kern="1200">
                <a:solidFill>
                  <a:schemeClr val="tx1">
                    <a:tint val="75000"/>
                  </a:schemeClr>
                </a:solidFill>
                <a:latin typeface="Trebuchet MS" charset="0"/>
                <a:ea typeface="Trebuchet MS" charset="0"/>
                <a:cs typeface="Trebuchet MS" charset="0"/>
              </a:defRPr>
            </a:lvl5pPr>
            <a:lvl6pPr marL="274320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6pPr>
            <a:lvl7pPr marL="329184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7pPr>
            <a:lvl8pPr marL="384048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8pPr>
            <a:lvl9pPr marL="438912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9pPr>
          </a:lstStyle>
          <a:p>
            <a:pPr marL="285750" marR="0" lvl="0" indent="-285750" algn="l" defTabSz="548640" rtl="0" eaLnBrk="1" fontAlgn="auto" latinLnBrk="0" hangingPunct="1">
              <a:lnSpc>
                <a:spcPct val="100000"/>
              </a:lnSpc>
              <a:spcBef>
                <a:spcPct val="20000"/>
              </a:spcBef>
              <a:spcAft>
                <a:spcPts val="0"/>
              </a:spcAft>
              <a:buClrTx/>
              <a:buSzTx/>
              <a:buFont typeface="Arial"/>
              <a:buBlip>
                <a:blip r:embed="rId5">
                  <a:extLst>
                    <a:ext uri="{96DAC541-7B7A-43D3-8B79-37D633B846F1}">
                      <asvg:svgBlip xmlns:asvg="http://schemas.microsoft.com/office/drawing/2016/SVG/main" r:embed="rId6"/>
                    </a:ext>
                  </a:extLst>
                </a:blip>
              </a:buBlip>
              <a:tabLst/>
              <a:defRPr/>
            </a:pPr>
            <a:r>
              <a:rPr lang="fi-FI" sz="1600" dirty="0">
                <a:solidFill>
                  <a:srgbClr val="282828"/>
                </a:solidFill>
                <a:latin typeface="Gill Sans MT"/>
              </a:rPr>
              <a:t>Lihavuus itsessään on yhteydessä moniin epäterveellisiin, ultraprosessoituihin ruokavalioihin yhdistettyihin terveyshaittoihin, kuten tyypin 2 diabetekseen ja lisääntyneeseen kuolleisuuteen.</a:t>
            </a:r>
            <a:endParaRPr kumimoji="0" lang="fi-FI" sz="1600" b="0" i="0" u="none" strike="noStrike" kern="1200" cap="none" spc="0" normalizeH="0" baseline="0" noProof="0" dirty="0">
              <a:ln>
                <a:noFill/>
              </a:ln>
              <a:solidFill>
                <a:srgbClr val="282828"/>
              </a:solidFill>
              <a:effectLst/>
              <a:uLnTx/>
              <a:uFillTx/>
              <a:latin typeface="Gill Sans MT"/>
            </a:endParaRPr>
          </a:p>
          <a:p>
            <a:pPr marL="285750" marR="0" lvl="0" indent="-285750" algn="l" defTabSz="548640" rtl="0" eaLnBrk="1" fontAlgn="auto" latinLnBrk="0" hangingPunct="1">
              <a:lnSpc>
                <a:spcPct val="100000"/>
              </a:lnSpc>
              <a:spcBef>
                <a:spcPct val="20000"/>
              </a:spcBef>
              <a:spcAft>
                <a:spcPts val="0"/>
              </a:spcAft>
              <a:buClrTx/>
              <a:buSzTx/>
              <a:buFont typeface="Arial"/>
              <a:buBlip>
                <a:blip r:embed="rId5">
                  <a:extLst>
                    <a:ext uri="{96DAC541-7B7A-43D3-8B79-37D633B846F1}">
                      <asvg:svgBlip xmlns:asvg="http://schemas.microsoft.com/office/drawing/2016/SVG/main" r:embed="rId6"/>
                    </a:ext>
                  </a:extLst>
                </a:blip>
              </a:buBlip>
              <a:tabLst/>
              <a:defRPr/>
            </a:pPr>
            <a:r>
              <a:rPr kumimoji="0" lang="fi-FI" sz="1600" b="0" i="0" u="none" strike="noStrike" kern="1200" cap="none" spc="0" normalizeH="0" baseline="0" noProof="0" dirty="0">
                <a:ln>
                  <a:noFill/>
                </a:ln>
                <a:solidFill>
                  <a:srgbClr val="282828"/>
                </a:solidFill>
                <a:effectLst/>
                <a:uLnTx/>
                <a:uFillTx/>
                <a:latin typeface="Gill Sans MT"/>
              </a:rPr>
              <a:t>Juoksevan/pehmeän ruoan syöminen kohottaa verensokeria nopeasti ja aikaansaa heikomman kylläisyydentunteen verrattuna rakenteeltaan kiinteämpiin ruoka-aineisiin.</a:t>
            </a:r>
          </a:p>
          <a:p>
            <a:pPr marL="285750" marR="0" lvl="0" indent="-285750" algn="l" defTabSz="548640" rtl="0" eaLnBrk="1" fontAlgn="auto" latinLnBrk="0" hangingPunct="1">
              <a:lnSpc>
                <a:spcPct val="100000"/>
              </a:lnSpc>
              <a:spcBef>
                <a:spcPct val="20000"/>
              </a:spcBef>
              <a:spcAft>
                <a:spcPts val="0"/>
              </a:spcAft>
              <a:buClrTx/>
              <a:buSzTx/>
              <a:buFont typeface="Arial"/>
              <a:buBlip>
                <a:blip r:embed="rId5">
                  <a:extLst>
                    <a:ext uri="{96DAC541-7B7A-43D3-8B79-37D633B846F1}">
                      <asvg:svgBlip xmlns:asvg="http://schemas.microsoft.com/office/drawing/2016/SVG/main" r:embed="rId6"/>
                    </a:ext>
                  </a:extLst>
                </a:blip>
              </a:buBlip>
              <a:tabLst/>
              <a:defRPr/>
            </a:pPr>
            <a:r>
              <a:rPr kumimoji="0" lang="fi-FI" sz="1600" b="0" i="0" u="none" strike="noStrike" kern="1200" cap="none" spc="0" normalizeH="0" baseline="0" noProof="0" dirty="0">
                <a:ln>
                  <a:noFill/>
                </a:ln>
                <a:solidFill>
                  <a:srgbClr val="282828"/>
                </a:solidFill>
                <a:effectLst/>
                <a:uLnTx/>
                <a:uFillTx/>
                <a:latin typeface="Gill Sans MT"/>
              </a:rPr>
              <a:t>Heikomman kylläisyydentunteen vuoksi ultraprosessoitu ruoka johtaa runsaampaan energiansaantiin ja painonnousuun.</a:t>
            </a:r>
          </a:p>
          <a:p>
            <a:pPr marL="285750" marR="0" lvl="0" indent="-285750" algn="l" defTabSz="548640" rtl="0" eaLnBrk="1" fontAlgn="auto" latinLnBrk="0" hangingPunct="1">
              <a:lnSpc>
                <a:spcPct val="100000"/>
              </a:lnSpc>
              <a:spcBef>
                <a:spcPct val="20000"/>
              </a:spcBef>
              <a:spcAft>
                <a:spcPts val="0"/>
              </a:spcAft>
              <a:buClrTx/>
              <a:buSzTx/>
              <a:buFont typeface="Arial"/>
              <a:buBlip>
                <a:blip r:embed="rId5">
                  <a:extLst>
                    <a:ext uri="{96DAC541-7B7A-43D3-8B79-37D633B846F1}">
                      <asvg:svgBlip xmlns:asvg="http://schemas.microsoft.com/office/drawing/2016/SVG/main" r:embed="rId6"/>
                    </a:ext>
                  </a:extLst>
                </a:blip>
              </a:buBlip>
              <a:tabLst/>
              <a:defRPr/>
            </a:pPr>
            <a:r>
              <a:rPr kumimoji="0" lang="fi-FI" sz="1600" b="0" i="0" u="none" strike="noStrike" kern="1200" cap="none" spc="0" normalizeH="0" baseline="0" noProof="0" dirty="0">
                <a:ln>
                  <a:noFill/>
                </a:ln>
                <a:solidFill>
                  <a:srgbClr val="282828"/>
                </a:solidFill>
                <a:effectLst/>
                <a:uLnTx/>
                <a:uFillTx/>
                <a:latin typeface="Gill Sans MT"/>
              </a:rPr>
              <a:t>Paino nousee myös siksi, että </a:t>
            </a:r>
            <a:r>
              <a:rPr lang="fi-FI" sz="1600" dirty="0">
                <a:solidFill>
                  <a:srgbClr val="282828"/>
                </a:solidFill>
                <a:latin typeface="Gill Sans MT"/>
              </a:rPr>
              <a:t>pitkälle prosessoidut tuotteet</a:t>
            </a:r>
            <a:r>
              <a:rPr kumimoji="0" lang="fi-FI" sz="1600" b="0" i="0" u="none" strike="noStrike" kern="1200" cap="none" spc="0" normalizeH="0" baseline="0" noProof="0" dirty="0">
                <a:ln>
                  <a:noFill/>
                </a:ln>
                <a:solidFill>
                  <a:srgbClr val="282828"/>
                </a:solidFill>
                <a:effectLst/>
                <a:uLnTx/>
                <a:uFillTx/>
                <a:latin typeface="Gill Sans MT"/>
              </a:rPr>
              <a:t> ovat usein energiatiheitä.</a:t>
            </a:r>
          </a:p>
          <a:p>
            <a:pPr marL="285750" marR="0" lvl="0" indent="-285750" algn="l" defTabSz="548640" rtl="0" eaLnBrk="1" fontAlgn="auto" latinLnBrk="0" hangingPunct="1">
              <a:lnSpc>
                <a:spcPct val="100000"/>
              </a:lnSpc>
              <a:spcBef>
                <a:spcPct val="20000"/>
              </a:spcBef>
              <a:spcAft>
                <a:spcPts val="0"/>
              </a:spcAft>
              <a:buClrTx/>
              <a:buSzTx/>
              <a:buFont typeface="Arial"/>
              <a:buBlip>
                <a:blip r:embed="rId5">
                  <a:extLst>
                    <a:ext uri="{96DAC541-7B7A-43D3-8B79-37D633B846F1}">
                      <asvg:svgBlip xmlns:asvg="http://schemas.microsoft.com/office/drawing/2016/SVG/main" r:embed="rId6"/>
                    </a:ext>
                  </a:extLst>
                </a:blip>
              </a:buBlip>
              <a:tabLst/>
              <a:defRPr/>
            </a:pPr>
            <a:endParaRPr kumimoji="0" lang="fi-FI" sz="18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6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6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6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6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600" b="0" i="0" u="none" strike="noStrike" kern="1200" cap="none" spc="0" normalizeH="0" baseline="0" noProof="0" dirty="0">
              <a:ln>
                <a:noFill/>
              </a:ln>
              <a:solidFill>
                <a:srgbClr val="000000"/>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600" b="0" i="0" u="none" strike="noStrike" kern="1200" cap="none" spc="0" normalizeH="0" baseline="0" noProof="0" dirty="0">
              <a:ln>
                <a:noFill/>
              </a:ln>
              <a:solidFill>
                <a:srgbClr val="000000"/>
              </a:solidFill>
              <a:effectLst/>
              <a:uLnTx/>
              <a:uFillTx/>
              <a:latin typeface="Gill Sans MT"/>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fi-FI" sz="1900" b="0" i="0" u="none" strike="noStrike" kern="1200" cap="none" spc="0" normalizeH="0" baseline="0" noProof="0" dirty="0">
              <a:ln>
                <a:noFill/>
              </a:ln>
              <a:solidFill>
                <a:srgbClr val="000000"/>
              </a:solidFill>
              <a:effectLst/>
              <a:uLnTx/>
              <a:uFillTx/>
              <a:latin typeface="Gill Sans MT" panose="020B0502020104020203"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fi-FI" sz="1900" b="0" i="0" u="none" strike="noStrike" kern="1200" cap="none" spc="0" normalizeH="0" baseline="0" noProof="0" dirty="0">
              <a:ln>
                <a:noFill/>
              </a:ln>
              <a:solidFill>
                <a:srgbClr val="000000"/>
              </a:solidFill>
              <a:effectLst/>
              <a:uLnTx/>
              <a:uFillTx/>
              <a:latin typeface="Gill Sans MT" panose="020B0502020104020203" pitchFamily="34"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300" b="0" i="0" u="none" strike="noStrike" kern="1200" cap="none" spc="0" normalizeH="0" baseline="0" noProof="0" dirty="0">
              <a:ln>
                <a:noFill/>
              </a:ln>
              <a:solidFill>
                <a:srgbClr val="000000"/>
              </a:solidFill>
              <a:effectLst/>
              <a:uLnTx/>
              <a:uFillTx/>
              <a:latin typeface="HurmeGeometricSans1 Light" panose="020B0400020000000000" pitchFamily="34"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700" b="0" i="0" u="none" strike="noStrike" kern="1200" cap="none" spc="0" normalizeH="0" baseline="0" noProof="0" dirty="0">
              <a:ln>
                <a:noFill/>
              </a:ln>
              <a:solidFill>
                <a:srgbClr val="000000"/>
              </a:solidFill>
              <a:effectLst/>
              <a:uLnTx/>
              <a:uFillTx/>
              <a:latin typeface="HurmeGeometricSans1 Light" panose="020B0400020000000000" pitchFamily="34"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200" b="0" i="0" u="none" strike="noStrike" kern="1200" cap="none" spc="0" normalizeH="0" baseline="0" noProof="0" dirty="0">
              <a:ln>
                <a:noFill/>
              </a:ln>
              <a:solidFill>
                <a:srgbClr val="000000"/>
              </a:solidFill>
              <a:effectLst/>
              <a:uLnTx/>
              <a:uFillTx/>
              <a:latin typeface="HurmeGeometricSans1 Light" panose="020B0400020000000000" pitchFamily="34" charset="0"/>
            </a:endParaRPr>
          </a:p>
        </p:txBody>
      </p:sp>
    </p:spTree>
    <p:extLst>
      <p:ext uri="{BB962C8B-B14F-4D97-AF65-F5344CB8AC3E}">
        <p14:creationId xmlns:p14="http://schemas.microsoft.com/office/powerpoint/2010/main" val="79959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1DEA3-ECC5-D03F-581B-577AEF044FA6}"/>
            </a:ext>
          </a:extLst>
        </p:cNvPr>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0E9C094F-4677-C257-3D24-5AB5EB1EB93E}"/>
              </a:ext>
            </a:extLst>
          </p:cNvPr>
          <p:cNvSpPr>
            <a:spLocks noGrp="1"/>
          </p:cNvSpPr>
          <p:nvPr>
            <p:ph type="body" sz="quarter" idx="22"/>
          </p:nvPr>
        </p:nvSpPr>
        <p:spPr>
          <a:xfrm>
            <a:off x="324908" y="346877"/>
            <a:ext cx="5609760" cy="838189"/>
          </a:xfrm>
        </p:spPr>
        <p:txBody>
          <a:bodyPr/>
          <a:lstStyle/>
          <a:p>
            <a:r>
              <a:rPr lang="fi-FI" dirty="0"/>
              <a:t> </a:t>
            </a:r>
          </a:p>
        </p:txBody>
      </p:sp>
      <p:sp>
        <p:nvSpPr>
          <p:cNvPr id="5" name="Tekstin paikkamerkki 1">
            <a:extLst>
              <a:ext uri="{FF2B5EF4-FFF2-40B4-BE49-F238E27FC236}">
                <a16:creationId xmlns:a16="http://schemas.microsoft.com/office/drawing/2014/main" id="{559AE1E7-3D89-5B80-2F21-11FECBD53918}"/>
              </a:ext>
            </a:extLst>
          </p:cNvPr>
          <p:cNvSpPr txBox="1">
            <a:spLocks/>
          </p:cNvSpPr>
          <p:nvPr/>
        </p:nvSpPr>
        <p:spPr>
          <a:xfrm>
            <a:off x="671769" y="499543"/>
            <a:ext cx="5861551" cy="83818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cap="all" baseline="0">
                <a:solidFill>
                  <a:schemeClr val="tx1"/>
                </a:solidFill>
                <a:latin typeface="Arial Black" panose="020B0A04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Arial Black" panose="020B0A04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Arial Black" panose="020B0A04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Arial Black" panose="020B0A04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Arial Black" panose="020B0A04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dirty="0"/>
              <a:t>Kritiikkiä tutkimustuloksille </a:t>
            </a:r>
            <a:r>
              <a:rPr lang="fi-FI" sz="2000" dirty="0"/>
              <a:t> </a:t>
            </a:r>
          </a:p>
        </p:txBody>
      </p:sp>
      <p:sp>
        <p:nvSpPr>
          <p:cNvPr id="6" name="Alaotsikko 2">
            <a:extLst>
              <a:ext uri="{FF2B5EF4-FFF2-40B4-BE49-F238E27FC236}">
                <a16:creationId xmlns:a16="http://schemas.microsoft.com/office/drawing/2014/main" id="{F434FCEF-C4A0-319B-AA1C-325C4290C798}"/>
              </a:ext>
            </a:extLst>
          </p:cNvPr>
          <p:cNvSpPr txBox="1">
            <a:spLocks noGrp="1"/>
          </p:cNvSpPr>
          <p:nvPr>
            <p:ph sz="half" idx="14"/>
          </p:nvPr>
        </p:nvSpPr>
        <p:spPr>
          <a:xfrm>
            <a:off x="742950" y="1858963"/>
            <a:ext cx="10388600" cy="3508638"/>
          </a:xfrm>
          <a:prstGeom prst="rect">
            <a:avLst/>
          </a:prstGeom>
        </p:spPr>
        <p:txBody>
          <a:bodyPr vert="horz" lIns="91440" tIns="45720" rIns="91440" bIns="45720" rtlCol="0">
            <a:noAutofit/>
          </a:bodyPr>
          <a:lstStyle>
            <a:lvl1pPr marL="0" indent="0" algn="l" defTabSz="548640" rtl="0" eaLnBrk="1" latinLnBrk="0" hangingPunct="1">
              <a:spcBef>
                <a:spcPct val="20000"/>
              </a:spcBef>
              <a:buFont typeface="Arial"/>
              <a:buNone/>
              <a:defRPr sz="1680" b="0" i="0" kern="1200">
                <a:solidFill>
                  <a:srgbClr val="000000"/>
                </a:solidFill>
                <a:latin typeface="Trebuchet MS" charset="0"/>
                <a:ea typeface="Trebuchet MS" charset="0"/>
                <a:cs typeface="Trebuchet MS" charset="0"/>
              </a:defRPr>
            </a:lvl1pPr>
            <a:lvl2pPr marL="548640" indent="0" algn="ctr" defTabSz="548640" rtl="0" eaLnBrk="1" latinLnBrk="0" hangingPunct="1">
              <a:spcBef>
                <a:spcPct val="20000"/>
              </a:spcBef>
              <a:buFont typeface="Arial"/>
              <a:buNone/>
              <a:defRPr sz="3360" b="0" i="0" kern="1200">
                <a:solidFill>
                  <a:schemeClr val="tx1">
                    <a:tint val="75000"/>
                  </a:schemeClr>
                </a:solidFill>
                <a:latin typeface="Trebuchet MS" charset="0"/>
                <a:ea typeface="Trebuchet MS" charset="0"/>
                <a:cs typeface="Trebuchet MS" charset="0"/>
              </a:defRPr>
            </a:lvl2pPr>
            <a:lvl3pPr marL="1097280" indent="0" algn="ctr" defTabSz="548640" rtl="0" eaLnBrk="1" latinLnBrk="0" hangingPunct="1">
              <a:spcBef>
                <a:spcPct val="20000"/>
              </a:spcBef>
              <a:buFont typeface="Arial"/>
              <a:buNone/>
              <a:defRPr sz="2880" b="0" i="0" kern="1200">
                <a:solidFill>
                  <a:schemeClr val="tx1">
                    <a:tint val="75000"/>
                  </a:schemeClr>
                </a:solidFill>
                <a:latin typeface="Trebuchet MS" charset="0"/>
                <a:ea typeface="Trebuchet MS" charset="0"/>
                <a:cs typeface="Trebuchet MS" charset="0"/>
              </a:defRPr>
            </a:lvl3pPr>
            <a:lvl4pPr marL="1645920" indent="0" algn="ctr" defTabSz="548640" rtl="0" eaLnBrk="1" latinLnBrk="0" hangingPunct="1">
              <a:spcBef>
                <a:spcPct val="20000"/>
              </a:spcBef>
              <a:buFont typeface="Arial"/>
              <a:buNone/>
              <a:defRPr sz="2400" b="0" i="0" kern="1200">
                <a:solidFill>
                  <a:schemeClr val="tx1">
                    <a:tint val="75000"/>
                  </a:schemeClr>
                </a:solidFill>
                <a:latin typeface="Trebuchet MS" charset="0"/>
                <a:ea typeface="Trebuchet MS" charset="0"/>
                <a:cs typeface="Trebuchet MS" charset="0"/>
              </a:defRPr>
            </a:lvl4pPr>
            <a:lvl5pPr marL="2194560" indent="0" algn="ctr" defTabSz="548640" rtl="0" eaLnBrk="1" latinLnBrk="0" hangingPunct="1">
              <a:spcBef>
                <a:spcPct val="20000"/>
              </a:spcBef>
              <a:buFont typeface="Arial"/>
              <a:buNone/>
              <a:defRPr sz="2400" b="0" i="0" kern="1200">
                <a:solidFill>
                  <a:schemeClr val="tx1">
                    <a:tint val="75000"/>
                  </a:schemeClr>
                </a:solidFill>
                <a:latin typeface="Trebuchet MS" charset="0"/>
                <a:ea typeface="Trebuchet MS" charset="0"/>
                <a:cs typeface="Trebuchet MS" charset="0"/>
              </a:defRPr>
            </a:lvl5pPr>
            <a:lvl6pPr marL="274320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6pPr>
            <a:lvl7pPr marL="329184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7pPr>
            <a:lvl8pPr marL="384048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8pPr>
            <a:lvl9pPr marL="438912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9pPr>
          </a:lstStyle>
          <a:p>
            <a:pPr marR="0" lvl="0" algn="l" defTabSz="548640" rtl="0" eaLnBrk="1" fontAlgn="auto" latinLnBrk="0" hangingPunct="1">
              <a:lnSpc>
                <a:spcPct val="100000"/>
              </a:lnSpc>
              <a:spcBef>
                <a:spcPct val="20000"/>
              </a:spcBef>
              <a:spcAft>
                <a:spcPts val="0"/>
              </a:spcAft>
              <a:buClrTx/>
              <a:buSzTx/>
              <a:tabLst/>
              <a:defRPr/>
            </a:pPr>
            <a:r>
              <a:rPr lang="fi-FI" sz="1600" dirty="0"/>
              <a:t>Paljon ultraprosessoitua ruokaa sisältävät ruokavaliot ovat tutkimuksissa sisältäneet </a:t>
            </a:r>
            <a:r>
              <a:rPr lang="fi-FI" sz="1600" b="1" dirty="0"/>
              <a:t>paljon energiaa, sokeria, tyydyttynyttä rasvaa sekä vain vähän kuitua, vitamiineja ja kivennäisaineita. </a:t>
            </a:r>
            <a:r>
              <a:rPr lang="fi-FI" sz="1600" dirty="0"/>
              <a:t>Kokeellinen näyttö osoittaa, että ruokien pehmeä rakenne, suuri energiapitoisuus ja mielihyvää lisäävät ravintoaineiden yhdistelmät kuten rasva ja sokeri tai rasva ja suola, johtavat helposti </a:t>
            </a:r>
            <a:r>
              <a:rPr lang="fi-FI" sz="1600" b="1" dirty="0">
                <a:solidFill>
                  <a:schemeClr val="tx1"/>
                </a:solidFill>
              </a:rPr>
              <a:t>liialliseen energiansaantiin </a:t>
            </a:r>
            <a:r>
              <a:rPr lang="fi-FI" sz="1600" dirty="0"/>
              <a:t>vaikuttamalla syömiskäyttäytymiseen, kylläisyyden tunteen vajaaksi jäämiseen sekä ruoan tuottamaan mielihyvään. Runsaasti epäterveellisiä, </a:t>
            </a:r>
            <a:r>
              <a:rPr lang="fi-FI" sz="1600" b="1" dirty="0"/>
              <a:t>energiatiheitä ultraprosessoituja ruokia sisältävät ruokavaliot</a:t>
            </a:r>
            <a:r>
              <a:rPr lang="fi-FI" sz="1600" dirty="0"/>
              <a:t> voivat johtaa </a:t>
            </a:r>
            <a:r>
              <a:rPr lang="fi-FI" sz="1600" b="1" dirty="0"/>
              <a:t>liian suuren ruokamäärän syömiseen ja lisäävät ylipainon ja lihavuuden riskiä. </a:t>
            </a:r>
          </a:p>
          <a:p>
            <a:pPr marR="0" lvl="0" algn="l" defTabSz="548640" rtl="0" eaLnBrk="1" fontAlgn="auto" latinLnBrk="0" hangingPunct="1">
              <a:lnSpc>
                <a:spcPct val="100000"/>
              </a:lnSpc>
              <a:spcBef>
                <a:spcPct val="20000"/>
              </a:spcBef>
              <a:spcAft>
                <a:spcPts val="0"/>
              </a:spcAft>
              <a:buClrTx/>
              <a:buSzTx/>
              <a:tabLst/>
              <a:defRPr/>
            </a:pPr>
            <a:endParaRPr lang="fi-FI" sz="1600" b="1" dirty="0"/>
          </a:p>
          <a:p>
            <a:pPr marR="0" lvl="0" algn="l" defTabSz="548640" rtl="0" eaLnBrk="1" fontAlgn="auto" latinLnBrk="0" hangingPunct="1">
              <a:lnSpc>
                <a:spcPct val="100000"/>
              </a:lnSpc>
              <a:spcBef>
                <a:spcPct val="20000"/>
              </a:spcBef>
              <a:spcAft>
                <a:spcPts val="0"/>
              </a:spcAft>
              <a:buClrTx/>
              <a:buSzTx/>
              <a:tabLst/>
              <a:defRPr/>
            </a:pPr>
            <a:r>
              <a:rPr lang="fi-FI" sz="1600" b="1" dirty="0"/>
              <a:t>Lihavuus itsessään on yhteydessä </a:t>
            </a:r>
            <a:r>
              <a:rPr lang="fi-FI" sz="1600" dirty="0"/>
              <a:t>moniin epäterveellisiin, ultraprosessoituihin ruokavalioihin yhdistettyihin </a:t>
            </a:r>
            <a:r>
              <a:rPr lang="fi-FI" sz="1600" b="1" dirty="0"/>
              <a:t>terveyshaittoihin</a:t>
            </a:r>
            <a:r>
              <a:rPr lang="fi-FI" sz="1600" dirty="0"/>
              <a:t>, kuten tyypin 2 diabetekseen, sydänsairauksiin, aivoverisuonisairauksiin, masennukseen, ahdistukseen, syöpäsairauksiin ja lisääntyneeseen kuolleisuuteen. Samalla tällaiset ruokavaliot ovat sisältäneet </a:t>
            </a:r>
            <a:r>
              <a:rPr lang="fi-FI" sz="1600" b="1" dirty="0"/>
              <a:t>vain vähän suositeltavia, terveyttä edistäviä ruokia, kuten kasviksia, marjoja, hedelmiä, täysjyväviljaa, palkokasveja, pähkinöitä ja kalaa.</a:t>
            </a:r>
          </a:p>
          <a:p>
            <a:pPr marL="285750" lvl="0" indent="-285750">
              <a:lnSpc>
                <a:spcPct val="100000"/>
              </a:lnSpc>
              <a:buBlip>
                <a:blip r:embed="rId2">
                  <a:extLst>
                    <a:ext uri="{96DAC541-7B7A-43D3-8B79-37D633B846F1}">
                      <asvg:svgBlip xmlns:asvg="http://schemas.microsoft.com/office/drawing/2016/SVG/main" r:embed="rId3"/>
                    </a:ext>
                  </a:extLst>
                </a:blip>
              </a:buBlip>
              <a:defRPr/>
            </a:pPr>
            <a:endParaRPr lang="fi-FI" sz="1400" dirty="0">
              <a:solidFill>
                <a:srgbClr val="282828"/>
              </a:solidFill>
              <a:latin typeface="Gill Sans MT"/>
            </a:endParaRPr>
          </a:p>
          <a:p>
            <a:pPr lvl="0">
              <a:lnSpc>
                <a:spcPct val="100000"/>
              </a:lnSpc>
              <a:defRPr/>
            </a:pPr>
            <a:r>
              <a:rPr lang="fi-FI" sz="1400" dirty="0">
                <a:solidFill>
                  <a:srgbClr val="282828"/>
                </a:solidFill>
                <a:latin typeface="Gill Sans MT"/>
                <a:hlinkClick r:id="rId4"/>
              </a:rPr>
              <a:t>https://www.ruokavirasto.fi/elintarvikkeet/terveytta-edistava-ruokavalio/ravitsemus--ja-ruokasuositukset/usein-kysyttya-ravitsemussuosituksista/ultraprosessoitu-ruoka/</a:t>
            </a:r>
            <a:endParaRPr lang="fi-FI" sz="1400" dirty="0">
              <a:solidFill>
                <a:srgbClr val="282828"/>
              </a:solidFill>
              <a:latin typeface="Gill Sans MT"/>
            </a:endParaRPr>
          </a:p>
          <a:p>
            <a:pPr marL="285750" marR="0" lvl="0" indent="-285750" algn="l" defTabSz="548640" rtl="0" eaLnBrk="1" fontAlgn="auto" latinLnBrk="0" hangingPunct="1">
              <a:lnSpc>
                <a:spcPct val="100000"/>
              </a:lnSpc>
              <a:spcBef>
                <a:spcPct val="20000"/>
              </a:spcBef>
              <a:spcAft>
                <a:spcPts val="0"/>
              </a:spcAft>
              <a:buClrTx/>
              <a:buSzTx/>
              <a:buFont typeface="Arial"/>
              <a:buBlip>
                <a:blip r:embed="rId2">
                  <a:extLst>
                    <a:ext uri="{96DAC541-7B7A-43D3-8B79-37D633B846F1}">
                      <asvg:svgBlip xmlns:asvg="http://schemas.microsoft.com/office/drawing/2016/SVG/main" r:embed="rId3"/>
                    </a:ext>
                  </a:extLst>
                </a:blip>
              </a:buBlip>
              <a:tabLst/>
              <a:defRPr/>
            </a:pPr>
            <a:endParaRPr lang="fi-FI" sz="1400" dirty="0"/>
          </a:p>
          <a:p>
            <a:pPr marL="285750" marR="0" lvl="0" indent="-285750" algn="l" defTabSz="548640" rtl="0" eaLnBrk="1" fontAlgn="auto" latinLnBrk="0" hangingPunct="1">
              <a:lnSpc>
                <a:spcPct val="100000"/>
              </a:lnSpc>
              <a:spcBef>
                <a:spcPct val="20000"/>
              </a:spcBef>
              <a:spcAft>
                <a:spcPts val="0"/>
              </a:spcAft>
              <a:buClrTx/>
              <a:buSzTx/>
              <a:buFont typeface="Arial"/>
              <a:buBlip>
                <a:blip r:embed="rId2">
                  <a:extLst>
                    <a:ext uri="{96DAC541-7B7A-43D3-8B79-37D633B846F1}">
                      <asvg:svgBlip xmlns:asvg="http://schemas.microsoft.com/office/drawing/2016/SVG/main" r:embed="rId3"/>
                    </a:ext>
                  </a:extLst>
                </a:blip>
              </a:buBlip>
              <a:tabLst/>
              <a:defRPr/>
            </a:pPr>
            <a:endParaRPr lang="fi-FI" sz="1400" dirty="0"/>
          </a:p>
          <a:p>
            <a:pPr marR="0" lvl="0" algn="l" defTabSz="548640" rtl="0" eaLnBrk="1" fontAlgn="auto" latinLnBrk="0" hangingPunct="1">
              <a:lnSpc>
                <a:spcPct val="100000"/>
              </a:lnSpc>
              <a:spcBef>
                <a:spcPct val="20000"/>
              </a:spcBef>
              <a:spcAft>
                <a:spcPts val="0"/>
              </a:spcAft>
              <a:buClrTx/>
              <a:buSzTx/>
              <a:tabLst/>
              <a:defRPr/>
            </a:pPr>
            <a:endParaRPr lang="fi-FI" sz="1400" dirty="0"/>
          </a:p>
          <a:p>
            <a:pPr marR="0" lvl="0" algn="l" defTabSz="548640" rtl="0" eaLnBrk="1" fontAlgn="auto" latinLnBrk="0" hangingPunct="1">
              <a:lnSpc>
                <a:spcPct val="100000"/>
              </a:lnSpc>
              <a:spcBef>
                <a:spcPct val="20000"/>
              </a:spcBef>
              <a:spcAft>
                <a:spcPts val="0"/>
              </a:spcAft>
              <a:buClrTx/>
              <a:buSzTx/>
              <a:tabLst/>
              <a:defRPr/>
            </a:pPr>
            <a:endParaRPr lang="fi-FI" sz="1400" dirty="0">
              <a:solidFill>
                <a:srgbClr val="282828"/>
              </a:solidFill>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Gill Sans MT"/>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Gill Sans MT" panose="020B0502020104020203"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Gill Sans MT" panose="020B0502020104020203" pitchFamily="34"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HurmeGeometricSans1 Light" panose="020B0400020000000000" pitchFamily="34"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HurmeGeometricSans1 Light" panose="020B0400020000000000" pitchFamily="34"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HurmeGeometricSans1 Light" panose="020B0400020000000000" pitchFamily="34" charset="0"/>
            </a:endParaRPr>
          </a:p>
        </p:txBody>
      </p:sp>
    </p:spTree>
    <p:extLst>
      <p:ext uri="{BB962C8B-B14F-4D97-AF65-F5344CB8AC3E}">
        <p14:creationId xmlns:p14="http://schemas.microsoft.com/office/powerpoint/2010/main" val="1306214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13AC2-6AC7-ADB6-88A6-2B7E12A48390}"/>
            </a:ext>
          </a:extLst>
        </p:cNvPr>
        <p:cNvGrpSpPr/>
        <p:nvPr/>
      </p:nvGrpSpPr>
      <p:grpSpPr>
        <a:xfrm>
          <a:off x="0" y="0"/>
          <a:ext cx="0" cy="0"/>
          <a:chOff x="0" y="0"/>
          <a:chExt cx="0" cy="0"/>
        </a:xfrm>
      </p:grpSpPr>
      <p:pic>
        <p:nvPicPr>
          <p:cNvPr id="6" name="Kuvan paikkamerkki 5">
            <a:extLst>
              <a:ext uri="{FF2B5EF4-FFF2-40B4-BE49-F238E27FC236}">
                <a16:creationId xmlns:a16="http://schemas.microsoft.com/office/drawing/2014/main" id="{C4B54CE5-8DDA-FA08-D0BA-1135C3E5360F}"/>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a:prstGeom prst="rect">
            <a:avLst/>
          </a:prstGeom>
        </p:spPr>
      </p:pic>
      <p:sp>
        <p:nvSpPr>
          <p:cNvPr id="4" name="Otsikko 2">
            <a:extLst>
              <a:ext uri="{FF2B5EF4-FFF2-40B4-BE49-F238E27FC236}">
                <a16:creationId xmlns:a16="http://schemas.microsoft.com/office/drawing/2014/main" id="{E6777C5D-52B9-18A7-1119-B01E0E432CAC}"/>
              </a:ext>
            </a:extLst>
          </p:cNvPr>
          <p:cNvSpPr txBox="1">
            <a:spLocks/>
          </p:cNvSpPr>
          <p:nvPr/>
        </p:nvSpPr>
        <p:spPr>
          <a:xfrm>
            <a:off x="2147902" y="2330879"/>
            <a:ext cx="7896199" cy="2196244"/>
          </a:xfrm>
          <a:prstGeom prst="rect">
            <a:avLst/>
          </a:prstGeom>
          <a:solidFill>
            <a:sysClr val="windowText" lastClr="000000">
              <a:alpha val="68000"/>
            </a:sysClr>
          </a:solidFill>
          <a:ln w="19050">
            <a:gradFill>
              <a:gsLst>
                <a:gs pos="100000">
                  <a:srgbClr val="490E6F"/>
                </a:gs>
                <a:gs pos="0">
                  <a:srgbClr val="490E6F"/>
                </a:gs>
                <a:gs pos="16801">
                  <a:srgbClr val="490E6F"/>
                </a:gs>
                <a:gs pos="82281">
                  <a:srgbClr val="490E6F"/>
                </a:gs>
                <a:gs pos="53000">
                  <a:srgbClr val="E0119D"/>
                </a:gs>
              </a:gsLst>
              <a:lin ang="6000000" scaled="0"/>
            </a:gradFill>
          </a:ln>
        </p:spPr>
        <p:txBody>
          <a:bodyPr vert="horz" lIns="91440" tIns="45720" rIns="91440" bIns="45720" rtlCol="0" anchor="ctr">
            <a:noAutofit/>
          </a:bodyPr>
          <a:lstStyle>
            <a:lvl1pPr algn="ctr" defTabSz="914400" rtl="0" eaLnBrk="1" latinLnBrk="0" hangingPunct="1">
              <a:lnSpc>
                <a:spcPct val="90000"/>
              </a:lnSpc>
              <a:spcBef>
                <a:spcPct val="0"/>
              </a:spcBef>
              <a:buNone/>
              <a:defRPr sz="3867" b="1" kern="1200" cap="all" baseline="0">
                <a:solidFill>
                  <a:srgbClr val="FFFFFF"/>
                </a:solidFill>
                <a:latin typeface="Arial Black" panose="020B0A04020102020204" pitchFamily="34" charset="0"/>
                <a:ea typeface="+mj-ea"/>
                <a:cs typeface="+mj-cs"/>
              </a:defRPr>
            </a:lvl1pPr>
          </a:lstStyle>
          <a:p>
            <a:pPr marL="0" marR="0" lvl="0" indent="0" algn="ctr" defTabSz="548596" rtl="0" eaLnBrk="1" fontAlgn="auto" latinLnBrk="0" hangingPunct="1">
              <a:lnSpc>
                <a:spcPct val="100000"/>
              </a:lnSpc>
              <a:spcBef>
                <a:spcPct val="0"/>
              </a:spcBef>
              <a:spcAft>
                <a:spcPts val="0"/>
              </a:spcAft>
              <a:buClrTx/>
              <a:buSzTx/>
              <a:buFontTx/>
              <a:buNone/>
              <a:tabLst/>
              <a:defRPr/>
            </a:pPr>
            <a:r>
              <a:rPr kumimoji="0" lang="fi-FI" sz="3200" b="1" i="0" u="none" strike="noStrike" kern="1200" cap="all" spc="0" normalizeH="0" baseline="0" noProof="0" dirty="0">
                <a:ln>
                  <a:noFill/>
                </a:ln>
                <a:solidFill>
                  <a:sysClr val="window" lastClr="FFFFFF">
                    <a:lumMod val="85000"/>
                  </a:sysClr>
                </a:solidFill>
                <a:effectLst/>
                <a:uLnTx/>
                <a:uFillTx/>
                <a:latin typeface="Arial Black" charset="0"/>
                <a:ea typeface="+mj-ea"/>
                <a:cs typeface="+mj-cs"/>
              </a:rPr>
              <a:t>Kansalaisten huoli - Mitä ultraprosessoitujen ruokien käytöstä vastataan ruokapalveluissa?</a:t>
            </a:r>
          </a:p>
        </p:txBody>
      </p:sp>
    </p:spTree>
    <p:extLst>
      <p:ext uri="{BB962C8B-B14F-4D97-AF65-F5344CB8AC3E}">
        <p14:creationId xmlns:p14="http://schemas.microsoft.com/office/powerpoint/2010/main" val="1292717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CB54E-9500-64CC-FE3F-57548DD79A85}"/>
            </a:ext>
          </a:extLst>
        </p:cNvPr>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25DD5EDE-8D1D-7C73-46CD-E02D6575E077}"/>
              </a:ext>
            </a:extLst>
          </p:cNvPr>
          <p:cNvSpPr>
            <a:spLocks noGrp="1"/>
          </p:cNvSpPr>
          <p:nvPr>
            <p:ph sz="half" idx="16"/>
          </p:nvPr>
        </p:nvSpPr>
        <p:spPr/>
        <p:txBody>
          <a:bodyPr/>
          <a:lstStyle/>
          <a:p>
            <a:r>
              <a:rPr lang="fi-FI" dirty="0"/>
              <a:t>Kouluruokailua ohjaa ravitsemus- ja ruokasuositukset </a:t>
            </a:r>
          </a:p>
          <a:p>
            <a:endParaRPr lang="fi-FI" dirty="0"/>
          </a:p>
        </p:txBody>
      </p:sp>
      <p:sp>
        <p:nvSpPr>
          <p:cNvPr id="4" name="Tekstin paikkamerkki 3">
            <a:extLst>
              <a:ext uri="{FF2B5EF4-FFF2-40B4-BE49-F238E27FC236}">
                <a16:creationId xmlns:a16="http://schemas.microsoft.com/office/drawing/2014/main" id="{79917811-48FA-ACEB-EBCC-3B0698022ED0}"/>
              </a:ext>
            </a:extLst>
          </p:cNvPr>
          <p:cNvSpPr>
            <a:spLocks noGrp="1"/>
          </p:cNvSpPr>
          <p:nvPr>
            <p:ph type="body" sz="quarter" idx="22"/>
          </p:nvPr>
        </p:nvSpPr>
        <p:spPr>
          <a:xfrm>
            <a:off x="324907" y="346877"/>
            <a:ext cx="11195323" cy="838189"/>
          </a:xfrm>
        </p:spPr>
        <p:txBody>
          <a:bodyPr/>
          <a:lstStyle/>
          <a:p>
            <a:r>
              <a:rPr lang="fi-FI" dirty="0"/>
              <a:t> </a:t>
            </a:r>
          </a:p>
        </p:txBody>
      </p:sp>
      <p:sp>
        <p:nvSpPr>
          <p:cNvPr id="5" name="Tekstin paikkamerkki 1">
            <a:extLst>
              <a:ext uri="{FF2B5EF4-FFF2-40B4-BE49-F238E27FC236}">
                <a16:creationId xmlns:a16="http://schemas.microsoft.com/office/drawing/2014/main" id="{CDB57B5A-4EB2-DDD5-9C42-CFE30DD0B53A}"/>
              </a:ext>
            </a:extLst>
          </p:cNvPr>
          <p:cNvSpPr txBox="1">
            <a:spLocks/>
          </p:cNvSpPr>
          <p:nvPr/>
        </p:nvSpPr>
        <p:spPr>
          <a:xfrm>
            <a:off x="536714" y="499543"/>
            <a:ext cx="11529390" cy="83818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cap="all" baseline="0">
                <a:solidFill>
                  <a:schemeClr val="tx1"/>
                </a:solidFill>
                <a:latin typeface="Arial Black" panose="020B0A04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Arial Black" panose="020B0A04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Arial Black" panose="020B0A04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Arial Black" panose="020B0A04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Arial Black" panose="020B0A04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dirty="0"/>
              <a:t>Ultraprosessoitu ruoka ravitsemussuosituksissa </a:t>
            </a:r>
            <a:r>
              <a:rPr lang="fi-FI" sz="2000" dirty="0"/>
              <a:t> </a:t>
            </a:r>
          </a:p>
        </p:txBody>
      </p:sp>
      <p:sp>
        <p:nvSpPr>
          <p:cNvPr id="6" name="Alaotsikko 2">
            <a:extLst>
              <a:ext uri="{FF2B5EF4-FFF2-40B4-BE49-F238E27FC236}">
                <a16:creationId xmlns:a16="http://schemas.microsoft.com/office/drawing/2014/main" id="{612CBB2E-9625-A279-36B7-961CCEE8487F}"/>
              </a:ext>
            </a:extLst>
          </p:cNvPr>
          <p:cNvSpPr txBox="1">
            <a:spLocks noGrp="1"/>
          </p:cNvSpPr>
          <p:nvPr>
            <p:ph sz="half" idx="14"/>
          </p:nvPr>
        </p:nvSpPr>
        <p:spPr>
          <a:xfrm>
            <a:off x="742950" y="1858963"/>
            <a:ext cx="10388600" cy="3581054"/>
          </a:xfrm>
          <a:prstGeom prst="rect">
            <a:avLst/>
          </a:prstGeom>
        </p:spPr>
        <p:txBody>
          <a:bodyPr vert="horz" lIns="91440" tIns="45720" rIns="91440" bIns="45720" rtlCol="0">
            <a:noAutofit/>
          </a:bodyPr>
          <a:lstStyle>
            <a:lvl1pPr marL="0" indent="0" algn="l" defTabSz="548640" rtl="0" eaLnBrk="1" latinLnBrk="0" hangingPunct="1">
              <a:spcBef>
                <a:spcPct val="20000"/>
              </a:spcBef>
              <a:buFont typeface="Arial"/>
              <a:buNone/>
              <a:defRPr sz="1680" b="0" i="0" kern="1200">
                <a:solidFill>
                  <a:srgbClr val="000000"/>
                </a:solidFill>
                <a:latin typeface="Trebuchet MS" charset="0"/>
                <a:ea typeface="Trebuchet MS" charset="0"/>
                <a:cs typeface="Trebuchet MS" charset="0"/>
              </a:defRPr>
            </a:lvl1pPr>
            <a:lvl2pPr marL="548640" indent="0" algn="ctr" defTabSz="548640" rtl="0" eaLnBrk="1" latinLnBrk="0" hangingPunct="1">
              <a:spcBef>
                <a:spcPct val="20000"/>
              </a:spcBef>
              <a:buFont typeface="Arial"/>
              <a:buNone/>
              <a:defRPr sz="3360" b="0" i="0" kern="1200">
                <a:solidFill>
                  <a:schemeClr val="tx1">
                    <a:tint val="75000"/>
                  </a:schemeClr>
                </a:solidFill>
                <a:latin typeface="Trebuchet MS" charset="0"/>
                <a:ea typeface="Trebuchet MS" charset="0"/>
                <a:cs typeface="Trebuchet MS" charset="0"/>
              </a:defRPr>
            </a:lvl2pPr>
            <a:lvl3pPr marL="1097280" indent="0" algn="ctr" defTabSz="548640" rtl="0" eaLnBrk="1" latinLnBrk="0" hangingPunct="1">
              <a:spcBef>
                <a:spcPct val="20000"/>
              </a:spcBef>
              <a:buFont typeface="Arial"/>
              <a:buNone/>
              <a:defRPr sz="2880" b="0" i="0" kern="1200">
                <a:solidFill>
                  <a:schemeClr val="tx1">
                    <a:tint val="75000"/>
                  </a:schemeClr>
                </a:solidFill>
                <a:latin typeface="Trebuchet MS" charset="0"/>
                <a:ea typeface="Trebuchet MS" charset="0"/>
                <a:cs typeface="Trebuchet MS" charset="0"/>
              </a:defRPr>
            </a:lvl3pPr>
            <a:lvl4pPr marL="1645920" indent="0" algn="ctr" defTabSz="548640" rtl="0" eaLnBrk="1" latinLnBrk="0" hangingPunct="1">
              <a:spcBef>
                <a:spcPct val="20000"/>
              </a:spcBef>
              <a:buFont typeface="Arial"/>
              <a:buNone/>
              <a:defRPr sz="2400" b="0" i="0" kern="1200">
                <a:solidFill>
                  <a:schemeClr val="tx1">
                    <a:tint val="75000"/>
                  </a:schemeClr>
                </a:solidFill>
                <a:latin typeface="Trebuchet MS" charset="0"/>
                <a:ea typeface="Trebuchet MS" charset="0"/>
                <a:cs typeface="Trebuchet MS" charset="0"/>
              </a:defRPr>
            </a:lvl4pPr>
            <a:lvl5pPr marL="2194560" indent="0" algn="ctr" defTabSz="548640" rtl="0" eaLnBrk="1" latinLnBrk="0" hangingPunct="1">
              <a:spcBef>
                <a:spcPct val="20000"/>
              </a:spcBef>
              <a:buFont typeface="Arial"/>
              <a:buNone/>
              <a:defRPr sz="2400" b="0" i="0" kern="1200">
                <a:solidFill>
                  <a:schemeClr val="tx1">
                    <a:tint val="75000"/>
                  </a:schemeClr>
                </a:solidFill>
                <a:latin typeface="Trebuchet MS" charset="0"/>
                <a:ea typeface="Trebuchet MS" charset="0"/>
                <a:cs typeface="Trebuchet MS" charset="0"/>
              </a:defRPr>
            </a:lvl5pPr>
            <a:lvl6pPr marL="274320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6pPr>
            <a:lvl7pPr marL="329184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7pPr>
            <a:lvl8pPr marL="384048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8pPr>
            <a:lvl9pPr marL="438912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9pPr>
          </a:lstStyle>
          <a:p>
            <a:pPr marL="285750" marR="0" lvl="0" indent="-285750" algn="l" defTabSz="548640" rtl="0" eaLnBrk="1" fontAlgn="auto" latinLnBrk="0" hangingPunct="1">
              <a:lnSpc>
                <a:spcPct val="100000"/>
              </a:lnSpc>
              <a:spcBef>
                <a:spcPct val="20000"/>
              </a:spcBef>
              <a:spcAft>
                <a:spcPts val="0"/>
              </a:spcAft>
              <a:buClrTx/>
              <a:buSzTx/>
              <a:buFont typeface="Arial"/>
              <a:buBlip>
                <a:blip r:embed="rId3">
                  <a:extLst>
                    <a:ext uri="{96DAC541-7B7A-43D3-8B79-37D633B846F1}">
                      <asvg:svgBlip xmlns:asvg="http://schemas.microsoft.com/office/drawing/2016/SVG/main" r:embed="rId4"/>
                    </a:ext>
                  </a:extLst>
                </a:blip>
              </a:buBlip>
              <a:tabLst/>
              <a:defRPr/>
            </a:pPr>
            <a:endParaRPr lang="fi-FI" sz="1400" dirty="0"/>
          </a:p>
          <a:p>
            <a:pPr marR="0" lvl="0" algn="l" defTabSz="548640" rtl="0" eaLnBrk="1" fontAlgn="auto" latinLnBrk="0" hangingPunct="1">
              <a:lnSpc>
                <a:spcPct val="100000"/>
              </a:lnSpc>
              <a:spcBef>
                <a:spcPct val="20000"/>
              </a:spcBef>
              <a:spcAft>
                <a:spcPts val="0"/>
              </a:spcAft>
              <a:buClrTx/>
              <a:buSzTx/>
              <a:tabLst/>
              <a:defRPr/>
            </a:pPr>
            <a:r>
              <a:rPr lang="fi-FI" sz="1400" dirty="0"/>
              <a:t>Pohjoismaisissa ravitsemussuosituksissa ei anneta suositusta ultraprosessoidusta ruoasta,</a:t>
            </a:r>
            <a:r>
              <a:rPr lang="fi-FI" sz="1400" b="1" dirty="0"/>
              <a:t> koska tutkimusnäyttö ei ole osoittanut, että prosessointi itsessään vaikuttaisi elintarvikkeiden terveysvaikutuksiin. </a:t>
            </a:r>
          </a:p>
          <a:p>
            <a:pPr marR="0" lvl="0" algn="l" defTabSz="548640" rtl="0" eaLnBrk="1" fontAlgn="auto" latinLnBrk="0" hangingPunct="1">
              <a:lnSpc>
                <a:spcPct val="100000"/>
              </a:lnSpc>
              <a:spcBef>
                <a:spcPct val="20000"/>
              </a:spcBef>
              <a:spcAft>
                <a:spcPts val="0"/>
              </a:spcAft>
              <a:buClrTx/>
              <a:buSzTx/>
              <a:tabLst/>
              <a:defRPr/>
            </a:pPr>
            <a:endParaRPr lang="fi-FI" sz="1400" dirty="0"/>
          </a:p>
          <a:p>
            <a:pPr marR="0" lvl="0" algn="l" defTabSz="548640" rtl="0" eaLnBrk="1" fontAlgn="auto" latinLnBrk="0" hangingPunct="1">
              <a:lnSpc>
                <a:spcPct val="100000"/>
              </a:lnSpc>
              <a:spcBef>
                <a:spcPct val="20000"/>
              </a:spcBef>
              <a:spcAft>
                <a:spcPts val="0"/>
              </a:spcAft>
              <a:buClrTx/>
              <a:buSzTx/>
              <a:tabLst/>
              <a:defRPr/>
            </a:pPr>
            <a:r>
              <a:rPr lang="fi-FI" sz="1400" b="1" dirty="0"/>
              <a:t>Sen sijaan olennaista on tuotteen ravintosisältö. </a:t>
            </a:r>
          </a:p>
          <a:p>
            <a:pPr marR="0" lvl="0" algn="l" defTabSz="548640" rtl="0" eaLnBrk="1" fontAlgn="auto" latinLnBrk="0" hangingPunct="1">
              <a:lnSpc>
                <a:spcPct val="100000"/>
              </a:lnSpc>
              <a:spcBef>
                <a:spcPct val="20000"/>
              </a:spcBef>
              <a:spcAft>
                <a:spcPts val="0"/>
              </a:spcAft>
              <a:buClrTx/>
              <a:buSzTx/>
              <a:tabLst/>
              <a:defRPr/>
            </a:pPr>
            <a:r>
              <a:rPr lang="fi-FI" sz="1400" dirty="0"/>
              <a:t>Kansalliset ravitsemussuositukset perustuvat pohjoismaisiin  ravitsemussuosituksiin. </a:t>
            </a:r>
          </a:p>
          <a:p>
            <a:pPr marR="0" lvl="0" algn="l" defTabSz="548640" rtl="0" eaLnBrk="1" fontAlgn="auto" latinLnBrk="0" hangingPunct="1">
              <a:lnSpc>
                <a:spcPct val="100000"/>
              </a:lnSpc>
              <a:spcBef>
                <a:spcPct val="20000"/>
              </a:spcBef>
              <a:spcAft>
                <a:spcPts val="0"/>
              </a:spcAft>
              <a:buClrTx/>
              <a:buSzTx/>
              <a:tabLst/>
              <a:defRPr/>
            </a:pPr>
            <a:endParaRPr lang="fi-FI" sz="1400" dirty="0"/>
          </a:p>
          <a:p>
            <a:pPr marR="0" lvl="0" algn="l" defTabSz="548640" rtl="0" eaLnBrk="1" fontAlgn="auto" latinLnBrk="0" hangingPunct="1">
              <a:lnSpc>
                <a:spcPct val="100000"/>
              </a:lnSpc>
              <a:spcBef>
                <a:spcPct val="20000"/>
              </a:spcBef>
              <a:spcAft>
                <a:spcPts val="0"/>
              </a:spcAft>
              <a:buClrTx/>
              <a:buSzTx/>
              <a:tabLst/>
              <a:defRPr/>
            </a:pPr>
            <a:r>
              <a:rPr lang="fi-FI" sz="1400" b="1" dirty="0"/>
              <a:t>Suositeltava ruokavalio sisältää vain vähän tyydyttynyttä rasvaa, suolaa ja sokeria. </a:t>
            </a:r>
            <a:r>
              <a:rPr lang="fi-FI" sz="1400" dirty="0"/>
              <a:t>Ravitsemussuosituksia noudattamalla ravitsemukselliselta laadultaan huonomman ruoan osuus jää pieneksi ruokavaliossa.</a:t>
            </a:r>
            <a:r>
              <a:rPr lang="fi-FI" sz="1400" b="1" dirty="0"/>
              <a:t> Niin pohjoismaisissa kuin kansallisissa ravitsemussuosituksissa suositellaan käyttämään mahdollisimman vähän runsaasti lisättyä sokeria, suolaa ja tyydyttynyttä rasvaa sisältäviä elintarvikkeita, sokeria sisältäviä juomia sekä prosessoituja lihavalmisteita ja alkoholia. </a:t>
            </a:r>
            <a:r>
              <a:rPr lang="fi-FI" sz="1400" dirty="0"/>
              <a:t>Ruokapyramidissa ”sattumat”-osio pyramidin huipulla kuvaa edellä mainittuja ravintosisällöltään huonolaatuisia elintarvikkeita, joiden määrää ruokavaliossa on suositeltavaa rajoittaa.  </a:t>
            </a:r>
          </a:p>
          <a:p>
            <a:pPr marR="0" lvl="0" algn="l" defTabSz="548640" rtl="0" eaLnBrk="1" fontAlgn="auto" latinLnBrk="0" hangingPunct="1">
              <a:lnSpc>
                <a:spcPct val="100000"/>
              </a:lnSpc>
              <a:spcBef>
                <a:spcPct val="20000"/>
              </a:spcBef>
              <a:spcAft>
                <a:spcPts val="0"/>
              </a:spcAft>
              <a:buClrTx/>
              <a:buSzTx/>
              <a:tabLst/>
              <a:defRPr/>
            </a:pPr>
            <a:endParaRPr lang="fi-FI" sz="1400" dirty="0"/>
          </a:p>
          <a:p>
            <a:pPr marR="0" lvl="0" algn="l" defTabSz="548640" rtl="0" eaLnBrk="1" fontAlgn="auto" latinLnBrk="0" hangingPunct="1">
              <a:lnSpc>
                <a:spcPct val="100000"/>
              </a:lnSpc>
              <a:spcBef>
                <a:spcPct val="20000"/>
              </a:spcBef>
              <a:spcAft>
                <a:spcPts val="0"/>
              </a:spcAft>
              <a:buClrTx/>
              <a:buSzTx/>
              <a:tabLst/>
              <a:defRPr/>
            </a:pPr>
            <a:endParaRPr lang="fi-FI" sz="1400" dirty="0">
              <a:solidFill>
                <a:srgbClr val="282828"/>
              </a:solidFill>
              <a:latin typeface="Gill Sans MT"/>
            </a:endParaRPr>
          </a:p>
          <a:p>
            <a:pPr marL="285750" marR="0" lvl="0" indent="-285750" algn="l" defTabSz="548640" rtl="0" eaLnBrk="1" fontAlgn="auto" latinLnBrk="0" hangingPunct="1">
              <a:lnSpc>
                <a:spcPct val="100000"/>
              </a:lnSpc>
              <a:spcBef>
                <a:spcPct val="20000"/>
              </a:spcBef>
              <a:spcAft>
                <a:spcPts val="0"/>
              </a:spcAft>
              <a:buClrTx/>
              <a:buSzTx/>
              <a:buFont typeface="Arial"/>
              <a:buBlip>
                <a:blip r:embed="rId3">
                  <a:extLst>
                    <a:ext uri="{96DAC541-7B7A-43D3-8B79-37D633B846F1}">
                      <asvg:svgBlip xmlns:asvg="http://schemas.microsoft.com/office/drawing/2016/SVG/main" r:embed="rId4"/>
                    </a:ext>
                  </a:extLst>
                </a:blip>
              </a:buBlip>
              <a:tabLst/>
              <a:defRPr/>
            </a:pPr>
            <a:endParaRPr kumimoji="0" lang="fi-FI" sz="14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r>
              <a:rPr kumimoji="0" lang="fi-FI" sz="1400" b="0" i="0" u="none" strike="noStrike" kern="1200" cap="none" spc="0" normalizeH="0" baseline="0" noProof="0" dirty="0">
                <a:ln>
                  <a:noFill/>
                </a:ln>
                <a:solidFill>
                  <a:srgbClr val="282828"/>
                </a:solidFill>
                <a:effectLst/>
                <a:uLnTx/>
                <a:uFillTx/>
                <a:latin typeface="Gill Sans MT"/>
                <a:hlinkClick r:id="rId5"/>
              </a:rPr>
              <a:t>https://www.ruokavirasto.fi/elintarvikkeet/terveytta-edistava-ruokavalio/ravitsemus--ja-ruokasuositukset/usein-kysyttya-ravitsemussuosituksista/ultraprosessoitu-ruoka/</a:t>
            </a:r>
            <a:endParaRPr kumimoji="0" lang="fi-FI" sz="14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Gill Sans MT"/>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Gill Sans MT" panose="020B0502020104020203"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Gill Sans MT" panose="020B0502020104020203" pitchFamily="34"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HurmeGeometricSans1 Light" panose="020B0400020000000000" pitchFamily="34"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HurmeGeometricSans1 Light" panose="020B0400020000000000" pitchFamily="34"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HurmeGeometricSans1 Light" panose="020B0400020000000000" pitchFamily="34" charset="0"/>
            </a:endParaRPr>
          </a:p>
        </p:txBody>
      </p:sp>
    </p:spTree>
    <p:extLst>
      <p:ext uri="{BB962C8B-B14F-4D97-AF65-F5344CB8AC3E}">
        <p14:creationId xmlns:p14="http://schemas.microsoft.com/office/powerpoint/2010/main" val="521873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E6DF3-E34C-7BF5-9A31-C0F86DFE8F07}"/>
            </a:ext>
          </a:extLst>
        </p:cNvPr>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00FF63E1-26A4-E86D-DDED-92A6AF6C5EC9}"/>
              </a:ext>
            </a:extLst>
          </p:cNvPr>
          <p:cNvSpPr>
            <a:spLocks noGrp="1"/>
          </p:cNvSpPr>
          <p:nvPr>
            <p:ph type="body" sz="quarter" idx="22"/>
          </p:nvPr>
        </p:nvSpPr>
        <p:spPr>
          <a:xfrm>
            <a:off x="324908" y="536356"/>
            <a:ext cx="11542184" cy="838189"/>
          </a:xfrm>
        </p:spPr>
        <p:txBody>
          <a:bodyPr/>
          <a:lstStyle/>
          <a:p>
            <a:r>
              <a:rPr lang="fi-FI" dirty="0"/>
              <a:t>Vanhempien huoli ultraprosessoinnista</a:t>
            </a:r>
          </a:p>
        </p:txBody>
      </p:sp>
      <p:pic>
        <p:nvPicPr>
          <p:cNvPr id="5" name="Kuva 4">
            <a:extLst>
              <a:ext uri="{FF2B5EF4-FFF2-40B4-BE49-F238E27FC236}">
                <a16:creationId xmlns:a16="http://schemas.microsoft.com/office/drawing/2014/main" id="{F360347C-2016-FE2D-7AFB-DBBCA90C1C8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917878" y="1083666"/>
            <a:ext cx="6274122" cy="3845109"/>
          </a:xfrm>
          <a:prstGeom prst="rect">
            <a:avLst/>
          </a:prstGeom>
        </p:spPr>
      </p:pic>
      <p:sp>
        <p:nvSpPr>
          <p:cNvPr id="6" name="Alaotsikko 2">
            <a:extLst>
              <a:ext uri="{FF2B5EF4-FFF2-40B4-BE49-F238E27FC236}">
                <a16:creationId xmlns:a16="http://schemas.microsoft.com/office/drawing/2014/main" id="{1C2FC8F3-2D4B-1DDB-35DD-A9292D6631A2}"/>
              </a:ext>
            </a:extLst>
          </p:cNvPr>
          <p:cNvSpPr txBox="1">
            <a:spLocks noGrp="1"/>
          </p:cNvSpPr>
          <p:nvPr>
            <p:ph sz="half" idx="14"/>
          </p:nvPr>
        </p:nvSpPr>
        <p:spPr>
          <a:xfrm>
            <a:off x="557254" y="1251174"/>
            <a:ext cx="5065713" cy="4651375"/>
          </a:xfrm>
          <a:prstGeom prst="rect">
            <a:avLst/>
          </a:prstGeom>
        </p:spPr>
        <p:txBody>
          <a:bodyPr vert="horz" lIns="91440" tIns="45720" rIns="91440" bIns="45720" rtlCol="0">
            <a:normAutofit/>
          </a:bodyPr>
          <a:lstStyle>
            <a:lvl1pPr marL="0" indent="0" algn="l" defTabSz="548640" rtl="0" eaLnBrk="1" latinLnBrk="0" hangingPunct="1">
              <a:spcBef>
                <a:spcPct val="20000"/>
              </a:spcBef>
              <a:buFont typeface="Arial"/>
              <a:buNone/>
              <a:defRPr sz="1680" b="0" i="0" kern="1200">
                <a:solidFill>
                  <a:srgbClr val="000000"/>
                </a:solidFill>
                <a:latin typeface="Trebuchet MS" charset="0"/>
                <a:ea typeface="Trebuchet MS" charset="0"/>
                <a:cs typeface="Trebuchet MS" charset="0"/>
              </a:defRPr>
            </a:lvl1pPr>
            <a:lvl2pPr marL="548640" indent="0" algn="ctr" defTabSz="548640" rtl="0" eaLnBrk="1" latinLnBrk="0" hangingPunct="1">
              <a:spcBef>
                <a:spcPct val="20000"/>
              </a:spcBef>
              <a:buFont typeface="Arial"/>
              <a:buNone/>
              <a:defRPr sz="3360" b="0" i="0" kern="1200">
                <a:solidFill>
                  <a:schemeClr val="tx1">
                    <a:tint val="75000"/>
                  </a:schemeClr>
                </a:solidFill>
                <a:latin typeface="Trebuchet MS" charset="0"/>
                <a:ea typeface="Trebuchet MS" charset="0"/>
                <a:cs typeface="Trebuchet MS" charset="0"/>
              </a:defRPr>
            </a:lvl2pPr>
            <a:lvl3pPr marL="1097280" indent="0" algn="ctr" defTabSz="548640" rtl="0" eaLnBrk="1" latinLnBrk="0" hangingPunct="1">
              <a:spcBef>
                <a:spcPct val="20000"/>
              </a:spcBef>
              <a:buFont typeface="Arial"/>
              <a:buNone/>
              <a:defRPr sz="2880" b="0" i="0" kern="1200">
                <a:solidFill>
                  <a:schemeClr val="tx1">
                    <a:tint val="75000"/>
                  </a:schemeClr>
                </a:solidFill>
                <a:latin typeface="Trebuchet MS" charset="0"/>
                <a:ea typeface="Trebuchet MS" charset="0"/>
                <a:cs typeface="Trebuchet MS" charset="0"/>
              </a:defRPr>
            </a:lvl3pPr>
            <a:lvl4pPr marL="1645920" indent="0" algn="ctr" defTabSz="548640" rtl="0" eaLnBrk="1" latinLnBrk="0" hangingPunct="1">
              <a:spcBef>
                <a:spcPct val="20000"/>
              </a:spcBef>
              <a:buFont typeface="Arial"/>
              <a:buNone/>
              <a:defRPr sz="2400" b="0" i="0" kern="1200">
                <a:solidFill>
                  <a:schemeClr val="tx1">
                    <a:tint val="75000"/>
                  </a:schemeClr>
                </a:solidFill>
                <a:latin typeface="Trebuchet MS" charset="0"/>
                <a:ea typeface="Trebuchet MS" charset="0"/>
                <a:cs typeface="Trebuchet MS" charset="0"/>
              </a:defRPr>
            </a:lvl4pPr>
            <a:lvl5pPr marL="2194560" indent="0" algn="ctr" defTabSz="548640" rtl="0" eaLnBrk="1" latinLnBrk="0" hangingPunct="1">
              <a:spcBef>
                <a:spcPct val="20000"/>
              </a:spcBef>
              <a:buFont typeface="Arial"/>
              <a:buNone/>
              <a:defRPr sz="2400" b="0" i="0" kern="1200">
                <a:solidFill>
                  <a:schemeClr val="tx1">
                    <a:tint val="75000"/>
                  </a:schemeClr>
                </a:solidFill>
                <a:latin typeface="Trebuchet MS" charset="0"/>
                <a:ea typeface="Trebuchet MS" charset="0"/>
                <a:cs typeface="Trebuchet MS" charset="0"/>
              </a:defRPr>
            </a:lvl5pPr>
            <a:lvl6pPr marL="274320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6pPr>
            <a:lvl7pPr marL="329184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7pPr>
            <a:lvl8pPr marL="384048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8pPr>
            <a:lvl9pPr marL="438912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9pPr>
          </a:lstStyle>
          <a:p>
            <a:pPr marL="285750" marR="0" lvl="0" indent="-285750" algn="l" defTabSz="548640" rtl="0" eaLnBrk="1" fontAlgn="auto" latinLnBrk="0" hangingPunct="1">
              <a:lnSpc>
                <a:spcPct val="100000"/>
              </a:lnSpc>
              <a:spcBef>
                <a:spcPct val="20000"/>
              </a:spcBef>
              <a:spcAft>
                <a:spcPts val="0"/>
              </a:spcAft>
              <a:buClrTx/>
              <a:buSzTx/>
              <a:buFont typeface="Arial"/>
              <a:buBlip>
                <a:blip r:embed="rId3">
                  <a:extLst>
                    <a:ext uri="{96DAC541-7B7A-43D3-8B79-37D633B846F1}">
                      <asvg:svgBlip xmlns:asvg="http://schemas.microsoft.com/office/drawing/2016/SVG/main" r:embed="rId4"/>
                    </a:ext>
                  </a:extLst>
                </a:blip>
              </a:buBlip>
              <a:tabLst/>
              <a:defRPr/>
            </a:pPr>
            <a:r>
              <a:rPr lang="fi-FI" sz="1600" dirty="0">
                <a:solidFill>
                  <a:srgbClr val="282828"/>
                </a:solidFill>
                <a:latin typeface="Gill Sans MT"/>
              </a:rPr>
              <a:t>Valtuustoaloitteen tavoite – lasten ja nuorten ravitsemuksen parantaminen – on perusteltu ja tärkeä.</a:t>
            </a:r>
          </a:p>
          <a:p>
            <a:pPr marR="0" lvl="0" algn="l" defTabSz="548640" rtl="0" eaLnBrk="1" fontAlgn="auto" latinLnBrk="0" hangingPunct="1">
              <a:lnSpc>
                <a:spcPct val="100000"/>
              </a:lnSpc>
              <a:spcBef>
                <a:spcPct val="20000"/>
              </a:spcBef>
              <a:spcAft>
                <a:spcPts val="0"/>
              </a:spcAft>
              <a:buClrTx/>
              <a:buSzTx/>
              <a:tabLst/>
              <a:defRPr/>
            </a:pPr>
            <a:r>
              <a:rPr lang="fi-FI" sz="1600" dirty="0">
                <a:solidFill>
                  <a:srgbClr val="282828"/>
                </a:solidFill>
                <a:latin typeface="Times New Roman" panose="02020603050405020304" pitchFamily="18" charset="0"/>
                <a:cs typeface="Times New Roman" panose="02020603050405020304" pitchFamily="18" charset="0"/>
              </a:rPr>
              <a:t>	→ </a:t>
            </a:r>
            <a:r>
              <a:rPr lang="fi-FI" sz="1600" dirty="0">
                <a:solidFill>
                  <a:srgbClr val="282828"/>
                </a:solidFill>
                <a:latin typeface="Gill Sans MT"/>
              </a:rPr>
              <a:t>Esitetty keino, eli ultraprosessoitujen tuotteiden  	kieltäminen, ei perustu virallisiin suosituksiin eikä ole 	käytännössä toteuttamiskelpoinen!</a:t>
            </a:r>
          </a:p>
          <a:p>
            <a:pPr marL="285750" marR="0" lvl="0" indent="-285750" algn="l" defTabSz="548640" rtl="0" eaLnBrk="1" fontAlgn="auto" latinLnBrk="0" hangingPunct="1">
              <a:lnSpc>
                <a:spcPct val="100000"/>
              </a:lnSpc>
              <a:spcBef>
                <a:spcPct val="20000"/>
              </a:spcBef>
              <a:spcAft>
                <a:spcPts val="0"/>
              </a:spcAft>
              <a:buClrTx/>
              <a:buSzTx/>
              <a:buFont typeface="Arial"/>
              <a:buBlip>
                <a:blip r:embed="rId3">
                  <a:extLst>
                    <a:ext uri="{96DAC541-7B7A-43D3-8B79-37D633B846F1}">
                      <asvg:svgBlip xmlns:asvg="http://schemas.microsoft.com/office/drawing/2016/SVG/main" r:embed="rId4"/>
                    </a:ext>
                  </a:extLst>
                </a:blip>
              </a:buBlip>
              <a:tabLst/>
              <a:defRPr/>
            </a:pPr>
            <a:r>
              <a:rPr lang="fi-FI" sz="1600" dirty="0">
                <a:solidFill>
                  <a:srgbClr val="282828"/>
                </a:solidFill>
                <a:latin typeface="Gill Sans MT"/>
              </a:rPr>
              <a:t>Ruokapalveluissa keskeinen ohjaus on ruoan ravitsemuslaatu ja ruoan sopivuus ja maistuvuus kohderyhmälle.</a:t>
            </a:r>
          </a:p>
          <a:p>
            <a:pPr marL="285750" marR="0" lvl="0" indent="-285750" algn="l" defTabSz="548640" rtl="0" eaLnBrk="1" fontAlgn="auto" latinLnBrk="0" hangingPunct="1">
              <a:lnSpc>
                <a:spcPct val="100000"/>
              </a:lnSpc>
              <a:spcBef>
                <a:spcPct val="20000"/>
              </a:spcBef>
              <a:spcAft>
                <a:spcPts val="0"/>
              </a:spcAft>
              <a:buClrTx/>
              <a:buSzTx/>
              <a:buFont typeface="Arial"/>
              <a:buBlip>
                <a:blip r:embed="rId3">
                  <a:extLst>
                    <a:ext uri="{96DAC541-7B7A-43D3-8B79-37D633B846F1}">
                      <asvg:svgBlip xmlns:asvg="http://schemas.microsoft.com/office/drawing/2016/SVG/main" r:embed="rId4"/>
                    </a:ext>
                  </a:extLst>
                </a:blip>
              </a:buBlip>
              <a:tabLst/>
              <a:defRPr/>
            </a:pPr>
            <a:r>
              <a:rPr kumimoji="0" lang="fi-FI" sz="1600" b="0" i="0" u="none" strike="noStrike" kern="1200" cap="none" spc="0" normalizeH="0" baseline="0" noProof="0" dirty="0">
                <a:ln>
                  <a:noFill/>
                </a:ln>
                <a:solidFill>
                  <a:srgbClr val="282828"/>
                </a:solidFill>
                <a:effectLst/>
                <a:uLnTx/>
                <a:uFillTx/>
                <a:latin typeface="Gill Sans MT"/>
              </a:rPr>
              <a:t>Siirtymä vähemmän prosessoituihin raaka-aineisiin edellyttäisi merkittäviä muutoksia ruokapalvelujen toimintaympäristöön.</a:t>
            </a:r>
          </a:p>
          <a:p>
            <a:pPr marL="834390" lvl="1" indent="-285750" algn="l">
              <a:lnSpc>
                <a:spcPct val="100000"/>
              </a:lnSpc>
              <a:buBlip>
                <a:blip r:embed="rId3">
                  <a:extLst>
                    <a:ext uri="{96DAC541-7B7A-43D3-8B79-37D633B846F1}">
                      <asvg:svgBlip xmlns:asvg="http://schemas.microsoft.com/office/drawing/2016/SVG/main" r:embed="rId4"/>
                    </a:ext>
                  </a:extLst>
                </a:blip>
              </a:buBlip>
              <a:defRPr/>
            </a:pPr>
            <a:r>
              <a:rPr lang="fi-FI" sz="1600" dirty="0">
                <a:solidFill>
                  <a:srgbClr val="282828"/>
                </a:solidFill>
                <a:latin typeface="Gill Sans MT"/>
              </a:rPr>
              <a:t>Lisää tilaa esikäsittelyyn ja kylmäsäilytykseen.</a:t>
            </a:r>
          </a:p>
          <a:p>
            <a:pPr marL="834390" lvl="1" indent="-285750" algn="l">
              <a:lnSpc>
                <a:spcPct val="100000"/>
              </a:lnSpc>
              <a:buBlip>
                <a:blip r:embed="rId3">
                  <a:extLst>
                    <a:ext uri="{96DAC541-7B7A-43D3-8B79-37D633B846F1}">
                      <asvg:svgBlip xmlns:asvg="http://schemas.microsoft.com/office/drawing/2016/SVG/main" r:embed="rId4"/>
                    </a:ext>
                  </a:extLst>
                </a:blip>
              </a:buBlip>
              <a:defRPr/>
            </a:pPr>
            <a:r>
              <a:rPr lang="fi-FI" sz="1600" dirty="0">
                <a:solidFill>
                  <a:srgbClr val="282828"/>
                </a:solidFill>
                <a:latin typeface="Gill Sans MT"/>
              </a:rPr>
              <a:t>Lisää työvoimaa ja osaamista sekä ajankäytön uudelleenjärjestelyä.</a:t>
            </a:r>
          </a:p>
          <a:p>
            <a:pPr marL="834390" lvl="1" indent="-285750" algn="l">
              <a:lnSpc>
                <a:spcPct val="100000"/>
              </a:lnSpc>
              <a:buBlip>
                <a:blip r:embed="rId3">
                  <a:extLst>
                    <a:ext uri="{96DAC541-7B7A-43D3-8B79-37D633B846F1}">
                      <asvg:svgBlip xmlns:asvg="http://schemas.microsoft.com/office/drawing/2016/SVG/main" r:embed="rId4"/>
                    </a:ext>
                  </a:extLst>
                </a:blip>
              </a:buBlip>
              <a:defRPr/>
            </a:pPr>
            <a:r>
              <a:rPr kumimoji="0" lang="fi-FI" sz="1600" b="0" i="0" u="none" strike="noStrike" kern="1200" cap="none" spc="0" normalizeH="0" baseline="0" noProof="0" dirty="0">
                <a:ln>
                  <a:noFill/>
                </a:ln>
                <a:solidFill>
                  <a:srgbClr val="282828"/>
                </a:solidFill>
                <a:effectLst/>
                <a:uLnTx/>
                <a:uFillTx/>
                <a:latin typeface="Gill Sans MT"/>
              </a:rPr>
              <a:t>Lyhyemmät säilyvyysajat vaativat tiheämpiä toimituksia ja asettavat uusia vaatimuksia logistiikalle ja toimitushuoltovarmuudelle.  </a:t>
            </a:r>
          </a:p>
          <a:p>
            <a:pPr marR="0" lvl="0" algn="l" defTabSz="548640" rtl="0" eaLnBrk="1" fontAlgn="auto" latinLnBrk="0" hangingPunct="1">
              <a:lnSpc>
                <a:spcPct val="100000"/>
              </a:lnSpc>
              <a:spcBef>
                <a:spcPct val="20000"/>
              </a:spcBef>
              <a:spcAft>
                <a:spcPts val="0"/>
              </a:spcAft>
              <a:buClrTx/>
              <a:buSzTx/>
              <a:tabLst/>
              <a:defRPr/>
            </a:pPr>
            <a:endParaRPr kumimoji="0" lang="fi-FI" sz="3480" b="0" i="0" u="none" strike="noStrike" kern="1200" cap="none" spc="0" normalizeH="0" baseline="0" noProof="0" dirty="0">
              <a:ln>
                <a:noFill/>
              </a:ln>
              <a:solidFill>
                <a:srgbClr val="282828"/>
              </a:solidFill>
              <a:effectLst/>
              <a:uLnTx/>
              <a:uFillTx/>
              <a:latin typeface="Gill Sans MT"/>
            </a:endParaRPr>
          </a:p>
          <a:p>
            <a:pPr marL="285750" marR="0" lvl="0" indent="-285750" algn="l" defTabSz="548640" rtl="0" eaLnBrk="1" fontAlgn="auto" latinLnBrk="0" hangingPunct="1">
              <a:lnSpc>
                <a:spcPct val="100000"/>
              </a:lnSpc>
              <a:spcBef>
                <a:spcPct val="20000"/>
              </a:spcBef>
              <a:spcAft>
                <a:spcPts val="0"/>
              </a:spcAft>
              <a:buClrTx/>
              <a:buSzTx/>
              <a:buFont typeface="Arial"/>
              <a:buBlip>
                <a:blip r:embed="rId3">
                  <a:extLst>
                    <a:ext uri="{96DAC541-7B7A-43D3-8B79-37D633B846F1}">
                      <asvg:svgBlip xmlns:asvg="http://schemas.microsoft.com/office/drawing/2016/SVG/main" r:embed="rId4"/>
                    </a:ext>
                  </a:extLst>
                </a:blip>
              </a:buBlip>
              <a:tabLst/>
              <a:defRPr/>
            </a:pPr>
            <a:endParaRPr kumimoji="0" lang="fi-FI" sz="18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6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6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6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6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600" b="0" i="0" u="none" strike="noStrike" kern="1200" cap="none" spc="0" normalizeH="0" baseline="0" noProof="0" dirty="0">
              <a:ln>
                <a:noFill/>
              </a:ln>
              <a:solidFill>
                <a:srgbClr val="000000"/>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600" b="0" i="0" u="none" strike="noStrike" kern="1200" cap="none" spc="0" normalizeH="0" baseline="0" noProof="0" dirty="0">
              <a:ln>
                <a:noFill/>
              </a:ln>
              <a:solidFill>
                <a:srgbClr val="000000"/>
              </a:solidFill>
              <a:effectLst/>
              <a:uLnTx/>
              <a:uFillTx/>
              <a:latin typeface="Gill Sans MT"/>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fi-FI" sz="1900" b="0" i="0" u="none" strike="noStrike" kern="1200" cap="none" spc="0" normalizeH="0" baseline="0" noProof="0" dirty="0">
              <a:ln>
                <a:noFill/>
              </a:ln>
              <a:solidFill>
                <a:srgbClr val="000000"/>
              </a:solidFill>
              <a:effectLst/>
              <a:uLnTx/>
              <a:uFillTx/>
              <a:latin typeface="Gill Sans MT" panose="020B0502020104020203"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fi-FI" sz="1900" b="0" i="0" u="none" strike="noStrike" kern="1200" cap="none" spc="0" normalizeH="0" baseline="0" noProof="0" dirty="0">
              <a:ln>
                <a:noFill/>
              </a:ln>
              <a:solidFill>
                <a:srgbClr val="000000"/>
              </a:solidFill>
              <a:effectLst/>
              <a:uLnTx/>
              <a:uFillTx/>
              <a:latin typeface="Gill Sans MT" panose="020B0502020104020203" pitchFamily="34"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300" b="0" i="0" u="none" strike="noStrike" kern="1200" cap="none" spc="0" normalizeH="0" baseline="0" noProof="0" dirty="0">
              <a:ln>
                <a:noFill/>
              </a:ln>
              <a:solidFill>
                <a:srgbClr val="000000"/>
              </a:solidFill>
              <a:effectLst/>
              <a:uLnTx/>
              <a:uFillTx/>
              <a:latin typeface="HurmeGeometricSans1 Light" panose="020B0400020000000000" pitchFamily="34"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700" b="0" i="0" u="none" strike="noStrike" kern="1200" cap="none" spc="0" normalizeH="0" baseline="0" noProof="0" dirty="0">
              <a:ln>
                <a:noFill/>
              </a:ln>
              <a:solidFill>
                <a:srgbClr val="000000"/>
              </a:solidFill>
              <a:effectLst/>
              <a:uLnTx/>
              <a:uFillTx/>
              <a:latin typeface="HurmeGeometricSans1 Light" panose="020B0400020000000000" pitchFamily="34"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200" b="0" i="0" u="none" strike="noStrike" kern="1200" cap="none" spc="0" normalizeH="0" baseline="0" noProof="0" dirty="0">
              <a:ln>
                <a:noFill/>
              </a:ln>
              <a:solidFill>
                <a:srgbClr val="000000"/>
              </a:solidFill>
              <a:effectLst/>
              <a:uLnTx/>
              <a:uFillTx/>
              <a:latin typeface="HurmeGeometricSans1 Light" panose="020B0400020000000000" pitchFamily="34" charset="0"/>
            </a:endParaRPr>
          </a:p>
        </p:txBody>
      </p:sp>
      <p:sp>
        <p:nvSpPr>
          <p:cNvPr id="3" name="Puhekupla: Suorakulmio, kulmat pyöristettu 2">
            <a:extLst>
              <a:ext uri="{FF2B5EF4-FFF2-40B4-BE49-F238E27FC236}">
                <a16:creationId xmlns:a16="http://schemas.microsoft.com/office/drawing/2014/main" id="{E031FBD4-C3E6-2E85-9D9E-BB7E78B36428}"/>
              </a:ext>
            </a:extLst>
          </p:cNvPr>
          <p:cNvSpPr/>
          <p:nvPr/>
        </p:nvSpPr>
        <p:spPr>
          <a:xfrm>
            <a:off x="9256119" y="4928775"/>
            <a:ext cx="2241123" cy="1503615"/>
          </a:xfrm>
          <a:prstGeom prst="wedgeRoundRectCallout">
            <a:avLst>
              <a:gd name="adj1" fmla="val -96403"/>
              <a:gd name="adj2" fmla="val -65167"/>
              <a:gd name="adj3" fmla="val 16667"/>
            </a:avLst>
          </a:prstGeom>
          <a:solidFill>
            <a:schemeClr val="bg1"/>
          </a:solidFill>
          <a:ln w="9525">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548640">
              <a:spcBef>
                <a:spcPct val="20000"/>
              </a:spcBef>
              <a:defRPr/>
            </a:pPr>
            <a:r>
              <a:rPr lang="fi-FI" sz="1400" dirty="0">
                <a:solidFill>
                  <a:srgbClr val="282828"/>
                </a:solidFill>
                <a:latin typeface="Gill Sans MT"/>
              </a:rPr>
              <a:t>Tutkitaan paljon, mutta tällä hetkellä tieteellinen näyttö ei osoita, että prosessointi itsessään olisi tutkimuksissa osoitettujen terveyshaittojen syy.</a:t>
            </a:r>
          </a:p>
        </p:txBody>
      </p:sp>
    </p:spTree>
    <p:extLst>
      <p:ext uri="{BB962C8B-B14F-4D97-AF65-F5344CB8AC3E}">
        <p14:creationId xmlns:p14="http://schemas.microsoft.com/office/powerpoint/2010/main" val="228962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8FCC2-09E7-2C8D-7E3D-B6C05149407D}"/>
            </a:ext>
          </a:extLst>
        </p:cNvPr>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566A2C4B-9AEF-55B8-5744-69BBE1077BBC}"/>
              </a:ext>
            </a:extLst>
          </p:cNvPr>
          <p:cNvSpPr>
            <a:spLocks noGrp="1"/>
          </p:cNvSpPr>
          <p:nvPr>
            <p:ph type="body" sz="quarter" idx="22"/>
          </p:nvPr>
        </p:nvSpPr>
        <p:spPr>
          <a:xfrm>
            <a:off x="462412" y="347332"/>
            <a:ext cx="11542184" cy="838189"/>
          </a:xfrm>
        </p:spPr>
        <p:txBody>
          <a:bodyPr/>
          <a:lstStyle/>
          <a:p>
            <a:r>
              <a:rPr lang="fi-FI" dirty="0"/>
              <a:t>Ravitsemuslaatu ratkaisee ei ainesosaluettelon pituus</a:t>
            </a:r>
          </a:p>
          <a:p>
            <a:endParaRPr lang="fi-FI" dirty="0"/>
          </a:p>
        </p:txBody>
      </p:sp>
      <p:sp>
        <p:nvSpPr>
          <p:cNvPr id="6" name="Alaotsikko 2">
            <a:extLst>
              <a:ext uri="{FF2B5EF4-FFF2-40B4-BE49-F238E27FC236}">
                <a16:creationId xmlns:a16="http://schemas.microsoft.com/office/drawing/2014/main" id="{69509B91-B86D-2227-B46D-67C94D0FAB80}"/>
              </a:ext>
            </a:extLst>
          </p:cNvPr>
          <p:cNvSpPr txBox="1">
            <a:spLocks noGrp="1"/>
          </p:cNvSpPr>
          <p:nvPr>
            <p:ph sz="half" idx="14"/>
          </p:nvPr>
        </p:nvSpPr>
        <p:spPr>
          <a:xfrm>
            <a:off x="657723" y="1381571"/>
            <a:ext cx="5632241" cy="4651375"/>
          </a:xfrm>
          <a:prstGeom prst="rect">
            <a:avLst/>
          </a:prstGeom>
        </p:spPr>
        <p:txBody>
          <a:bodyPr vert="horz" lIns="91440" tIns="45720" rIns="91440" bIns="45720" rtlCol="0">
            <a:normAutofit lnSpcReduction="10000"/>
          </a:bodyPr>
          <a:lstStyle>
            <a:lvl1pPr marL="0" indent="0" algn="l" defTabSz="548640" rtl="0" eaLnBrk="1" latinLnBrk="0" hangingPunct="1">
              <a:spcBef>
                <a:spcPct val="20000"/>
              </a:spcBef>
              <a:buFont typeface="Arial"/>
              <a:buNone/>
              <a:defRPr sz="1680" b="0" i="0" kern="1200">
                <a:solidFill>
                  <a:srgbClr val="000000"/>
                </a:solidFill>
                <a:latin typeface="Trebuchet MS" charset="0"/>
                <a:ea typeface="Trebuchet MS" charset="0"/>
                <a:cs typeface="Trebuchet MS" charset="0"/>
              </a:defRPr>
            </a:lvl1pPr>
            <a:lvl2pPr marL="548640" indent="0" algn="ctr" defTabSz="548640" rtl="0" eaLnBrk="1" latinLnBrk="0" hangingPunct="1">
              <a:spcBef>
                <a:spcPct val="20000"/>
              </a:spcBef>
              <a:buFont typeface="Arial"/>
              <a:buNone/>
              <a:defRPr sz="3360" b="0" i="0" kern="1200">
                <a:solidFill>
                  <a:schemeClr val="tx1">
                    <a:tint val="75000"/>
                  </a:schemeClr>
                </a:solidFill>
                <a:latin typeface="Trebuchet MS" charset="0"/>
                <a:ea typeface="Trebuchet MS" charset="0"/>
                <a:cs typeface="Trebuchet MS" charset="0"/>
              </a:defRPr>
            </a:lvl2pPr>
            <a:lvl3pPr marL="1097280" indent="0" algn="ctr" defTabSz="548640" rtl="0" eaLnBrk="1" latinLnBrk="0" hangingPunct="1">
              <a:spcBef>
                <a:spcPct val="20000"/>
              </a:spcBef>
              <a:buFont typeface="Arial"/>
              <a:buNone/>
              <a:defRPr sz="2880" b="0" i="0" kern="1200">
                <a:solidFill>
                  <a:schemeClr val="tx1">
                    <a:tint val="75000"/>
                  </a:schemeClr>
                </a:solidFill>
                <a:latin typeface="Trebuchet MS" charset="0"/>
                <a:ea typeface="Trebuchet MS" charset="0"/>
                <a:cs typeface="Trebuchet MS" charset="0"/>
              </a:defRPr>
            </a:lvl3pPr>
            <a:lvl4pPr marL="1645920" indent="0" algn="ctr" defTabSz="548640" rtl="0" eaLnBrk="1" latinLnBrk="0" hangingPunct="1">
              <a:spcBef>
                <a:spcPct val="20000"/>
              </a:spcBef>
              <a:buFont typeface="Arial"/>
              <a:buNone/>
              <a:defRPr sz="2400" b="0" i="0" kern="1200">
                <a:solidFill>
                  <a:schemeClr val="tx1">
                    <a:tint val="75000"/>
                  </a:schemeClr>
                </a:solidFill>
                <a:latin typeface="Trebuchet MS" charset="0"/>
                <a:ea typeface="Trebuchet MS" charset="0"/>
                <a:cs typeface="Trebuchet MS" charset="0"/>
              </a:defRPr>
            </a:lvl4pPr>
            <a:lvl5pPr marL="2194560" indent="0" algn="ctr" defTabSz="548640" rtl="0" eaLnBrk="1" latinLnBrk="0" hangingPunct="1">
              <a:spcBef>
                <a:spcPct val="20000"/>
              </a:spcBef>
              <a:buFont typeface="Arial"/>
              <a:buNone/>
              <a:defRPr sz="2400" b="0" i="0" kern="1200">
                <a:solidFill>
                  <a:schemeClr val="tx1">
                    <a:tint val="75000"/>
                  </a:schemeClr>
                </a:solidFill>
                <a:latin typeface="Trebuchet MS" charset="0"/>
                <a:ea typeface="Trebuchet MS" charset="0"/>
                <a:cs typeface="Trebuchet MS" charset="0"/>
              </a:defRPr>
            </a:lvl5pPr>
            <a:lvl6pPr marL="274320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6pPr>
            <a:lvl7pPr marL="329184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7pPr>
            <a:lvl8pPr marL="384048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8pPr>
            <a:lvl9pPr marL="438912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9pPr>
          </a:lstStyle>
          <a:p>
            <a:pPr marL="285750" marR="0" lvl="0" indent="-285750" algn="l" defTabSz="548640" rtl="0" eaLnBrk="1" fontAlgn="auto" latinLnBrk="0" hangingPunct="1">
              <a:lnSpc>
                <a:spcPct val="100000"/>
              </a:lnSpc>
              <a:spcBef>
                <a:spcPct val="20000"/>
              </a:spcBef>
              <a:spcAft>
                <a:spcPts val="0"/>
              </a:spcAft>
              <a:buClrTx/>
              <a:buSzTx/>
              <a:buFont typeface="Arial"/>
              <a:buBlip>
                <a:blip r:embed="rId3">
                  <a:extLst>
                    <a:ext uri="{96DAC541-7B7A-43D3-8B79-37D633B846F1}">
                      <asvg:svgBlip xmlns:asvg="http://schemas.microsoft.com/office/drawing/2016/SVG/main" r:embed="rId4"/>
                    </a:ext>
                  </a:extLst>
                </a:blip>
              </a:buBlip>
              <a:tabLst/>
              <a:defRPr/>
            </a:pPr>
            <a:r>
              <a:rPr kumimoji="0" lang="fi-FI" sz="1600" b="0" i="0" u="none" strike="noStrike" kern="1200" cap="none" spc="0" normalizeH="0" baseline="0" noProof="0" dirty="0">
                <a:ln>
                  <a:noFill/>
                </a:ln>
                <a:solidFill>
                  <a:srgbClr val="282828"/>
                </a:solidFill>
                <a:effectLst/>
                <a:uLnTx/>
                <a:uFillTx/>
                <a:latin typeface="Gill Sans MT"/>
              </a:rPr>
              <a:t>Ruokien ja juomien ravintosisältö on terveyden kannalta olennaisempi asia kuin niiden jalostusaste!</a:t>
            </a:r>
          </a:p>
          <a:p>
            <a:pPr marL="285750" marR="0" lvl="0" indent="-285750" algn="l" defTabSz="548640" rtl="0" eaLnBrk="1" fontAlgn="auto" latinLnBrk="0" hangingPunct="1">
              <a:lnSpc>
                <a:spcPct val="100000"/>
              </a:lnSpc>
              <a:spcBef>
                <a:spcPct val="20000"/>
              </a:spcBef>
              <a:spcAft>
                <a:spcPts val="0"/>
              </a:spcAft>
              <a:buClrTx/>
              <a:buSzTx/>
              <a:buFont typeface="Arial"/>
              <a:buBlip>
                <a:blip r:embed="rId3">
                  <a:extLst>
                    <a:ext uri="{96DAC541-7B7A-43D3-8B79-37D633B846F1}">
                      <asvg:svgBlip xmlns:asvg="http://schemas.microsoft.com/office/drawing/2016/SVG/main" r:embed="rId4"/>
                    </a:ext>
                  </a:extLst>
                </a:blip>
              </a:buBlip>
              <a:tabLst/>
              <a:defRPr/>
            </a:pPr>
            <a:r>
              <a:rPr kumimoji="0" lang="fi-FI" sz="1600" b="0" i="0" u="none" strike="noStrike" kern="1200" cap="none" spc="0" normalizeH="0" baseline="0" noProof="0" dirty="0">
                <a:ln>
                  <a:noFill/>
                </a:ln>
                <a:solidFill>
                  <a:srgbClr val="282828"/>
                </a:solidFill>
                <a:effectLst/>
                <a:uLnTx/>
                <a:uFillTx/>
                <a:latin typeface="Gill Sans MT"/>
              </a:rPr>
              <a:t>Monet ravitsemuksellisesti suositeltavat ruoat – kuten D-vitaminoidut maitovalmisteet, kasvirasvalevitteet, kasvipohjaiset proteiinivalmisteet tai täysjyväleipä – ovat teknisesti pitkälle prosessoituja - terveyttä edistäviä valintoja.</a:t>
            </a:r>
          </a:p>
          <a:p>
            <a:pPr marL="285750" marR="0" lvl="0" indent="-285750" algn="l" defTabSz="548640" rtl="0" eaLnBrk="1" fontAlgn="auto" latinLnBrk="0" hangingPunct="1">
              <a:lnSpc>
                <a:spcPct val="100000"/>
              </a:lnSpc>
              <a:spcBef>
                <a:spcPct val="20000"/>
              </a:spcBef>
              <a:spcAft>
                <a:spcPts val="0"/>
              </a:spcAft>
              <a:buClrTx/>
              <a:buSzTx/>
              <a:buFont typeface="Arial"/>
              <a:buBlip>
                <a:blip r:embed="rId3">
                  <a:extLst>
                    <a:ext uri="{96DAC541-7B7A-43D3-8B79-37D633B846F1}">
                      <asvg:svgBlip xmlns:asvg="http://schemas.microsoft.com/office/drawing/2016/SVG/main" r:embed="rId4"/>
                    </a:ext>
                  </a:extLst>
                </a:blip>
              </a:buBlip>
              <a:tabLst/>
              <a:defRPr/>
            </a:pPr>
            <a:r>
              <a:rPr kumimoji="0" lang="fi-FI" sz="1600" b="0" i="0" u="none" strike="noStrike" kern="1200" cap="none" spc="0" normalizeH="0" baseline="0" noProof="0" dirty="0">
                <a:ln>
                  <a:noFill/>
                </a:ln>
                <a:solidFill>
                  <a:srgbClr val="282828"/>
                </a:solidFill>
                <a:effectLst/>
                <a:uLnTx/>
                <a:uFillTx/>
                <a:latin typeface="Gill Sans MT"/>
              </a:rPr>
              <a:t>Lyhyt ainesosaluettelo ei takaa terveellisyyttä, koska lyhyt ainesosaluettelokin voi sisältää terveydelle epäedullisen kokonaisuuden, kuten runsaasti suolaa, tyydyttynyttä rasvaa</a:t>
            </a:r>
            <a:r>
              <a:rPr lang="fi-FI" sz="1600" dirty="0">
                <a:solidFill>
                  <a:srgbClr val="282828"/>
                </a:solidFill>
                <a:latin typeface="Gill Sans MT"/>
              </a:rPr>
              <a:t> sekä </a:t>
            </a:r>
            <a:r>
              <a:rPr kumimoji="0" lang="fi-FI" sz="1600" b="0" i="0" u="none" strike="noStrike" kern="1200" cap="none" spc="0" normalizeH="0" baseline="0" noProof="0" dirty="0">
                <a:ln>
                  <a:noFill/>
                </a:ln>
                <a:solidFill>
                  <a:srgbClr val="282828"/>
                </a:solidFill>
                <a:effectLst/>
                <a:uLnTx/>
                <a:uFillTx/>
                <a:latin typeface="Gill Sans MT"/>
              </a:rPr>
              <a:t>sokeria. </a:t>
            </a:r>
          </a:p>
          <a:p>
            <a:pPr marL="285750" marR="0" lvl="0" indent="-285750" algn="l" defTabSz="548640" rtl="0" eaLnBrk="1" fontAlgn="auto" latinLnBrk="0" hangingPunct="1">
              <a:lnSpc>
                <a:spcPct val="100000"/>
              </a:lnSpc>
              <a:spcBef>
                <a:spcPct val="20000"/>
              </a:spcBef>
              <a:spcAft>
                <a:spcPts val="0"/>
              </a:spcAft>
              <a:buClrTx/>
              <a:buSzTx/>
              <a:buFont typeface="Arial"/>
              <a:buBlip>
                <a:blip r:embed="rId3">
                  <a:extLst>
                    <a:ext uri="{96DAC541-7B7A-43D3-8B79-37D633B846F1}">
                      <asvg:svgBlip xmlns:asvg="http://schemas.microsoft.com/office/drawing/2016/SVG/main" r:embed="rId4"/>
                    </a:ext>
                  </a:extLst>
                </a:blip>
              </a:buBlip>
              <a:tabLst/>
              <a:defRPr/>
            </a:pPr>
            <a:r>
              <a:rPr kumimoji="0" lang="fi-FI" sz="1600" b="0" i="0" u="none" strike="noStrike" kern="1200" cap="none" spc="0" normalizeH="0" baseline="0" noProof="0" dirty="0">
                <a:ln>
                  <a:noFill/>
                </a:ln>
                <a:solidFill>
                  <a:srgbClr val="282828"/>
                </a:solidFill>
                <a:effectLst/>
                <a:uLnTx/>
                <a:uFillTx/>
                <a:latin typeface="Gill Sans MT"/>
              </a:rPr>
              <a:t>Kouluaterian ainesosaluettelo voi olla pitkä, jos käytettäviä raaka-aineita on paljon ja pidentyä helposti silloin, jos ruoassa käytetään useista eri raaka-aineista koostettuja raaka-aineita, kuten monta kastikeainesta tai maustekastikkeita.</a:t>
            </a:r>
          </a:p>
          <a:p>
            <a:pPr marL="285750" marR="0" lvl="0" indent="-285750" algn="l" defTabSz="548640" rtl="0" eaLnBrk="1" fontAlgn="auto" latinLnBrk="0" hangingPunct="1">
              <a:lnSpc>
                <a:spcPct val="100000"/>
              </a:lnSpc>
              <a:spcBef>
                <a:spcPct val="20000"/>
              </a:spcBef>
              <a:spcAft>
                <a:spcPts val="0"/>
              </a:spcAft>
              <a:buClrTx/>
              <a:buSzTx/>
              <a:buFont typeface="Arial"/>
              <a:buBlip>
                <a:blip r:embed="rId3">
                  <a:extLst>
                    <a:ext uri="{96DAC541-7B7A-43D3-8B79-37D633B846F1}">
                      <asvg:svgBlip xmlns:asvg="http://schemas.microsoft.com/office/drawing/2016/SVG/main" r:embed="rId4"/>
                    </a:ext>
                  </a:extLst>
                </a:blip>
              </a:buBlip>
              <a:tabLst/>
              <a:defRPr/>
            </a:pPr>
            <a:r>
              <a:rPr kumimoji="0" lang="fi-FI" sz="1600" b="0" i="0" u="none" strike="noStrike" kern="1200" cap="none" spc="0" normalizeH="0" baseline="0" noProof="0" dirty="0">
                <a:ln>
                  <a:noFill/>
                </a:ln>
                <a:solidFill>
                  <a:srgbClr val="282828"/>
                </a:solidFill>
                <a:effectLst/>
                <a:uLnTx/>
                <a:uFillTx/>
                <a:latin typeface="Gill Sans MT"/>
              </a:rPr>
              <a:t>Monet valmiit kastikepohjat, voivat </a:t>
            </a:r>
            <a:r>
              <a:rPr kumimoji="0" lang="fi-FI" sz="1600" b="0" i="0" u="none" strike="noStrike" kern="1200" cap="none" spc="0" normalizeH="0" baseline="0" noProof="0" dirty="0" err="1">
                <a:ln>
                  <a:noFill/>
                </a:ln>
                <a:solidFill>
                  <a:srgbClr val="282828"/>
                </a:solidFill>
                <a:effectLst/>
                <a:uLnTx/>
                <a:uFillTx/>
                <a:latin typeface="Gill Sans MT"/>
              </a:rPr>
              <a:t>luok</a:t>
            </a:r>
            <a:r>
              <a:rPr lang="fi-FI" sz="1600" dirty="0" err="1">
                <a:solidFill>
                  <a:srgbClr val="282828"/>
                </a:solidFill>
                <a:latin typeface="Gill Sans MT"/>
              </a:rPr>
              <a:t>ittua</a:t>
            </a:r>
            <a:r>
              <a:rPr kumimoji="0" lang="fi-FI" sz="1600" b="0" i="0" u="none" strike="noStrike" kern="1200" cap="none" spc="0" normalizeH="0" baseline="0" noProof="0" dirty="0">
                <a:ln>
                  <a:noFill/>
                </a:ln>
                <a:solidFill>
                  <a:srgbClr val="282828"/>
                </a:solidFill>
                <a:effectLst/>
                <a:uLnTx/>
                <a:uFillTx/>
                <a:latin typeface="Gill Sans MT"/>
              </a:rPr>
              <a:t> ultraprosessoiduksi. Kastikepohjat ja maustekastikkeet saattavat sisältää säilöntäaineita, stabilointiaineita, emulgointiaineita, väriaineita ja modifioitua tärkkelystä.</a:t>
            </a:r>
          </a:p>
          <a:p>
            <a:pPr marR="0" lvl="0" algn="l" defTabSz="548640" rtl="0" eaLnBrk="1" fontAlgn="auto" latinLnBrk="0" hangingPunct="1">
              <a:lnSpc>
                <a:spcPct val="100000"/>
              </a:lnSpc>
              <a:spcBef>
                <a:spcPct val="20000"/>
              </a:spcBef>
              <a:spcAft>
                <a:spcPts val="0"/>
              </a:spcAft>
              <a:buClrTx/>
              <a:buSzTx/>
              <a:tabLst/>
              <a:defRPr/>
            </a:pPr>
            <a:endParaRPr kumimoji="0" lang="fi-FI" sz="1600" b="0" i="0" u="none" strike="noStrike" kern="1200" cap="none" spc="0" normalizeH="0" baseline="0" noProof="0" dirty="0">
              <a:ln>
                <a:noFill/>
              </a:ln>
              <a:solidFill>
                <a:srgbClr val="282828"/>
              </a:solidFill>
              <a:effectLst/>
              <a:uLnTx/>
              <a:uFillTx/>
              <a:latin typeface="Gill Sans MT"/>
            </a:endParaRPr>
          </a:p>
          <a:p>
            <a:pPr marL="285750" marR="0" lvl="0" indent="-285750" algn="l" defTabSz="548640" rtl="0" eaLnBrk="1" fontAlgn="auto" latinLnBrk="0" hangingPunct="1">
              <a:lnSpc>
                <a:spcPct val="100000"/>
              </a:lnSpc>
              <a:spcBef>
                <a:spcPct val="20000"/>
              </a:spcBef>
              <a:spcAft>
                <a:spcPts val="0"/>
              </a:spcAft>
              <a:buClrTx/>
              <a:buSzTx/>
              <a:buFont typeface="Arial"/>
              <a:buBlip>
                <a:blip r:embed="rId3">
                  <a:extLst>
                    <a:ext uri="{96DAC541-7B7A-43D3-8B79-37D633B846F1}">
                      <asvg:svgBlip xmlns:asvg="http://schemas.microsoft.com/office/drawing/2016/SVG/main" r:embed="rId4"/>
                    </a:ext>
                  </a:extLst>
                </a:blip>
              </a:buBlip>
              <a:tabLst/>
              <a:defRPr/>
            </a:pPr>
            <a:endParaRPr kumimoji="0" lang="fi-FI" sz="1600" b="0" i="0" u="none" strike="noStrike" kern="1200" cap="none" spc="0" normalizeH="0" baseline="0" noProof="0" dirty="0">
              <a:ln>
                <a:noFill/>
              </a:ln>
              <a:solidFill>
                <a:srgbClr val="282828"/>
              </a:solidFill>
              <a:effectLst/>
              <a:uLnTx/>
              <a:uFillTx/>
              <a:latin typeface="Gill Sans MT"/>
            </a:endParaRPr>
          </a:p>
          <a:p>
            <a:pPr marL="285750" marR="0" lvl="0" indent="-285750" algn="l" defTabSz="548640" rtl="0" eaLnBrk="1" fontAlgn="auto" latinLnBrk="0" hangingPunct="1">
              <a:lnSpc>
                <a:spcPct val="100000"/>
              </a:lnSpc>
              <a:spcBef>
                <a:spcPct val="20000"/>
              </a:spcBef>
              <a:spcAft>
                <a:spcPts val="0"/>
              </a:spcAft>
              <a:buClrTx/>
              <a:buSzTx/>
              <a:buFont typeface="Arial"/>
              <a:buBlip>
                <a:blip r:embed="rId3">
                  <a:extLst>
                    <a:ext uri="{96DAC541-7B7A-43D3-8B79-37D633B846F1}">
                      <asvg:svgBlip xmlns:asvg="http://schemas.microsoft.com/office/drawing/2016/SVG/main" r:embed="rId4"/>
                    </a:ext>
                  </a:extLst>
                </a:blip>
              </a:buBlip>
              <a:tabLst/>
              <a:defRPr/>
            </a:pPr>
            <a:endParaRPr kumimoji="0" lang="fi-FI" sz="1600" b="0" i="0" u="none" strike="noStrike" kern="1200" cap="none" spc="0" normalizeH="0" baseline="0" noProof="0" dirty="0">
              <a:ln>
                <a:noFill/>
              </a:ln>
              <a:solidFill>
                <a:srgbClr val="282828"/>
              </a:solidFill>
              <a:effectLst/>
              <a:uLnTx/>
              <a:uFillTx/>
              <a:latin typeface="Gill Sans MT"/>
            </a:endParaRPr>
          </a:p>
          <a:p>
            <a:pPr marL="285750" marR="0" lvl="0" indent="-285750" algn="l" defTabSz="548640" rtl="0" eaLnBrk="1" fontAlgn="auto" latinLnBrk="0" hangingPunct="1">
              <a:lnSpc>
                <a:spcPct val="100000"/>
              </a:lnSpc>
              <a:spcBef>
                <a:spcPct val="20000"/>
              </a:spcBef>
              <a:spcAft>
                <a:spcPts val="0"/>
              </a:spcAft>
              <a:buClrTx/>
              <a:buSzTx/>
              <a:buFont typeface="Arial"/>
              <a:buBlip>
                <a:blip r:embed="rId3">
                  <a:extLst>
                    <a:ext uri="{96DAC541-7B7A-43D3-8B79-37D633B846F1}">
                      <asvg:svgBlip xmlns:asvg="http://schemas.microsoft.com/office/drawing/2016/SVG/main" r:embed="rId4"/>
                    </a:ext>
                  </a:extLst>
                </a:blip>
              </a:buBlip>
              <a:tabLst/>
              <a:defRPr/>
            </a:pPr>
            <a:endParaRPr kumimoji="0" lang="fi-FI" sz="1600" b="0" i="0" u="none" strike="noStrike" kern="1200" cap="none" spc="0" normalizeH="0" baseline="0" noProof="0" dirty="0">
              <a:ln>
                <a:noFill/>
              </a:ln>
              <a:solidFill>
                <a:srgbClr val="282828"/>
              </a:solidFill>
              <a:effectLst/>
              <a:uLnTx/>
              <a:uFillTx/>
              <a:latin typeface="Gill Sans MT"/>
            </a:endParaRPr>
          </a:p>
          <a:p>
            <a:pPr marL="285750" marR="0" lvl="0" indent="-285750" algn="l" defTabSz="548640" rtl="0" eaLnBrk="1" fontAlgn="auto" latinLnBrk="0" hangingPunct="1">
              <a:lnSpc>
                <a:spcPct val="100000"/>
              </a:lnSpc>
              <a:spcBef>
                <a:spcPct val="20000"/>
              </a:spcBef>
              <a:spcAft>
                <a:spcPts val="0"/>
              </a:spcAft>
              <a:buClrTx/>
              <a:buSzTx/>
              <a:buFont typeface="Arial"/>
              <a:buBlip>
                <a:blip r:embed="rId3">
                  <a:extLst>
                    <a:ext uri="{96DAC541-7B7A-43D3-8B79-37D633B846F1}">
                      <asvg:svgBlip xmlns:asvg="http://schemas.microsoft.com/office/drawing/2016/SVG/main" r:embed="rId4"/>
                    </a:ext>
                  </a:extLst>
                </a:blip>
              </a:buBlip>
              <a:tabLst/>
              <a:defRPr/>
            </a:pPr>
            <a:endParaRPr kumimoji="0" lang="fi-FI" sz="1600" b="0" i="0" u="none" strike="noStrike" kern="1200" cap="none" spc="0" normalizeH="0" baseline="0" noProof="0" dirty="0">
              <a:ln>
                <a:noFill/>
              </a:ln>
              <a:solidFill>
                <a:srgbClr val="282828"/>
              </a:solidFill>
              <a:effectLst/>
              <a:uLnTx/>
              <a:uFillTx/>
              <a:latin typeface="Gill Sans MT"/>
            </a:endParaRPr>
          </a:p>
          <a:p>
            <a:pPr marL="285750" marR="0" lvl="0" indent="-285750" algn="l" defTabSz="548640" rtl="0" eaLnBrk="1" fontAlgn="auto" latinLnBrk="0" hangingPunct="1">
              <a:lnSpc>
                <a:spcPct val="100000"/>
              </a:lnSpc>
              <a:spcBef>
                <a:spcPct val="20000"/>
              </a:spcBef>
              <a:spcAft>
                <a:spcPts val="0"/>
              </a:spcAft>
              <a:buClrTx/>
              <a:buSzTx/>
              <a:buFont typeface="Arial"/>
              <a:buBlip>
                <a:blip r:embed="rId3">
                  <a:extLst>
                    <a:ext uri="{96DAC541-7B7A-43D3-8B79-37D633B846F1}">
                      <asvg:svgBlip xmlns:asvg="http://schemas.microsoft.com/office/drawing/2016/SVG/main" r:embed="rId4"/>
                    </a:ext>
                  </a:extLst>
                </a:blip>
              </a:buBlip>
              <a:tabLst/>
              <a:defRPr/>
            </a:pPr>
            <a:endParaRPr kumimoji="0" lang="fi-FI" sz="3480" b="0" i="0" u="none" strike="noStrike" kern="1200" cap="none" spc="0" normalizeH="0" baseline="0" noProof="0" dirty="0">
              <a:ln>
                <a:noFill/>
              </a:ln>
              <a:solidFill>
                <a:srgbClr val="282828"/>
              </a:solidFill>
              <a:effectLst/>
              <a:uLnTx/>
              <a:uFillTx/>
              <a:latin typeface="Gill Sans MT"/>
            </a:endParaRPr>
          </a:p>
          <a:p>
            <a:pPr marL="285750" marR="0" lvl="0" indent="-285750" algn="l" defTabSz="548640" rtl="0" eaLnBrk="1" fontAlgn="auto" latinLnBrk="0" hangingPunct="1">
              <a:lnSpc>
                <a:spcPct val="100000"/>
              </a:lnSpc>
              <a:spcBef>
                <a:spcPct val="20000"/>
              </a:spcBef>
              <a:spcAft>
                <a:spcPts val="0"/>
              </a:spcAft>
              <a:buClrTx/>
              <a:buSzTx/>
              <a:buFont typeface="Arial"/>
              <a:buBlip>
                <a:blip r:embed="rId3">
                  <a:extLst>
                    <a:ext uri="{96DAC541-7B7A-43D3-8B79-37D633B846F1}">
                      <asvg:svgBlip xmlns:asvg="http://schemas.microsoft.com/office/drawing/2016/SVG/main" r:embed="rId4"/>
                    </a:ext>
                  </a:extLst>
                </a:blip>
              </a:buBlip>
              <a:tabLst/>
              <a:defRPr/>
            </a:pPr>
            <a:endParaRPr kumimoji="0" lang="fi-FI" sz="18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6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6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6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6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600" b="0" i="0" u="none" strike="noStrike" kern="1200" cap="none" spc="0" normalizeH="0" baseline="0" noProof="0" dirty="0">
              <a:ln>
                <a:noFill/>
              </a:ln>
              <a:solidFill>
                <a:srgbClr val="000000"/>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600" b="0" i="0" u="none" strike="noStrike" kern="1200" cap="none" spc="0" normalizeH="0" baseline="0" noProof="0" dirty="0">
              <a:ln>
                <a:noFill/>
              </a:ln>
              <a:solidFill>
                <a:srgbClr val="000000"/>
              </a:solidFill>
              <a:effectLst/>
              <a:uLnTx/>
              <a:uFillTx/>
              <a:latin typeface="Gill Sans MT"/>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fi-FI" sz="1900" b="0" i="0" u="none" strike="noStrike" kern="1200" cap="none" spc="0" normalizeH="0" baseline="0" noProof="0" dirty="0">
              <a:ln>
                <a:noFill/>
              </a:ln>
              <a:solidFill>
                <a:srgbClr val="000000"/>
              </a:solidFill>
              <a:effectLst/>
              <a:uLnTx/>
              <a:uFillTx/>
              <a:latin typeface="Gill Sans MT" panose="020B0502020104020203"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fi-FI" sz="1900" b="0" i="0" u="none" strike="noStrike" kern="1200" cap="none" spc="0" normalizeH="0" baseline="0" noProof="0" dirty="0">
              <a:ln>
                <a:noFill/>
              </a:ln>
              <a:solidFill>
                <a:srgbClr val="000000"/>
              </a:solidFill>
              <a:effectLst/>
              <a:uLnTx/>
              <a:uFillTx/>
              <a:latin typeface="Gill Sans MT" panose="020B0502020104020203" pitchFamily="34"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300" b="0" i="0" u="none" strike="noStrike" kern="1200" cap="none" spc="0" normalizeH="0" baseline="0" noProof="0" dirty="0">
              <a:ln>
                <a:noFill/>
              </a:ln>
              <a:solidFill>
                <a:srgbClr val="000000"/>
              </a:solidFill>
              <a:effectLst/>
              <a:uLnTx/>
              <a:uFillTx/>
              <a:latin typeface="HurmeGeometricSans1 Light" panose="020B0400020000000000" pitchFamily="34"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700" b="0" i="0" u="none" strike="noStrike" kern="1200" cap="none" spc="0" normalizeH="0" baseline="0" noProof="0" dirty="0">
              <a:ln>
                <a:noFill/>
              </a:ln>
              <a:solidFill>
                <a:srgbClr val="000000"/>
              </a:solidFill>
              <a:effectLst/>
              <a:uLnTx/>
              <a:uFillTx/>
              <a:latin typeface="HurmeGeometricSans1 Light" panose="020B0400020000000000" pitchFamily="34"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200" b="0" i="0" u="none" strike="noStrike" kern="1200" cap="none" spc="0" normalizeH="0" baseline="0" noProof="0" dirty="0">
              <a:ln>
                <a:noFill/>
              </a:ln>
              <a:solidFill>
                <a:srgbClr val="000000"/>
              </a:solidFill>
              <a:effectLst/>
              <a:uLnTx/>
              <a:uFillTx/>
              <a:latin typeface="HurmeGeometricSans1 Light" panose="020B0400020000000000" pitchFamily="34" charset="0"/>
            </a:endParaRPr>
          </a:p>
        </p:txBody>
      </p:sp>
      <p:pic>
        <p:nvPicPr>
          <p:cNvPr id="2" name="Kuva 1">
            <a:extLst>
              <a:ext uri="{FF2B5EF4-FFF2-40B4-BE49-F238E27FC236}">
                <a16:creationId xmlns:a16="http://schemas.microsoft.com/office/drawing/2014/main" id="{EC3B4C02-9554-67F9-5DD8-0CDF23438F2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68060" y="748144"/>
            <a:ext cx="769437" cy="1136283"/>
          </a:xfrm>
          <a:prstGeom prst="rect">
            <a:avLst/>
          </a:prstGeom>
        </p:spPr>
      </p:pic>
      <p:pic>
        <p:nvPicPr>
          <p:cNvPr id="7" name="Kuva 6">
            <a:extLst>
              <a:ext uri="{FF2B5EF4-FFF2-40B4-BE49-F238E27FC236}">
                <a16:creationId xmlns:a16="http://schemas.microsoft.com/office/drawing/2014/main" id="{6B5F00F0-52EB-E921-6C64-31BB46AA806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06727" y="384762"/>
            <a:ext cx="2089690" cy="1785232"/>
          </a:xfrm>
          <a:prstGeom prst="rect">
            <a:avLst/>
          </a:prstGeom>
        </p:spPr>
      </p:pic>
      <p:pic>
        <p:nvPicPr>
          <p:cNvPr id="10" name="Kuva 9">
            <a:extLst>
              <a:ext uri="{FF2B5EF4-FFF2-40B4-BE49-F238E27FC236}">
                <a16:creationId xmlns:a16="http://schemas.microsoft.com/office/drawing/2014/main" id="{22376710-BA86-F6D7-D7FC-07E53CEBC0D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848858" y="2581810"/>
            <a:ext cx="501737" cy="1374952"/>
          </a:xfrm>
          <a:prstGeom prst="rect">
            <a:avLst/>
          </a:prstGeom>
        </p:spPr>
      </p:pic>
      <p:pic>
        <p:nvPicPr>
          <p:cNvPr id="12" name="Kuva 11">
            <a:extLst>
              <a:ext uri="{FF2B5EF4-FFF2-40B4-BE49-F238E27FC236}">
                <a16:creationId xmlns:a16="http://schemas.microsoft.com/office/drawing/2014/main" id="{CCBAE7F9-CF74-0FAC-2F67-D7CD41D2AA1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206728" y="2861357"/>
            <a:ext cx="2565407" cy="1597075"/>
          </a:xfrm>
          <a:prstGeom prst="rect">
            <a:avLst/>
          </a:prstGeom>
        </p:spPr>
      </p:pic>
      <p:pic>
        <p:nvPicPr>
          <p:cNvPr id="14" name="Kuva 13">
            <a:extLst>
              <a:ext uri="{FF2B5EF4-FFF2-40B4-BE49-F238E27FC236}">
                <a16:creationId xmlns:a16="http://schemas.microsoft.com/office/drawing/2014/main" id="{61CA0BC4-2769-7B66-DC6A-851C8ED597A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206727" y="2348495"/>
            <a:ext cx="2565408" cy="397359"/>
          </a:xfrm>
          <a:prstGeom prst="rect">
            <a:avLst/>
          </a:prstGeom>
        </p:spPr>
      </p:pic>
      <p:pic>
        <p:nvPicPr>
          <p:cNvPr id="8" name="Kuva 7">
            <a:extLst>
              <a:ext uri="{FF2B5EF4-FFF2-40B4-BE49-F238E27FC236}">
                <a16:creationId xmlns:a16="http://schemas.microsoft.com/office/drawing/2014/main" id="{08A80E3E-CA0F-7E2F-C117-DBD5D0CC424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668060" y="4374233"/>
            <a:ext cx="863334" cy="1198679"/>
          </a:xfrm>
          <a:prstGeom prst="rect">
            <a:avLst/>
          </a:prstGeom>
        </p:spPr>
      </p:pic>
      <p:pic>
        <p:nvPicPr>
          <p:cNvPr id="9" name="Kuva 8">
            <a:extLst>
              <a:ext uri="{FF2B5EF4-FFF2-40B4-BE49-F238E27FC236}">
                <a16:creationId xmlns:a16="http://schemas.microsoft.com/office/drawing/2014/main" id="{18321BEB-E012-6C3D-2259-132BCDB46A6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610232" y="4749634"/>
            <a:ext cx="3394364" cy="447875"/>
          </a:xfrm>
          <a:prstGeom prst="rect">
            <a:avLst/>
          </a:prstGeom>
        </p:spPr>
      </p:pic>
      <p:pic>
        <p:nvPicPr>
          <p:cNvPr id="13" name="Kuva 12">
            <a:extLst>
              <a:ext uri="{FF2B5EF4-FFF2-40B4-BE49-F238E27FC236}">
                <a16:creationId xmlns:a16="http://schemas.microsoft.com/office/drawing/2014/main" id="{7F9D9D60-C8C1-C1D7-AC2C-38EF2BFF28D8}"/>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401738" y="5241355"/>
            <a:ext cx="1015504" cy="894191"/>
          </a:xfrm>
          <a:prstGeom prst="rect">
            <a:avLst/>
          </a:prstGeom>
        </p:spPr>
      </p:pic>
      <p:pic>
        <p:nvPicPr>
          <p:cNvPr id="16" name="Kuva 15">
            <a:extLst>
              <a:ext uri="{FF2B5EF4-FFF2-40B4-BE49-F238E27FC236}">
                <a16:creationId xmlns:a16="http://schemas.microsoft.com/office/drawing/2014/main" id="{1021DBF4-15F5-F5B0-90F9-27DE1B62E900}"/>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391400" y="6147867"/>
            <a:ext cx="4675910" cy="293849"/>
          </a:xfrm>
          <a:prstGeom prst="rect">
            <a:avLst/>
          </a:prstGeom>
        </p:spPr>
      </p:pic>
    </p:spTree>
    <p:extLst>
      <p:ext uri="{BB962C8B-B14F-4D97-AF65-F5344CB8AC3E}">
        <p14:creationId xmlns:p14="http://schemas.microsoft.com/office/powerpoint/2010/main" val="276765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CE43E-75E0-EE23-E5F4-05BD9303E67F}"/>
            </a:ext>
          </a:extLst>
        </p:cNvPr>
        <p:cNvGrpSpPr/>
        <p:nvPr/>
      </p:nvGrpSpPr>
      <p:grpSpPr>
        <a:xfrm>
          <a:off x="0" y="0"/>
          <a:ext cx="0" cy="0"/>
          <a:chOff x="0" y="0"/>
          <a:chExt cx="0" cy="0"/>
        </a:xfrm>
      </p:grpSpPr>
      <p:pic>
        <p:nvPicPr>
          <p:cNvPr id="10" name="Kuvan paikkamerkki 9" descr="Lähikuva laboratoriossa olevista dekantterilaseista, joissa on liuosta">
            <a:extLst>
              <a:ext uri="{FF2B5EF4-FFF2-40B4-BE49-F238E27FC236}">
                <a16:creationId xmlns:a16="http://schemas.microsoft.com/office/drawing/2014/main" id="{FC65F5AB-02D3-D731-CBC6-CD2EA2329268}"/>
              </a:ext>
            </a:extLst>
          </p:cNvPr>
          <p:cNvPicPr>
            <a:picLocks noGrp="1" noChangeAspect="1"/>
          </p:cNvPicPr>
          <p:nvPr>
            <p:ph type="pic" sz="quarter" idx="23"/>
          </p:nvPr>
        </p:nvPicPr>
        <p:blipFill>
          <a:blip r:embed="rId3" cstate="email">
            <a:extLst>
              <a:ext uri="{28A0092B-C50C-407E-A947-70E740481C1C}">
                <a14:useLocalDpi xmlns:a14="http://schemas.microsoft.com/office/drawing/2010/main"/>
              </a:ext>
            </a:extLst>
          </a:blip>
          <a:srcRect/>
          <a:stretch/>
        </p:blipFill>
        <p:spPr>
          <a:xfrm>
            <a:off x="5159375" y="0"/>
            <a:ext cx="7032625" cy="6858000"/>
          </a:xfrm>
          <a:prstGeom prst="rect">
            <a:avLst/>
          </a:prstGeom>
        </p:spPr>
      </p:pic>
      <p:sp>
        <p:nvSpPr>
          <p:cNvPr id="6" name="Kuva 2">
            <a:extLst>
              <a:ext uri="{FF2B5EF4-FFF2-40B4-BE49-F238E27FC236}">
                <a16:creationId xmlns:a16="http://schemas.microsoft.com/office/drawing/2014/main" id="{8B39C267-5734-A473-767A-48A38A97B7DD}"/>
              </a:ext>
            </a:extLst>
          </p:cNvPr>
          <p:cNvSpPr/>
          <p:nvPr/>
        </p:nvSpPr>
        <p:spPr>
          <a:xfrm>
            <a:off x="0" y="0"/>
            <a:ext cx="7471350" cy="6858000"/>
          </a:xfrm>
          <a:custGeom>
            <a:avLst/>
            <a:gdLst>
              <a:gd name="connsiteX0" fmla="*/ 6991350 w 6991350"/>
              <a:gd name="connsiteY0" fmla="*/ 6858000 h 6858000"/>
              <a:gd name="connsiteX1" fmla="*/ 0 w 6991350"/>
              <a:gd name="connsiteY1" fmla="*/ 6858000 h 6858000"/>
              <a:gd name="connsiteX2" fmla="*/ 0 w 6991350"/>
              <a:gd name="connsiteY2" fmla="*/ 0 h 6858000"/>
              <a:gd name="connsiteX3" fmla="*/ 4869180 w 6991350"/>
              <a:gd name="connsiteY3" fmla="*/ 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6991350" y="6858000"/>
                </a:moveTo>
                <a:lnTo>
                  <a:pt x="0" y="6858000"/>
                </a:lnTo>
                <a:lnTo>
                  <a:pt x="0" y="0"/>
                </a:lnTo>
                <a:lnTo>
                  <a:pt x="4869180" y="0"/>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282828"/>
              </a:solidFill>
              <a:effectLst/>
              <a:uLnTx/>
              <a:uFillTx/>
              <a:latin typeface="Gill Sans MT"/>
              <a:ea typeface="+mn-ea"/>
              <a:cs typeface="+mn-cs"/>
            </a:endParaRPr>
          </a:p>
        </p:txBody>
      </p:sp>
      <p:sp>
        <p:nvSpPr>
          <p:cNvPr id="2" name="Tekstin paikkamerkki 1">
            <a:extLst>
              <a:ext uri="{FF2B5EF4-FFF2-40B4-BE49-F238E27FC236}">
                <a16:creationId xmlns:a16="http://schemas.microsoft.com/office/drawing/2014/main" id="{FB317F11-6921-E19B-DB47-3560A505CEE1}"/>
              </a:ext>
            </a:extLst>
          </p:cNvPr>
          <p:cNvSpPr>
            <a:spLocks noGrp="1"/>
          </p:cNvSpPr>
          <p:nvPr>
            <p:ph type="body" sz="quarter" idx="22"/>
          </p:nvPr>
        </p:nvSpPr>
        <p:spPr>
          <a:xfrm>
            <a:off x="372525" y="295476"/>
            <a:ext cx="4786850" cy="838189"/>
          </a:xfrm>
        </p:spPr>
        <p:txBody>
          <a:bodyPr/>
          <a:lstStyle/>
          <a:p>
            <a:r>
              <a:rPr lang="fi-FI" dirty="0"/>
              <a:t>Lisäaineita vain tarpeeseen</a:t>
            </a:r>
          </a:p>
        </p:txBody>
      </p:sp>
      <p:pic>
        <p:nvPicPr>
          <p:cNvPr id="13" name="Kuva 12" descr="Kuva, joka sisältää kohteen piirtäminen&#10;&#10;Kuvaus luotu automaattisesti">
            <a:extLst>
              <a:ext uri="{FF2B5EF4-FFF2-40B4-BE49-F238E27FC236}">
                <a16:creationId xmlns:a16="http://schemas.microsoft.com/office/drawing/2014/main" id="{1969BE02-0A97-1BB2-4237-286D594E43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9" name="Alaotsikko 2">
            <a:extLst>
              <a:ext uri="{FF2B5EF4-FFF2-40B4-BE49-F238E27FC236}">
                <a16:creationId xmlns:a16="http://schemas.microsoft.com/office/drawing/2014/main" id="{890FE7EB-EB1A-C29D-3270-EA10127B98E4}"/>
              </a:ext>
            </a:extLst>
          </p:cNvPr>
          <p:cNvSpPr txBox="1">
            <a:spLocks/>
          </p:cNvSpPr>
          <p:nvPr/>
        </p:nvSpPr>
        <p:spPr>
          <a:xfrm>
            <a:off x="742581" y="1794511"/>
            <a:ext cx="5065419" cy="51489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i-FI" sz="1100" b="0" i="0" u="none" strike="noStrike" kern="1200" cap="none" spc="0" normalizeH="0" baseline="0" noProof="0">
              <a:ln>
                <a:noFill/>
              </a:ln>
              <a:solidFill>
                <a:srgbClr val="282828"/>
              </a:solidFill>
              <a:effectLst/>
              <a:uLnTx/>
              <a:uFillTx/>
              <a:latin typeface="HurmeGeometricSans1 Light" panose="020B0400020000000000" pitchFamily="34" charset="0"/>
              <a:ea typeface="+mn-ea"/>
              <a:cs typeface="+mn-cs"/>
            </a:endParaRPr>
          </a:p>
        </p:txBody>
      </p:sp>
      <p:sp>
        <p:nvSpPr>
          <p:cNvPr id="3" name="Alaotsikko 2">
            <a:extLst>
              <a:ext uri="{FF2B5EF4-FFF2-40B4-BE49-F238E27FC236}">
                <a16:creationId xmlns:a16="http://schemas.microsoft.com/office/drawing/2014/main" id="{9822BABD-66D2-8859-24DB-82E6A6D9BADD}"/>
              </a:ext>
            </a:extLst>
          </p:cNvPr>
          <p:cNvSpPr txBox="1">
            <a:spLocks/>
          </p:cNvSpPr>
          <p:nvPr/>
        </p:nvSpPr>
        <p:spPr>
          <a:xfrm>
            <a:off x="232217" y="1311008"/>
            <a:ext cx="5456254" cy="4797675"/>
          </a:xfrm>
          <a:prstGeom prst="rect">
            <a:avLst/>
          </a:prstGeom>
        </p:spPr>
        <p:txBody>
          <a:bodyPr vert="horz" lIns="91440" tIns="45720" rIns="91440" bIns="45720" rtlCol="0">
            <a:noAutofit/>
          </a:bodyPr>
          <a:lstStyle>
            <a:lvl1pPr marL="0" indent="0" algn="l" defTabSz="548640" rtl="0" eaLnBrk="1" latinLnBrk="0" hangingPunct="1">
              <a:spcBef>
                <a:spcPct val="20000"/>
              </a:spcBef>
              <a:buFont typeface="Arial"/>
              <a:buNone/>
              <a:defRPr sz="1680" b="0" i="0" kern="1200">
                <a:solidFill>
                  <a:srgbClr val="000000"/>
                </a:solidFill>
                <a:latin typeface="Trebuchet MS" charset="0"/>
                <a:ea typeface="Trebuchet MS" charset="0"/>
                <a:cs typeface="Trebuchet MS" charset="0"/>
              </a:defRPr>
            </a:lvl1pPr>
            <a:lvl2pPr marL="548640" indent="0" algn="ctr" defTabSz="548640" rtl="0" eaLnBrk="1" latinLnBrk="0" hangingPunct="1">
              <a:spcBef>
                <a:spcPct val="20000"/>
              </a:spcBef>
              <a:buFont typeface="Arial"/>
              <a:buNone/>
              <a:defRPr sz="3360" b="0" i="0" kern="1200">
                <a:solidFill>
                  <a:schemeClr val="tx1">
                    <a:tint val="75000"/>
                  </a:schemeClr>
                </a:solidFill>
                <a:latin typeface="Trebuchet MS" charset="0"/>
                <a:ea typeface="Trebuchet MS" charset="0"/>
                <a:cs typeface="Trebuchet MS" charset="0"/>
              </a:defRPr>
            </a:lvl2pPr>
            <a:lvl3pPr marL="1097280" indent="0" algn="ctr" defTabSz="548640" rtl="0" eaLnBrk="1" latinLnBrk="0" hangingPunct="1">
              <a:spcBef>
                <a:spcPct val="20000"/>
              </a:spcBef>
              <a:buFont typeface="Arial"/>
              <a:buNone/>
              <a:defRPr sz="2880" b="0" i="0" kern="1200">
                <a:solidFill>
                  <a:schemeClr val="tx1">
                    <a:tint val="75000"/>
                  </a:schemeClr>
                </a:solidFill>
                <a:latin typeface="Trebuchet MS" charset="0"/>
                <a:ea typeface="Trebuchet MS" charset="0"/>
                <a:cs typeface="Trebuchet MS" charset="0"/>
              </a:defRPr>
            </a:lvl3pPr>
            <a:lvl4pPr marL="1645920" indent="0" algn="ctr" defTabSz="548640" rtl="0" eaLnBrk="1" latinLnBrk="0" hangingPunct="1">
              <a:spcBef>
                <a:spcPct val="20000"/>
              </a:spcBef>
              <a:buFont typeface="Arial"/>
              <a:buNone/>
              <a:defRPr sz="2400" b="0" i="0" kern="1200">
                <a:solidFill>
                  <a:schemeClr val="tx1">
                    <a:tint val="75000"/>
                  </a:schemeClr>
                </a:solidFill>
                <a:latin typeface="Trebuchet MS" charset="0"/>
                <a:ea typeface="Trebuchet MS" charset="0"/>
                <a:cs typeface="Trebuchet MS" charset="0"/>
              </a:defRPr>
            </a:lvl4pPr>
            <a:lvl5pPr marL="2194560" indent="0" algn="ctr" defTabSz="548640" rtl="0" eaLnBrk="1" latinLnBrk="0" hangingPunct="1">
              <a:spcBef>
                <a:spcPct val="20000"/>
              </a:spcBef>
              <a:buFont typeface="Arial"/>
              <a:buNone/>
              <a:defRPr sz="2400" b="0" i="0" kern="1200">
                <a:solidFill>
                  <a:schemeClr val="tx1">
                    <a:tint val="75000"/>
                  </a:schemeClr>
                </a:solidFill>
                <a:latin typeface="Trebuchet MS" charset="0"/>
                <a:ea typeface="Trebuchet MS" charset="0"/>
                <a:cs typeface="Trebuchet MS" charset="0"/>
              </a:defRPr>
            </a:lvl5pPr>
            <a:lvl6pPr marL="274320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6pPr>
            <a:lvl7pPr marL="329184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7pPr>
            <a:lvl8pPr marL="384048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8pPr>
            <a:lvl9pPr marL="438912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Tx/>
              <a:buBlip>
                <a:blip r:embed="rId5">
                  <a:extLst>
                    <a:ext uri="{96DAC541-7B7A-43D3-8B79-37D633B846F1}">
                      <asvg:svgBlip xmlns:asvg="http://schemas.microsoft.com/office/drawing/2016/SVG/main" r:embed="rId6"/>
                    </a:ext>
                  </a:extLst>
                </a:blip>
              </a:buBlip>
              <a:tabLst/>
              <a:defRPr/>
            </a:pPr>
            <a:r>
              <a:rPr kumimoji="0" lang="fi-FI" sz="1600" b="0" i="0" u="none" strike="noStrike" kern="1200" cap="none" spc="0" normalizeH="0" baseline="0" noProof="0" dirty="0">
                <a:ln>
                  <a:noFill/>
                </a:ln>
                <a:solidFill>
                  <a:srgbClr val="282828"/>
                </a:solidFill>
                <a:effectLst/>
                <a:uLnTx/>
                <a:uFillTx/>
                <a:latin typeface="Gill Sans MT"/>
              </a:rPr>
              <a:t>Lisäaineiden käyttö parantaa elintarvikkeen </a:t>
            </a:r>
            <a:r>
              <a:rPr lang="fi-FI" sz="1600" dirty="0">
                <a:solidFill>
                  <a:srgbClr val="282828"/>
                </a:solidFill>
                <a:latin typeface="Gill Sans MT"/>
              </a:rPr>
              <a:t>säilyvyyttä ja elintarviketurvallisuutta, tukee elintarvikkeiden tasalaatuisuutta ja vähentää ruokahävikkiä.</a:t>
            </a:r>
          </a:p>
          <a:p>
            <a:pPr marL="285750" marR="0" lvl="0" indent="-285750" algn="l" defTabSz="914400" rtl="0" eaLnBrk="1" fontAlgn="auto" latinLnBrk="0" hangingPunct="1">
              <a:lnSpc>
                <a:spcPct val="100000"/>
              </a:lnSpc>
              <a:spcBef>
                <a:spcPts val="0"/>
              </a:spcBef>
              <a:spcAft>
                <a:spcPts val="0"/>
              </a:spcAft>
              <a:buClrTx/>
              <a:buSzTx/>
              <a:buFontTx/>
              <a:buBlip>
                <a:blip r:embed="rId5">
                  <a:extLst>
                    <a:ext uri="{96DAC541-7B7A-43D3-8B79-37D633B846F1}">
                      <asvg:svgBlip xmlns:asvg="http://schemas.microsoft.com/office/drawing/2016/SVG/main" r:embed="rId6"/>
                    </a:ext>
                  </a:extLst>
                </a:blip>
              </a:buBlip>
              <a:tabLst/>
              <a:defRPr/>
            </a:pPr>
            <a:r>
              <a:rPr kumimoji="0" lang="fi-FI" sz="1600" b="0" i="0" u="none" strike="noStrike" kern="1200" cap="none" spc="0" normalizeH="0" baseline="0" noProof="0" dirty="0">
                <a:ln>
                  <a:noFill/>
                </a:ln>
                <a:solidFill>
                  <a:srgbClr val="282828"/>
                </a:solidFill>
                <a:effectLst/>
                <a:uLnTx/>
                <a:uFillTx/>
                <a:latin typeface="Gill Sans MT"/>
              </a:rPr>
              <a:t>Elintarvikelisäaineiden käyttöä säädellään tiukasti EU-lainsäädännössä, turvallisuus arvioidaan perusteellisesti ennen hyväksyntää.</a:t>
            </a:r>
          </a:p>
          <a:p>
            <a:pPr marL="285750" marR="0" lvl="0" indent="-285750" algn="l" defTabSz="914400" rtl="0" eaLnBrk="1" fontAlgn="auto" latinLnBrk="0" hangingPunct="1">
              <a:lnSpc>
                <a:spcPct val="100000"/>
              </a:lnSpc>
              <a:spcBef>
                <a:spcPts val="0"/>
              </a:spcBef>
              <a:spcAft>
                <a:spcPts val="0"/>
              </a:spcAft>
              <a:buClrTx/>
              <a:buSzTx/>
              <a:buFont typeface="Arial"/>
              <a:buBlip>
                <a:blip r:embed="rId5">
                  <a:extLst>
                    <a:ext uri="{96DAC541-7B7A-43D3-8B79-37D633B846F1}">
                      <asvg:svgBlip xmlns:asvg="http://schemas.microsoft.com/office/drawing/2016/SVG/main" r:embed="rId6"/>
                    </a:ext>
                  </a:extLst>
                </a:blip>
              </a:buBlip>
              <a:tabLst/>
              <a:defRPr/>
            </a:pPr>
            <a:r>
              <a:rPr kumimoji="0" lang="fi-FI" sz="1600" b="0" i="0" u="none" strike="noStrike" kern="1200" cap="none" spc="0" normalizeH="0" baseline="0" noProof="0" dirty="0">
                <a:ln>
                  <a:noFill/>
                </a:ln>
                <a:solidFill>
                  <a:srgbClr val="282828"/>
                </a:solidFill>
                <a:effectLst/>
                <a:uLnTx/>
                <a:uFillTx/>
                <a:latin typeface="Gill Sans MT"/>
              </a:rPr>
              <a:t>Elintarvikkeiden lisäaineet ovat ainesosia, joita lisätään ruokiin ja juomiin vain teknologiseen tarpeeseen ja niiden käyttö ei tarkoita, että elintarvike olisi terveydelle haitallinen. </a:t>
            </a:r>
          </a:p>
          <a:p>
            <a:pPr marL="285750" marR="0" lvl="0" indent="-285750" algn="l" defTabSz="914400" rtl="0" eaLnBrk="1" fontAlgn="auto" latinLnBrk="0" hangingPunct="1">
              <a:lnSpc>
                <a:spcPct val="100000"/>
              </a:lnSpc>
              <a:spcBef>
                <a:spcPts val="0"/>
              </a:spcBef>
              <a:spcAft>
                <a:spcPts val="0"/>
              </a:spcAft>
              <a:buClrTx/>
              <a:buSzTx/>
              <a:buFontTx/>
              <a:buBlip>
                <a:blip r:embed="rId5">
                  <a:extLst>
                    <a:ext uri="{96DAC541-7B7A-43D3-8B79-37D633B846F1}">
                      <asvg:svgBlip xmlns:asvg="http://schemas.microsoft.com/office/drawing/2016/SVG/main" r:embed="rId6"/>
                    </a:ext>
                  </a:extLst>
                </a:blip>
              </a:buBlip>
              <a:tabLst/>
              <a:defRPr/>
            </a:pPr>
            <a:r>
              <a:rPr kumimoji="0" lang="fi-FI" sz="1600" b="0" i="0" u="none" strike="noStrike" kern="1200" cap="none" spc="0" normalizeH="0" baseline="0" noProof="0" dirty="0">
                <a:ln>
                  <a:noFill/>
                </a:ln>
                <a:solidFill>
                  <a:srgbClr val="282828"/>
                </a:solidFill>
                <a:effectLst/>
                <a:uLnTx/>
                <a:uFillTx/>
                <a:latin typeface="Gill Sans MT"/>
              </a:rPr>
              <a:t>Myös ravitsemussuositusten mukaiset tuotteet voivat sisältää lisäaineita.</a:t>
            </a:r>
          </a:p>
          <a:p>
            <a:pPr marL="285750" marR="0" lvl="0" indent="-285750" algn="l" defTabSz="914400" rtl="0" eaLnBrk="1" fontAlgn="auto" latinLnBrk="0" hangingPunct="1">
              <a:lnSpc>
                <a:spcPct val="100000"/>
              </a:lnSpc>
              <a:spcBef>
                <a:spcPts val="0"/>
              </a:spcBef>
              <a:spcAft>
                <a:spcPts val="0"/>
              </a:spcAft>
              <a:buClrTx/>
              <a:buSzTx/>
              <a:buFontTx/>
              <a:buBlip>
                <a:blip r:embed="rId5">
                  <a:extLst>
                    <a:ext uri="{96DAC541-7B7A-43D3-8B79-37D633B846F1}">
                      <asvg:svgBlip xmlns:asvg="http://schemas.microsoft.com/office/drawing/2016/SVG/main" r:embed="rId6"/>
                    </a:ext>
                  </a:extLst>
                </a:blip>
              </a:buBlip>
              <a:tabLst/>
              <a:defRPr/>
            </a:pPr>
            <a:r>
              <a:rPr kumimoji="0" lang="fi-FI" sz="1600" b="0" i="0" u="none" strike="noStrike" kern="1200" cap="none" spc="0" normalizeH="0" baseline="0" noProof="0" dirty="0">
                <a:ln>
                  <a:noFill/>
                </a:ln>
                <a:solidFill>
                  <a:srgbClr val="282828"/>
                </a:solidFill>
                <a:effectLst/>
                <a:uLnTx/>
                <a:uFillTx/>
                <a:latin typeface="Gill Sans MT"/>
              </a:rPr>
              <a:t>Osa lisäaineista on peräisin luonnollisista raaka-aineista, kuten kasveista eristetyistä yhdisteistä. </a:t>
            </a:r>
          </a:p>
          <a:p>
            <a:pPr marL="285750" marR="0" lvl="0" indent="-285750" algn="l" defTabSz="914400" rtl="0" eaLnBrk="1" fontAlgn="auto" latinLnBrk="0" hangingPunct="1">
              <a:lnSpc>
                <a:spcPct val="100000"/>
              </a:lnSpc>
              <a:spcBef>
                <a:spcPts val="0"/>
              </a:spcBef>
              <a:spcAft>
                <a:spcPts val="0"/>
              </a:spcAft>
              <a:buClrTx/>
              <a:buSzTx/>
              <a:buFontTx/>
              <a:buBlip>
                <a:blip r:embed="rId5">
                  <a:extLst>
                    <a:ext uri="{96DAC541-7B7A-43D3-8B79-37D633B846F1}">
                      <asvg:svgBlip xmlns:asvg="http://schemas.microsoft.com/office/drawing/2016/SVG/main" r:embed="rId6"/>
                    </a:ext>
                  </a:extLst>
                </a:blip>
              </a:buBlip>
              <a:tabLst/>
              <a:defRPr/>
            </a:pPr>
            <a:r>
              <a:rPr kumimoji="0" lang="fi-FI" sz="1600" b="0" i="0" u="none" strike="noStrike" kern="1200" cap="none" spc="0" normalizeH="0" baseline="0" noProof="0" dirty="0">
                <a:ln>
                  <a:noFill/>
                </a:ln>
                <a:solidFill>
                  <a:srgbClr val="282828"/>
                </a:solidFill>
                <a:effectLst/>
                <a:uLnTx/>
                <a:uFillTx/>
                <a:latin typeface="Gill Sans MT"/>
              </a:rPr>
              <a:t>Pektiini (E440) saadaan omenasta tai sitrushedelmistä, soijalesitiini (E322) soijapavuista ja askorbiinihappo (E300) on C-vitamiinia. </a:t>
            </a:r>
            <a:endParaRPr kumimoji="0" lang="fi-FI" sz="1600" b="0" i="0" u="none" strike="noStrike" kern="1200" cap="none" spc="0" normalizeH="0" baseline="0" noProof="0" dirty="0">
              <a:ln>
                <a:noFill/>
              </a:ln>
              <a:solidFill>
                <a:srgbClr val="000000"/>
              </a:solidFill>
              <a:effectLst/>
              <a:uLnTx/>
              <a:uFillTx/>
            </a:endParaRPr>
          </a:p>
          <a:p>
            <a:pPr marL="285750" marR="0" lvl="0" indent="-285750" algn="l" defTabSz="548640" rtl="0" eaLnBrk="1" fontAlgn="auto" latinLnBrk="0" hangingPunct="1">
              <a:lnSpc>
                <a:spcPct val="100000"/>
              </a:lnSpc>
              <a:spcBef>
                <a:spcPct val="20000"/>
              </a:spcBef>
              <a:spcAft>
                <a:spcPts val="0"/>
              </a:spcAft>
              <a:buClrTx/>
              <a:buSzTx/>
              <a:buFont typeface="Arial"/>
              <a:buBlip>
                <a:blip r:embed="rId5">
                  <a:extLst>
                    <a:ext uri="{96DAC541-7B7A-43D3-8B79-37D633B846F1}">
                      <asvg:svgBlip xmlns:asvg="http://schemas.microsoft.com/office/drawing/2016/SVG/main" r:embed="rId6"/>
                    </a:ext>
                  </a:extLst>
                </a:blip>
              </a:buBlip>
              <a:tabLst/>
              <a:defRPr/>
            </a:pPr>
            <a:endParaRPr kumimoji="0" lang="fi-FI" sz="1400" b="0" i="0" u="none" strike="noStrike" kern="1200" cap="none" spc="0" normalizeH="0" baseline="0" noProof="0" dirty="0">
              <a:ln>
                <a:noFill/>
              </a:ln>
              <a:solidFill>
                <a:srgbClr val="000000"/>
              </a:solidFill>
              <a:effectLst/>
              <a:uLnTx/>
              <a:uFillTx/>
              <a:latin typeface="Trebuchet MS"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Trebuchet MS" charset="0"/>
            </a:endParaRPr>
          </a:p>
          <a:p>
            <a:pPr marL="285750" marR="0" lvl="0" indent="-285750" algn="l" defTabSz="548640" rtl="0" eaLnBrk="1" fontAlgn="auto" latinLnBrk="0" hangingPunct="1">
              <a:lnSpc>
                <a:spcPct val="100000"/>
              </a:lnSpc>
              <a:spcBef>
                <a:spcPct val="20000"/>
              </a:spcBef>
              <a:spcAft>
                <a:spcPts val="0"/>
              </a:spcAft>
              <a:buClrTx/>
              <a:buSzTx/>
              <a:buFont typeface="Arial"/>
              <a:buBlip>
                <a:blip r:embed="rId5">
                  <a:extLst>
                    <a:ext uri="{96DAC541-7B7A-43D3-8B79-37D633B846F1}">
                      <asvg:svgBlip xmlns:asvg="http://schemas.microsoft.com/office/drawing/2016/SVG/main" r:embed="rId6"/>
                    </a:ext>
                  </a:extLst>
                </a:blip>
              </a:buBlip>
              <a:tabLst/>
              <a:defRPr/>
            </a:pPr>
            <a:endParaRPr kumimoji="0" lang="fi-FI" sz="1400" b="0" i="0" u="none" strike="noStrike" kern="1200" cap="none" spc="0" normalizeH="0" baseline="0" noProof="0" dirty="0">
              <a:ln>
                <a:noFill/>
              </a:ln>
              <a:solidFill>
                <a:srgbClr val="000000"/>
              </a:solidFill>
              <a:effectLst/>
              <a:uLnTx/>
              <a:uFillTx/>
              <a:latin typeface="Trebuchet MS"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Trebuchet MS"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282828"/>
              </a:solidFill>
              <a:effectLst/>
              <a:uLnTx/>
              <a:uFillTx/>
              <a:latin typeface="Gill Sans MT"/>
            </a:endParaRPr>
          </a:p>
          <a:p>
            <a:pPr marL="285750" marR="0" lvl="0" indent="-285750" algn="l" defTabSz="548640" rtl="0" eaLnBrk="1" fontAlgn="auto" latinLnBrk="0" hangingPunct="1">
              <a:lnSpc>
                <a:spcPct val="100000"/>
              </a:lnSpc>
              <a:spcBef>
                <a:spcPct val="20000"/>
              </a:spcBef>
              <a:spcAft>
                <a:spcPts val="0"/>
              </a:spcAft>
              <a:buClrTx/>
              <a:buSzTx/>
              <a:buFont typeface="Arial"/>
              <a:buBlip>
                <a:blip r:embed="rId5">
                  <a:extLst>
                    <a:ext uri="{96DAC541-7B7A-43D3-8B79-37D633B846F1}">
                      <asvg:svgBlip xmlns:asvg="http://schemas.microsoft.com/office/drawing/2016/SVG/main" r:embed="rId6"/>
                    </a:ext>
                  </a:extLst>
                </a:blip>
              </a:buBlip>
              <a:tabLst/>
              <a:defRPr/>
            </a:pPr>
            <a:endParaRPr kumimoji="0" lang="fi-FI" sz="14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Gill Sans MT"/>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Gill Sans MT" panose="020B0502020104020203"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Gill Sans MT" panose="020B0502020104020203" pitchFamily="34"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HurmeGeometricSans1 Light" panose="020B0400020000000000" pitchFamily="34"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HurmeGeometricSans1 Light" panose="020B0400020000000000" pitchFamily="34"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HurmeGeometricSans1 Light" panose="020B0400020000000000" pitchFamily="34" charset="0"/>
            </a:endParaRPr>
          </a:p>
        </p:txBody>
      </p:sp>
      <p:sp>
        <p:nvSpPr>
          <p:cNvPr id="4" name="Puhekupla: Suorakulmio, kulmat pyöristettu 3">
            <a:extLst>
              <a:ext uri="{FF2B5EF4-FFF2-40B4-BE49-F238E27FC236}">
                <a16:creationId xmlns:a16="http://schemas.microsoft.com/office/drawing/2014/main" id="{C61374F0-19F4-0CB2-DFFB-AF96DE747C43}"/>
              </a:ext>
            </a:extLst>
          </p:cNvPr>
          <p:cNvSpPr/>
          <p:nvPr/>
        </p:nvSpPr>
        <p:spPr>
          <a:xfrm>
            <a:off x="8342202" y="3539987"/>
            <a:ext cx="2372331" cy="1658045"/>
          </a:xfrm>
          <a:prstGeom prst="wedgeRoundRectCallout">
            <a:avLst>
              <a:gd name="adj1" fmla="val -77532"/>
              <a:gd name="adj2" fmla="val -30614"/>
              <a:gd name="adj3" fmla="val 16667"/>
            </a:avLst>
          </a:prstGeom>
          <a:solidFill>
            <a:schemeClr val="bg1"/>
          </a:solidFill>
          <a:ln w="9525">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srgbClr val="282828"/>
                </a:solidFill>
                <a:effectLst/>
                <a:uLnTx/>
                <a:uFillTx/>
                <a:latin typeface="Gill Sans MT"/>
                <a:ea typeface="+mn-ea"/>
                <a:cs typeface="+mn-cs"/>
              </a:rPr>
              <a:t>Lisäaineita ei tule käyttää tarpeettomasti, mutta niiden pelkkä esiintyminen ei tee ruoasta epäterveellistä!</a:t>
            </a:r>
            <a:endParaRPr kumimoji="0" lang="fi-FI" sz="1200" b="0" i="0" u="none" strike="noStrike" kern="1200" cap="none" spc="0" normalizeH="0" baseline="0" noProof="0" dirty="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403581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BC1C1723-1A5A-05B1-DFC5-864C83EE8335}"/>
              </a:ext>
            </a:extLst>
          </p:cNvPr>
          <p:cNvSpPr>
            <a:spLocks noGrp="1"/>
          </p:cNvSpPr>
          <p:nvPr>
            <p:ph type="body" sz="quarter" idx="22"/>
          </p:nvPr>
        </p:nvSpPr>
        <p:spPr>
          <a:xfrm>
            <a:off x="787030" y="583311"/>
            <a:ext cx="9944470" cy="838189"/>
          </a:xfrm>
        </p:spPr>
        <p:txBody>
          <a:bodyPr/>
          <a:lstStyle/>
          <a:p>
            <a:r>
              <a:rPr lang="fi-FI" dirty="0"/>
              <a:t>Yhä useampi nuori jättää  koululounaan kokonaan syömättä!</a:t>
            </a:r>
          </a:p>
        </p:txBody>
      </p:sp>
      <p:pic>
        <p:nvPicPr>
          <p:cNvPr id="6" name="Kuva 5">
            <a:extLst>
              <a:ext uri="{FF2B5EF4-FFF2-40B4-BE49-F238E27FC236}">
                <a16:creationId xmlns:a16="http://schemas.microsoft.com/office/drawing/2014/main" id="{700F17D3-5632-BC13-B3E4-4C90EE59E75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50425" y="1507514"/>
            <a:ext cx="8909282" cy="5017690"/>
          </a:xfrm>
          <a:prstGeom prst="rect">
            <a:avLst/>
          </a:prstGeom>
        </p:spPr>
      </p:pic>
      <p:sp>
        <p:nvSpPr>
          <p:cNvPr id="2" name="Puhekupla: Suorakulmio, kulmat pyöristettu 1">
            <a:extLst>
              <a:ext uri="{FF2B5EF4-FFF2-40B4-BE49-F238E27FC236}">
                <a16:creationId xmlns:a16="http://schemas.microsoft.com/office/drawing/2014/main" id="{7DA1F4E5-C71E-0914-688B-BE24940B3B36}"/>
              </a:ext>
            </a:extLst>
          </p:cNvPr>
          <p:cNvSpPr/>
          <p:nvPr/>
        </p:nvSpPr>
        <p:spPr>
          <a:xfrm>
            <a:off x="9685610" y="2774394"/>
            <a:ext cx="2388626" cy="1832242"/>
          </a:xfrm>
          <a:prstGeom prst="wedgeRoundRectCallout">
            <a:avLst>
              <a:gd name="adj1" fmla="val -87290"/>
              <a:gd name="adj2" fmla="val 17365"/>
              <a:gd name="adj3" fmla="val 16667"/>
            </a:avLst>
          </a:prstGeom>
          <a:solidFill>
            <a:schemeClr val="bg1"/>
          </a:solidFill>
          <a:ln w="9525">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548640">
              <a:spcBef>
                <a:spcPct val="20000"/>
              </a:spcBef>
              <a:defRPr/>
            </a:pPr>
            <a:r>
              <a:rPr lang="fi-FI" sz="1400" dirty="0">
                <a:solidFill>
                  <a:srgbClr val="282828"/>
                </a:solidFill>
                <a:latin typeface="Gill Sans MT"/>
              </a:rPr>
              <a:t>Mitä tapahtuu, jos koululaisten toiveruokia poistetaan kouluruokalistoilta?</a:t>
            </a:r>
          </a:p>
          <a:p>
            <a:pPr lvl="0" algn="ctr" defTabSz="548640">
              <a:spcBef>
                <a:spcPct val="20000"/>
              </a:spcBef>
              <a:defRPr/>
            </a:pPr>
            <a:r>
              <a:rPr lang="fi-FI" sz="1400" dirty="0">
                <a:solidFill>
                  <a:srgbClr val="282828"/>
                </a:solidFill>
                <a:latin typeface="Gill Sans MT"/>
              </a:rPr>
              <a:t>Kalapuikot, uunimakkara, lihapyörykät, pinaattiohukaiset, kananugetit</a:t>
            </a:r>
          </a:p>
        </p:txBody>
      </p:sp>
    </p:spTree>
    <p:extLst>
      <p:ext uri="{BB962C8B-B14F-4D97-AF65-F5344CB8AC3E}">
        <p14:creationId xmlns:p14="http://schemas.microsoft.com/office/powerpoint/2010/main" val="1400259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95B69-40AD-2802-DB72-48B5D47263F0}"/>
            </a:ext>
          </a:extLst>
        </p:cNvPr>
        <p:cNvGrpSpPr/>
        <p:nvPr/>
      </p:nvGrpSpPr>
      <p:grpSpPr>
        <a:xfrm>
          <a:off x="0" y="0"/>
          <a:ext cx="0" cy="0"/>
          <a:chOff x="0" y="0"/>
          <a:chExt cx="0" cy="0"/>
        </a:xfrm>
      </p:grpSpPr>
      <p:pic>
        <p:nvPicPr>
          <p:cNvPr id="10" name="Kuvan paikkamerkki 9">
            <a:extLst>
              <a:ext uri="{FF2B5EF4-FFF2-40B4-BE49-F238E27FC236}">
                <a16:creationId xmlns:a16="http://schemas.microsoft.com/office/drawing/2014/main" id="{8F6B9346-52AF-365B-89E3-104377043338}"/>
              </a:ext>
            </a:extLst>
          </p:cNvPr>
          <p:cNvPicPr>
            <a:picLocks noGrp="1" noChangeAspect="1"/>
          </p:cNvPicPr>
          <p:nvPr>
            <p:ph type="pic" sz="quarter" idx="23"/>
          </p:nvPr>
        </p:nvPicPr>
        <p:blipFill rotWithShape="1">
          <a:blip r:embed="rId3" cstate="email">
            <a:extLst>
              <a:ext uri="{28A0092B-C50C-407E-A947-70E740481C1C}">
                <a14:useLocalDpi xmlns:a14="http://schemas.microsoft.com/office/drawing/2010/main"/>
              </a:ext>
            </a:extLst>
          </a:blip>
          <a:srcRect/>
          <a:stretch/>
        </p:blipFill>
        <p:spPr>
          <a:xfrm>
            <a:off x="5159375" y="-1"/>
            <a:ext cx="7032625" cy="6858000"/>
          </a:xfrm>
          <a:prstGeom prst="rect">
            <a:avLst/>
          </a:prstGeom>
        </p:spPr>
      </p:pic>
      <p:sp>
        <p:nvSpPr>
          <p:cNvPr id="6" name="Kuva 2">
            <a:extLst>
              <a:ext uri="{FF2B5EF4-FFF2-40B4-BE49-F238E27FC236}">
                <a16:creationId xmlns:a16="http://schemas.microsoft.com/office/drawing/2014/main" id="{8A0AA8E0-9305-9C82-E944-A627AEAD1DA6}"/>
              </a:ext>
            </a:extLst>
          </p:cNvPr>
          <p:cNvSpPr/>
          <p:nvPr/>
        </p:nvSpPr>
        <p:spPr>
          <a:xfrm>
            <a:off x="0" y="0"/>
            <a:ext cx="7471350" cy="6858000"/>
          </a:xfrm>
          <a:custGeom>
            <a:avLst/>
            <a:gdLst>
              <a:gd name="connsiteX0" fmla="*/ 6991350 w 6991350"/>
              <a:gd name="connsiteY0" fmla="*/ 6858000 h 6858000"/>
              <a:gd name="connsiteX1" fmla="*/ 0 w 6991350"/>
              <a:gd name="connsiteY1" fmla="*/ 6858000 h 6858000"/>
              <a:gd name="connsiteX2" fmla="*/ 0 w 6991350"/>
              <a:gd name="connsiteY2" fmla="*/ 0 h 6858000"/>
              <a:gd name="connsiteX3" fmla="*/ 4869180 w 6991350"/>
              <a:gd name="connsiteY3" fmla="*/ 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6991350" y="6858000"/>
                </a:moveTo>
                <a:lnTo>
                  <a:pt x="0" y="6858000"/>
                </a:lnTo>
                <a:lnTo>
                  <a:pt x="0" y="0"/>
                </a:lnTo>
                <a:lnTo>
                  <a:pt x="4869180" y="0"/>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282828"/>
              </a:solidFill>
              <a:effectLst/>
              <a:uLnTx/>
              <a:uFillTx/>
              <a:latin typeface="Gill Sans MT"/>
              <a:ea typeface="+mn-ea"/>
              <a:cs typeface="+mn-cs"/>
            </a:endParaRPr>
          </a:p>
        </p:txBody>
      </p:sp>
      <p:sp>
        <p:nvSpPr>
          <p:cNvPr id="2" name="Tekstin paikkamerkki 1">
            <a:extLst>
              <a:ext uri="{FF2B5EF4-FFF2-40B4-BE49-F238E27FC236}">
                <a16:creationId xmlns:a16="http://schemas.microsoft.com/office/drawing/2014/main" id="{C3661351-3399-7E5F-4CCE-59E3DC972E80}"/>
              </a:ext>
            </a:extLst>
          </p:cNvPr>
          <p:cNvSpPr>
            <a:spLocks noGrp="1"/>
          </p:cNvSpPr>
          <p:nvPr>
            <p:ph type="body" sz="quarter" idx="22"/>
          </p:nvPr>
        </p:nvSpPr>
        <p:spPr>
          <a:xfrm>
            <a:off x="234449" y="275835"/>
            <a:ext cx="5194764" cy="838189"/>
          </a:xfrm>
        </p:spPr>
        <p:txBody>
          <a:bodyPr/>
          <a:lstStyle/>
          <a:p>
            <a:r>
              <a:rPr lang="fi-FI" sz="2400" dirty="0"/>
              <a:t>Ultraprosessoitu ruoka ruokapalveluissa</a:t>
            </a:r>
          </a:p>
        </p:txBody>
      </p:sp>
      <p:pic>
        <p:nvPicPr>
          <p:cNvPr id="13" name="Kuva 12" descr="Kuva, joka sisältää kohteen piirtäminen&#10;&#10;Kuvaus luotu automaattisesti">
            <a:extLst>
              <a:ext uri="{FF2B5EF4-FFF2-40B4-BE49-F238E27FC236}">
                <a16:creationId xmlns:a16="http://schemas.microsoft.com/office/drawing/2014/main" id="{91559A99-DE67-AE21-2892-432B559CA9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9" name="Alaotsikko 2">
            <a:extLst>
              <a:ext uri="{FF2B5EF4-FFF2-40B4-BE49-F238E27FC236}">
                <a16:creationId xmlns:a16="http://schemas.microsoft.com/office/drawing/2014/main" id="{BEBD3681-C129-8FD8-B12E-9B0095ADD5A3}"/>
              </a:ext>
            </a:extLst>
          </p:cNvPr>
          <p:cNvSpPr txBox="1">
            <a:spLocks/>
          </p:cNvSpPr>
          <p:nvPr/>
        </p:nvSpPr>
        <p:spPr>
          <a:xfrm>
            <a:off x="742581" y="1794511"/>
            <a:ext cx="5065419" cy="51489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i-FI" sz="1100" b="0" i="0" u="none" strike="noStrike" kern="1200" cap="none" spc="0" normalizeH="0" baseline="0" noProof="0">
              <a:ln>
                <a:noFill/>
              </a:ln>
              <a:solidFill>
                <a:srgbClr val="282828"/>
              </a:solidFill>
              <a:effectLst/>
              <a:uLnTx/>
              <a:uFillTx/>
              <a:latin typeface="HurmeGeometricSans1 Light" panose="020B0400020000000000" pitchFamily="34" charset="0"/>
              <a:ea typeface="+mn-ea"/>
              <a:cs typeface="+mn-cs"/>
            </a:endParaRPr>
          </a:p>
        </p:txBody>
      </p:sp>
      <p:sp>
        <p:nvSpPr>
          <p:cNvPr id="3" name="Alaotsikko 2">
            <a:extLst>
              <a:ext uri="{FF2B5EF4-FFF2-40B4-BE49-F238E27FC236}">
                <a16:creationId xmlns:a16="http://schemas.microsoft.com/office/drawing/2014/main" id="{A45E2366-81A1-6BEE-41F7-376AB0DE1581}"/>
              </a:ext>
            </a:extLst>
          </p:cNvPr>
          <p:cNvSpPr txBox="1">
            <a:spLocks/>
          </p:cNvSpPr>
          <p:nvPr/>
        </p:nvSpPr>
        <p:spPr>
          <a:xfrm>
            <a:off x="230122" y="1196526"/>
            <a:ext cx="5775412" cy="5197399"/>
          </a:xfrm>
          <a:prstGeom prst="rect">
            <a:avLst/>
          </a:prstGeom>
        </p:spPr>
        <p:txBody>
          <a:bodyPr vert="horz" lIns="91440" tIns="45720" rIns="91440" bIns="45720" rtlCol="0">
            <a:noAutofit/>
          </a:bodyPr>
          <a:lstStyle>
            <a:lvl1pPr marL="0" indent="0" algn="l" defTabSz="548640" rtl="0" eaLnBrk="1" latinLnBrk="0" hangingPunct="1">
              <a:spcBef>
                <a:spcPct val="20000"/>
              </a:spcBef>
              <a:buFont typeface="Arial"/>
              <a:buNone/>
              <a:defRPr sz="1680" b="0" i="0" kern="1200">
                <a:solidFill>
                  <a:srgbClr val="000000"/>
                </a:solidFill>
                <a:latin typeface="Trebuchet MS" charset="0"/>
                <a:ea typeface="Trebuchet MS" charset="0"/>
                <a:cs typeface="Trebuchet MS" charset="0"/>
              </a:defRPr>
            </a:lvl1pPr>
            <a:lvl2pPr marL="548640" indent="0" algn="ctr" defTabSz="548640" rtl="0" eaLnBrk="1" latinLnBrk="0" hangingPunct="1">
              <a:spcBef>
                <a:spcPct val="20000"/>
              </a:spcBef>
              <a:buFont typeface="Arial"/>
              <a:buNone/>
              <a:defRPr sz="3360" b="0" i="0" kern="1200">
                <a:solidFill>
                  <a:schemeClr val="tx1">
                    <a:tint val="75000"/>
                  </a:schemeClr>
                </a:solidFill>
                <a:latin typeface="Trebuchet MS" charset="0"/>
                <a:ea typeface="Trebuchet MS" charset="0"/>
                <a:cs typeface="Trebuchet MS" charset="0"/>
              </a:defRPr>
            </a:lvl2pPr>
            <a:lvl3pPr marL="1097280" indent="0" algn="ctr" defTabSz="548640" rtl="0" eaLnBrk="1" latinLnBrk="0" hangingPunct="1">
              <a:spcBef>
                <a:spcPct val="20000"/>
              </a:spcBef>
              <a:buFont typeface="Arial"/>
              <a:buNone/>
              <a:defRPr sz="2880" b="0" i="0" kern="1200">
                <a:solidFill>
                  <a:schemeClr val="tx1">
                    <a:tint val="75000"/>
                  </a:schemeClr>
                </a:solidFill>
                <a:latin typeface="Trebuchet MS" charset="0"/>
                <a:ea typeface="Trebuchet MS" charset="0"/>
                <a:cs typeface="Trebuchet MS" charset="0"/>
              </a:defRPr>
            </a:lvl3pPr>
            <a:lvl4pPr marL="1645920" indent="0" algn="ctr" defTabSz="548640" rtl="0" eaLnBrk="1" latinLnBrk="0" hangingPunct="1">
              <a:spcBef>
                <a:spcPct val="20000"/>
              </a:spcBef>
              <a:buFont typeface="Arial"/>
              <a:buNone/>
              <a:defRPr sz="2400" b="0" i="0" kern="1200">
                <a:solidFill>
                  <a:schemeClr val="tx1">
                    <a:tint val="75000"/>
                  </a:schemeClr>
                </a:solidFill>
                <a:latin typeface="Trebuchet MS" charset="0"/>
                <a:ea typeface="Trebuchet MS" charset="0"/>
                <a:cs typeface="Trebuchet MS" charset="0"/>
              </a:defRPr>
            </a:lvl4pPr>
            <a:lvl5pPr marL="2194560" indent="0" algn="ctr" defTabSz="548640" rtl="0" eaLnBrk="1" latinLnBrk="0" hangingPunct="1">
              <a:spcBef>
                <a:spcPct val="20000"/>
              </a:spcBef>
              <a:buFont typeface="Arial"/>
              <a:buNone/>
              <a:defRPr sz="2400" b="0" i="0" kern="1200">
                <a:solidFill>
                  <a:schemeClr val="tx1">
                    <a:tint val="75000"/>
                  </a:schemeClr>
                </a:solidFill>
                <a:latin typeface="Trebuchet MS" charset="0"/>
                <a:ea typeface="Trebuchet MS" charset="0"/>
                <a:cs typeface="Trebuchet MS" charset="0"/>
              </a:defRPr>
            </a:lvl5pPr>
            <a:lvl6pPr marL="274320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6pPr>
            <a:lvl7pPr marL="329184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7pPr>
            <a:lvl8pPr marL="384048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8pPr>
            <a:lvl9pPr marL="438912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9pPr>
          </a:lstStyle>
          <a:p>
            <a:pPr marL="285750" indent="-285750" defTabSz="914400">
              <a:spcBef>
                <a:spcPts val="0"/>
              </a:spcBef>
              <a:buBlip>
                <a:blip r:embed="rId5">
                  <a:extLst>
                    <a:ext uri="{96DAC541-7B7A-43D3-8B79-37D633B846F1}">
                      <asvg:svgBlip xmlns:asvg="http://schemas.microsoft.com/office/drawing/2016/SVG/main" r:embed="rId6"/>
                    </a:ext>
                  </a:extLst>
                </a:blip>
              </a:buBlip>
              <a:defRPr/>
            </a:pPr>
            <a:r>
              <a:rPr lang="fi-FI" sz="1600" dirty="0">
                <a:solidFill>
                  <a:srgbClr val="282828"/>
                </a:solidFill>
                <a:latin typeface="Gill Sans MT"/>
              </a:rPr>
              <a:t>Julkiset ruokapalvelut toimivat ympäristössä, jossa ruoan on oltava ravitsemuksellisesti laadukasta, turvallista, kustannustehokasta, erityisruokavaliot huomioivaa ja suuria määriä kerralla valmistettavaa. </a:t>
            </a:r>
          </a:p>
          <a:p>
            <a:pPr marL="285750" indent="-285750" defTabSz="914400">
              <a:spcBef>
                <a:spcPts val="0"/>
              </a:spcBef>
              <a:buBlip>
                <a:blip r:embed="rId5">
                  <a:extLst>
                    <a:ext uri="{96DAC541-7B7A-43D3-8B79-37D633B846F1}">
                      <asvg:svgBlip xmlns:asvg="http://schemas.microsoft.com/office/drawing/2016/SVG/main" r:embed="rId6"/>
                    </a:ext>
                  </a:extLst>
                </a:blip>
              </a:buBlip>
              <a:defRPr/>
            </a:pPr>
            <a:r>
              <a:rPr lang="fi-FI" sz="1600" dirty="0">
                <a:solidFill>
                  <a:srgbClr val="282828"/>
                </a:solidFill>
                <a:latin typeface="Gill Sans MT"/>
              </a:rPr>
              <a:t>Vaatimusten täyttäminen edellyttää myös elintarvikkeiden käyttöä, jotka luokitellaan NOVA-järjestelmän mukaan ultraprosessoiduiksi.</a:t>
            </a:r>
          </a:p>
          <a:p>
            <a:pPr defTabSz="914400">
              <a:spcBef>
                <a:spcPts val="0"/>
              </a:spcBef>
              <a:defRPr/>
            </a:pPr>
            <a:r>
              <a:rPr lang="fi-FI" sz="1600" dirty="0">
                <a:solidFill>
                  <a:srgbClr val="282828"/>
                </a:solidFill>
                <a:latin typeface="Gill Sans MT"/>
              </a:rPr>
              <a:t> 	→ </a:t>
            </a:r>
            <a:r>
              <a:rPr lang="fi-FI" sz="1600" i="1" dirty="0">
                <a:solidFill>
                  <a:srgbClr val="282828"/>
                </a:solidFill>
                <a:latin typeface="Gill Sans MT"/>
              </a:rPr>
              <a:t>Niiden poissulkeminen rajoittaisi terveyttä edistävän       	ruokavalion toteuttamista</a:t>
            </a:r>
            <a:r>
              <a:rPr lang="fi-FI" sz="1400" i="1" dirty="0">
                <a:solidFill>
                  <a:srgbClr val="000000"/>
                </a:solidFill>
              </a:rPr>
              <a:t>. </a:t>
            </a:r>
            <a:endParaRPr lang="fi-FI" sz="1400" i="1" dirty="0"/>
          </a:p>
          <a:p>
            <a:pPr marR="0" lvl="0" algn="l" defTabSz="914400" rtl="0" eaLnBrk="1" fontAlgn="auto" latinLnBrk="0" hangingPunct="1">
              <a:lnSpc>
                <a:spcPct val="100000"/>
              </a:lnSpc>
              <a:spcBef>
                <a:spcPts val="0"/>
              </a:spcBef>
              <a:spcAft>
                <a:spcPts val="0"/>
              </a:spcAft>
              <a:buClrTx/>
              <a:buSzTx/>
              <a:tabLst/>
              <a:defRPr/>
            </a:pPr>
            <a:endParaRPr lang="fi-FI" sz="1400" dirty="0">
              <a:solidFill>
                <a:srgbClr val="000000"/>
              </a:solidFill>
            </a:endParaRPr>
          </a:p>
          <a:p>
            <a:pPr marL="285750" marR="0" lvl="0" indent="-285750" algn="l" defTabSz="914400" rtl="0" eaLnBrk="1" fontAlgn="auto" latinLnBrk="0" hangingPunct="1">
              <a:lnSpc>
                <a:spcPct val="100000"/>
              </a:lnSpc>
              <a:spcBef>
                <a:spcPts val="0"/>
              </a:spcBef>
              <a:spcAft>
                <a:spcPts val="0"/>
              </a:spcAft>
              <a:buClrTx/>
              <a:buSzTx/>
              <a:buFontTx/>
              <a:buBlip>
                <a:blip r:embed="rId5">
                  <a:extLst>
                    <a:ext uri="{96DAC541-7B7A-43D3-8B79-37D633B846F1}">
                      <asvg:svgBlip xmlns:asvg="http://schemas.microsoft.com/office/drawing/2016/SVG/main" r:embed="rId6"/>
                    </a:ext>
                  </a:extLst>
                </a:blip>
              </a:buBlip>
              <a:tabLst/>
              <a:defRPr/>
            </a:pPr>
            <a:r>
              <a:rPr lang="fi-FI" sz="1600" dirty="0">
                <a:solidFill>
                  <a:srgbClr val="282828"/>
                </a:solidFill>
                <a:latin typeface="Gill Sans MT"/>
              </a:rPr>
              <a:t>Ultraprosessoiduiksi luokittuvat D-vitaminoidut maitovalmisteet, vitamiineilla ja kivennäisaineilla täydennetyt kasvijuomat, laktoosittomat tuotteet, hyvälaatuista rasvaa sisältävät leipärasvat sekä monet täysjyväviljatuotteet. </a:t>
            </a:r>
          </a:p>
          <a:p>
            <a:pPr marL="285750" marR="0" lvl="0" indent="-285750" algn="l" defTabSz="914400" rtl="0" eaLnBrk="1" fontAlgn="auto" latinLnBrk="0" hangingPunct="1">
              <a:lnSpc>
                <a:spcPct val="100000"/>
              </a:lnSpc>
              <a:spcBef>
                <a:spcPts val="0"/>
              </a:spcBef>
              <a:spcAft>
                <a:spcPts val="0"/>
              </a:spcAft>
              <a:buClrTx/>
              <a:buSzTx/>
              <a:buFontTx/>
              <a:buBlip>
                <a:blip r:embed="rId5">
                  <a:extLst>
                    <a:ext uri="{96DAC541-7B7A-43D3-8B79-37D633B846F1}">
                      <asvg:svgBlip xmlns:asvg="http://schemas.microsoft.com/office/drawing/2016/SVG/main" r:embed="rId6"/>
                    </a:ext>
                  </a:extLst>
                </a:blip>
              </a:buBlip>
              <a:tabLst/>
              <a:defRPr/>
            </a:pPr>
            <a:r>
              <a:rPr lang="fi-FI" sz="1600" dirty="0">
                <a:solidFill>
                  <a:srgbClr val="282828"/>
                </a:solidFill>
                <a:latin typeface="Gill Sans MT"/>
              </a:rPr>
              <a:t>Esivalmistetut kasvikset ja proteiinikomponentit ovat ammattikeittiöiden toimivuuden kannalta tärkeitä. </a:t>
            </a:r>
          </a:p>
          <a:p>
            <a:pPr marL="285750" marR="0" lvl="0" indent="-285750" algn="l" defTabSz="914400" rtl="0" eaLnBrk="1" fontAlgn="auto" latinLnBrk="0" hangingPunct="1">
              <a:lnSpc>
                <a:spcPct val="100000"/>
              </a:lnSpc>
              <a:spcBef>
                <a:spcPts val="0"/>
              </a:spcBef>
              <a:spcAft>
                <a:spcPts val="0"/>
              </a:spcAft>
              <a:buClrTx/>
              <a:buSzTx/>
              <a:buFontTx/>
              <a:buBlip>
                <a:blip r:embed="rId5">
                  <a:extLst>
                    <a:ext uri="{96DAC541-7B7A-43D3-8B79-37D633B846F1}">
                      <asvg:svgBlip xmlns:asvg="http://schemas.microsoft.com/office/drawing/2016/SVG/main" r:embed="rId6"/>
                    </a:ext>
                  </a:extLst>
                </a:blip>
              </a:buBlip>
              <a:tabLst/>
              <a:defRPr/>
            </a:pPr>
            <a:r>
              <a:rPr lang="fi-FI" sz="1600" dirty="0">
                <a:solidFill>
                  <a:srgbClr val="282828"/>
                </a:solidFill>
                <a:latin typeface="Gill Sans MT"/>
              </a:rPr>
              <a:t>Vaikka osa näistä luokitellaan ultraprosessoiduiksi, ovat ne ravitsemuksellisesti suositeltavia. </a:t>
            </a:r>
          </a:p>
          <a:p>
            <a:pPr marR="0" lvl="0" algn="l" defTabSz="914400" rtl="0" eaLnBrk="1" fontAlgn="auto" latinLnBrk="0" hangingPunct="1">
              <a:lnSpc>
                <a:spcPct val="100000"/>
              </a:lnSpc>
              <a:spcBef>
                <a:spcPts val="0"/>
              </a:spcBef>
              <a:spcAft>
                <a:spcPts val="0"/>
              </a:spcAft>
              <a:buClrTx/>
              <a:buSzTx/>
              <a:tabLst/>
              <a:defRPr/>
            </a:pPr>
            <a:r>
              <a:rPr lang="fi-FI" sz="1600" dirty="0">
                <a:solidFill>
                  <a:srgbClr val="282828"/>
                </a:solidFill>
                <a:latin typeface="Gill Sans MT"/>
              </a:rPr>
              <a:t>	→ </a:t>
            </a:r>
            <a:r>
              <a:rPr lang="fi-FI" sz="1600" i="1" dirty="0">
                <a:solidFill>
                  <a:srgbClr val="282828"/>
                </a:solidFill>
                <a:latin typeface="Gill Sans MT"/>
              </a:rPr>
              <a:t>Siirtyminen vähemmän prosessoituihin raaka-aineisiin 	edellyttäisi merkittäviä muutoksia ruokapalvelujen 	toimintaympäristöön.</a:t>
            </a:r>
          </a:p>
          <a:p>
            <a:pPr lvl="0">
              <a:defRPr/>
            </a:pPr>
            <a:r>
              <a:rPr lang="fi-FI" sz="1200" dirty="0">
                <a:solidFill>
                  <a:srgbClr val="282828"/>
                </a:solidFill>
                <a:latin typeface="Gill Sans MT"/>
                <a:hlinkClick r:id="rId7"/>
              </a:rPr>
              <a:t>https://www.ruokavirasto.fi/elintarvikkeet/terveytta-edistava-ruokavalio/ravitsemus--ja-ruokasuositukset/usein-kysyttya-ravitsemussuosituksista/ultraprosessoitu-ruoka/</a:t>
            </a:r>
            <a:endParaRPr lang="fi-FI" sz="1200" dirty="0">
              <a:solidFill>
                <a:srgbClr val="282828"/>
              </a:solidFill>
              <a:latin typeface="Gill Sans MT"/>
            </a:endParaRPr>
          </a:p>
          <a:p>
            <a:pPr lvl="0">
              <a:defRPr/>
            </a:pPr>
            <a:endParaRPr lang="fi-FI" sz="1200" dirty="0">
              <a:solidFill>
                <a:srgbClr val="282828"/>
              </a:solidFill>
              <a:latin typeface="Gill Sans MT"/>
            </a:endParaRPr>
          </a:p>
          <a:p>
            <a:pPr lvl="0">
              <a:defRPr/>
            </a:pPr>
            <a:endParaRPr lang="fi-FI" sz="1200" dirty="0">
              <a:solidFill>
                <a:srgbClr val="282828"/>
              </a:solidFill>
              <a:latin typeface="Gill Sans MT"/>
            </a:endParaRPr>
          </a:p>
          <a:p>
            <a:pPr marR="0" lvl="0" algn="l" defTabSz="548640" rtl="0" eaLnBrk="1" fontAlgn="auto" latinLnBrk="0" hangingPunct="1">
              <a:lnSpc>
                <a:spcPct val="100000"/>
              </a:lnSpc>
              <a:spcBef>
                <a:spcPct val="20000"/>
              </a:spcBef>
              <a:spcAft>
                <a:spcPts val="0"/>
              </a:spcAft>
              <a:buClrTx/>
              <a:buSzTx/>
              <a:tabLst/>
              <a:defRPr/>
            </a:pPr>
            <a:endParaRPr lang="fi-FI" sz="1200" dirty="0"/>
          </a:p>
          <a:p>
            <a:pPr lvl="0">
              <a:defRPr/>
            </a:pPr>
            <a:endParaRPr lang="fi-FI" sz="1200" dirty="0">
              <a:solidFill>
                <a:srgbClr val="282828"/>
              </a:solidFill>
              <a:latin typeface="Gill Sans MT"/>
            </a:endParaRPr>
          </a:p>
          <a:p>
            <a:pPr marR="0" lvl="0" algn="l" defTabSz="548640" rtl="0" eaLnBrk="1" fontAlgn="auto" latinLnBrk="0" hangingPunct="1">
              <a:lnSpc>
                <a:spcPct val="100000"/>
              </a:lnSpc>
              <a:spcBef>
                <a:spcPct val="20000"/>
              </a:spcBef>
              <a:spcAft>
                <a:spcPts val="0"/>
              </a:spcAft>
              <a:buClrTx/>
              <a:buSzTx/>
              <a:tabLst/>
              <a:defRPr/>
            </a:pPr>
            <a:endParaRPr lang="fi-FI" sz="1200" dirty="0"/>
          </a:p>
          <a:p>
            <a:pPr marR="0" lvl="0" algn="l" defTabSz="548640" rtl="0" eaLnBrk="1" fontAlgn="auto" latinLnBrk="0" hangingPunct="1">
              <a:lnSpc>
                <a:spcPct val="100000"/>
              </a:lnSpc>
              <a:spcBef>
                <a:spcPct val="20000"/>
              </a:spcBef>
              <a:spcAft>
                <a:spcPts val="0"/>
              </a:spcAft>
              <a:buClrTx/>
              <a:buSzTx/>
              <a:tabLst/>
              <a:defRPr/>
            </a:pPr>
            <a:endParaRPr lang="fi-FI" sz="1200" dirty="0">
              <a:solidFill>
                <a:srgbClr val="282828"/>
              </a:solidFill>
              <a:latin typeface="Gill Sans MT"/>
            </a:endParaRPr>
          </a:p>
          <a:p>
            <a:pPr marL="285750" marR="0" lvl="0" indent="-285750" algn="l" defTabSz="548640" rtl="0" eaLnBrk="1" fontAlgn="auto" latinLnBrk="0" hangingPunct="1">
              <a:lnSpc>
                <a:spcPct val="100000"/>
              </a:lnSpc>
              <a:spcBef>
                <a:spcPct val="20000"/>
              </a:spcBef>
              <a:spcAft>
                <a:spcPts val="0"/>
              </a:spcAft>
              <a:buClrTx/>
              <a:buSzTx/>
              <a:buFont typeface="Arial"/>
              <a:buBlip>
                <a:blip r:embed="rId5">
                  <a:extLst>
                    <a:ext uri="{96DAC541-7B7A-43D3-8B79-37D633B846F1}">
                      <asvg:svgBlip xmlns:asvg="http://schemas.microsoft.com/office/drawing/2016/SVG/main" r:embed="rId6"/>
                    </a:ext>
                  </a:extLst>
                </a:blip>
              </a:buBlip>
              <a:tabLst/>
              <a:defRPr/>
            </a:pPr>
            <a:endParaRPr kumimoji="0" lang="fi-FI" sz="12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2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2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2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2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Gill Sans MT"/>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Gill Sans MT" panose="020B0502020104020203"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Gill Sans MT" panose="020B0502020104020203" pitchFamily="34"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HurmeGeometricSans1 Light" panose="020B0400020000000000" pitchFamily="34"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HurmeGeometricSans1 Light" panose="020B0400020000000000" pitchFamily="34"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HurmeGeometricSans1 Light" panose="020B0400020000000000" pitchFamily="34" charset="0"/>
            </a:endParaRPr>
          </a:p>
        </p:txBody>
      </p:sp>
    </p:spTree>
    <p:extLst>
      <p:ext uri="{BB962C8B-B14F-4D97-AF65-F5344CB8AC3E}">
        <p14:creationId xmlns:p14="http://schemas.microsoft.com/office/powerpoint/2010/main" val="109671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41EECF90-4729-41AF-687A-D7939A6E0EE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16" name="Otsikko 2">
            <a:extLst>
              <a:ext uri="{FF2B5EF4-FFF2-40B4-BE49-F238E27FC236}">
                <a16:creationId xmlns:a16="http://schemas.microsoft.com/office/drawing/2014/main" id="{DB37584A-D036-4501-8CC7-4256D7DFC386}"/>
              </a:ext>
            </a:extLst>
          </p:cNvPr>
          <p:cNvSpPr txBox="1">
            <a:spLocks/>
          </p:cNvSpPr>
          <p:nvPr/>
        </p:nvSpPr>
        <p:spPr>
          <a:xfrm>
            <a:off x="2" y="0"/>
            <a:ext cx="12191998" cy="6858000"/>
          </a:xfrm>
          <a:prstGeom prst="rect">
            <a:avLst/>
          </a:prstGeom>
          <a:solidFill>
            <a:sysClr val="windowText" lastClr="000000">
              <a:alpha val="50000"/>
            </a:sysClr>
          </a:solidFill>
          <a:ln w="19050">
            <a:gradFill>
              <a:gsLst>
                <a:gs pos="100000">
                  <a:srgbClr val="490E6F"/>
                </a:gs>
                <a:gs pos="0">
                  <a:srgbClr val="490E6F"/>
                </a:gs>
                <a:gs pos="16801">
                  <a:srgbClr val="490E6F"/>
                </a:gs>
                <a:gs pos="82281">
                  <a:srgbClr val="490E6F"/>
                </a:gs>
                <a:gs pos="53000">
                  <a:srgbClr val="E0119D"/>
                </a:gs>
              </a:gsLst>
              <a:lin ang="6000000" scaled="0"/>
            </a:gradFill>
          </a:ln>
        </p:spPr>
        <p:txBody>
          <a:bodyPr vert="horz" lIns="82296" tIns="41148" rIns="82296" bIns="41148" rtlCol="0" anchor="ctr">
            <a:noAutofit/>
          </a:bodyPr>
          <a:lstStyle>
            <a:lvl1pPr algn="ctr" defTabSz="548640" rtl="0" eaLnBrk="1" latinLnBrk="0" hangingPunct="1">
              <a:spcBef>
                <a:spcPct val="0"/>
              </a:spcBef>
              <a:buNone/>
              <a:defRPr sz="3840" b="1" i="0" kern="1200">
                <a:solidFill>
                  <a:srgbClr val="FFFFFF"/>
                </a:solidFill>
                <a:latin typeface="Arial Black" charset="0"/>
                <a:ea typeface="Arial Black" charset="0"/>
                <a:cs typeface="Arial Black" charset="0"/>
              </a:defRPr>
            </a:lvl1pPr>
          </a:lstStyle>
          <a:p>
            <a:pPr marL="0" marR="0" lvl="0" indent="0" algn="ctr" defTabSz="493776" rtl="0" eaLnBrk="1" fontAlgn="auto" latinLnBrk="0" hangingPunct="1">
              <a:lnSpc>
                <a:spcPct val="100000"/>
              </a:lnSpc>
              <a:spcBef>
                <a:spcPct val="0"/>
              </a:spcBef>
              <a:spcAft>
                <a:spcPts val="0"/>
              </a:spcAft>
              <a:buClrTx/>
              <a:buSzTx/>
              <a:buFontTx/>
              <a:buNone/>
              <a:tabLst/>
              <a:defRPr/>
            </a:pPr>
            <a:endParaRPr kumimoji="0" lang="fi-FI" sz="1440" b="0" i="0" u="none" strike="noStrike" kern="1200" cap="none" spc="0" normalizeH="0" baseline="0" noProof="0">
              <a:ln>
                <a:noFill/>
              </a:ln>
              <a:solidFill>
                <a:sysClr val="window" lastClr="FFFFFF">
                  <a:lumMod val="85000"/>
                </a:sysClr>
              </a:solidFill>
              <a:effectLst/>
              <a:uLnTx/>
              <a:uFillTx/>
              <a:latin typeface="Gill Sans MT" panose="020B0502020104020203" pitchFamily="34" charset="0"/>
            </a:endParaRPr>
          </a:p>
        </p:txBody>
      </p:sp>
      <p:sp>
        <p:nvSpPr>
          <p:cNvPr id="3" name="Tekstiruutu 2">
            <a:extLst>
              <a:ext uri="{FF2B5EF4-FFF2-40B4-BE49-F238E27FC236}">
                <a16:creationId xmlns:a16="http://schemas.microsoft.com/office/drawing/2014/main" id="{1A0BF901-4809-CF47-BDC3-7B93B1282E32}"/>
              </a:ext>
            </a:extLst>
          </p:cNvPr>
          <p:cNvSpPr txBox="1"/>
          <p:nvPr/>
        </p:nvSpPr>
        <p:spPr>
          <a:xfrm>
            <a:off x="523494" y="1220538"/>
            <a:ext cx="10772632" cy="3693319"/>
          </a:xfrm>
          <a:prstGeom prst="rect">
            <a:avLst/>
          </a:prstGeom>
          <a:noFill/>
        </p:spPr>
        <p:txBody>
          <a:bodyPr wrap="square">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fi-FI" sz="1800" b="1" i="1"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FOODWEST OY</a:t>
            </a: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fi-FI" sz="2400" b="1" i="1"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 </a:t>
            </a: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on elintarvikealan toimijoiden ykkösvalinta </a:t>
            </a:r>
            <a:r>
              <a:rPr kumimoji="0" lang="fi-FI" sz="2400" b="1" i="0" u="sng" strike="noStrike" kern="1200" cap="none" spc="0" normalizeH="0" baseline="0" noProof="0" dirty="0">
                <a:ln>
                  <a:noFill/>
                </a:ln>
                <a:solidFill>
                  <a:prstClr val="white"/>
                </a:solidFill>
                <a:effectLst/>
                <a:uLnTx/>
                <a:uFillTx/>
                <a:latin typeface="Gill Sans MT" panose="020B0502020104020203" pitchFamily="34" charset="0"/>
                <a:ea typeface="+mn-ea"/>
                <a:cs typeface="+mn-cs"/>
              </a:rPr>
              <a:t>asiantuntijakumppaniksi</a:t>
            </a:r>
            <a:r>
              <a:rPr kumimoji="0" lang="fi-FI" sz="2400" b="1"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 kehittämään uutta ja mahdollistamaan heidän liiketoimintansa kasvu </a:t>
            </a: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niin Suomessa kuin kansainvälisilläkin markkinoilla.</a:t>
            </a:r>
          </a:p>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fi-FI" sz="2400" b="1" i="1"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err="1">
                <a:ln>
                  <a:noFill/>
                </a:ln>
                <a:solidFill>
                  <a:prstClr val="white"/>
                </a:solidFill>
                <a:effectLst/>
                <a:uLnTx/>
                <a:uFillTx/>
                <a:latin typeface="Gill Sans MT" panose="020B0502020104020203" pitchFamily="34" charset="0"/>
                <a:ea typeface="+mn-ea"/>
                <a:cs typeface="+mn-cs"/>
              </a:rPr>
              <a:t>Foodwest</a:t>
            </a:r>
            <a:r>
              <a:rPr kumimoji="0" lang="fi-FI" sz="2400" b="1"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 on olennainen osa useiden yritysten </a:t>
            </a: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tuotekehitys-, innovaatio- ja kaupallistamisprosesseja.</a:t>
            </a:r>
          </a:p>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fi-FI" sz="2400" b="1" i="1"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sp>
        <p:nvSpPr>
          <p:cNvPr id="4" name="Tekstiruutu 3">
            <a:extLst>
              <a:ext uri="{FF2B5EF4-FFF2-40B4-BE49-F238E27FC236}">
                <a16:creationId xmlns:a16="http://schemas.microsoft.com/office/drawing/2014/main" id="{6B9B4112-5916-1FE8-C699-A433E45449A9}"/>
              </a:ext>
            </a:extLst>
          </p:cNvPr>
          <p:cNvSpPr txBox="1"/>
          <p:nvPr/>
        </p:nvSpPr>
        <p:spPr>
          <a:xfrm>
            <a:off x="523494" y="327398"/>
            <a:ext cx="609447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0" i="0" u="none" strike="noStrike" kern="1200" cap="none" spc="0" normalizeH="0" baseline="0" noProof="0">
                <a:ln>
                  <a:noFill/>
                </a:ln>
                <a:solidFill>
                  <a:prstClr val="white"/>
                </a:solidFill>
                <a:effectLst/>
                <a:uLnTx/>
                <a:uFillTx/>
                <a:latin typeface="Arial Black" panose="020B0A04020102020204" pitchFamily="34" charset="0"/>
                <a:ea typeface="+mn-ea"/>
                <a:cs typeface="+mn-cs"/>
              </a:rPr>
              <a:t>JO VUODESTA 1995</a:t>
            </a:r>
          </a:p>
        </p:txBody>
      </p:sp>
      <p:sp>
        <p:nvSpPr>
          <p:cNvPr id="12" name="Tekstiruutu 11">
            <a:extLst>
              <a:ext uri="{FF2B5EF4-FFF2-40B4-BE49-F238E27FC236}">
                <a16:creationId xmlns:a16="http://schemas.microsoft.com/office/drawing/2014/main" id="{223AE430-F4B0-FB34-EB30-333D171AF3F3}"/>
              </a:ext>
            </a:extLst>
          </p:cNvPr>
          <p:cNvSpPr txBox="1"/>
          <p:nvPr/>
        </p:nvSpPr>
        <p:spPr>
          <a:xfrm>
            <a:off x="3570732" y="4965468"/>
            <a:ext cx="6094476"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0" cap="none" spc="0" normalizeH="0" baseline="0" noProof="0">
                <a:ln>
                  <a:noFill/>
                </a:ln>
                <a:solidFill>
                  <a:prstClr val="white"/>
                </a:solidFill>
                <a:effectLst/>
                <a:uLnTx/>
                <a:uFillTx/>
                <a:latin typeface="Gill Sans MT" panose="020B0502020104020203" pitchFamily="34" charset="0"/>
                <a:ea typeface="+mn-ea"/>
                <a:cs typeface="+mn-cs"/>
              </a:rPr>
              <a:t>Vuonna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0" cap="none" spc="0" normalizeH="0" baseline="0" noProof="0">
                <a:ln>
                  <a:noFill/>
                </a:ln>
                <a:solidFill>
                  <a:prstClr val="white"/>
                </a:solidFill>
                <a:effectLst/>
                <a:uLnTx/>
                <a:uFillTx/>
                <a:latin typeface="Gill Sans MT" panose="020B0502020104020203" pitchFamily="34" charset="0"/>
                <a:ea typeface="+mn-ea"/>
                <a:cs typeface="+mn-cs"/>
              </a:rPr>
              <a:t>	</a:t>
            </a:r>
            <a:r>
              <a:rPr kumimoji="0" lang="fi-FI" sz="1600" b="1" i="0" u="none" strike="noStrike" kern="0" cap="none" spc="0" normalizeH="0" baseline="0" noProof="0">
                <a:ln>
                  <a:noFill/>
                </a:ln>
                <a:solidFill>
                  <a:prstClr val="white"/>
                </a:solidFill>
                <a:effectLst/>
                <a:uLnTx/>
                <a:uFillTx/>
                <a:latin typeface="Gill Sans MT" panose="020B0502020104020203" pitchFamily="34" charset="0"/>
                <a:ea typeface="+mn-ea"/>
                <a:cs typeface="+mn-cs"/>
              </a:rPr>
              <a:t>Liikevaihto 3,93 milj. EUR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0" cap="none" spc="0" normalizeH="0" baseline="0" noProof="0">
                <a:ln>
                  <a:noFill/>
                </a:ln>
                <a:solidFill>
                  <a:prstClr val="white"/>
                </a:solidFill>
                <a:effectLst/>
                <a:uLnTx/>
                <a:uFillTx/>
                <a:latin typeface="Gill Sans MT" panose="020B0502020104020203" pitchFamily="34" charset="0"/>
                <a:ea typeface="+mn-ea"/>
                <a:cs typeface="+mn-cs"/>
              </a:rPr>
              <a:t>	Yli 40 asiantuntijaa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0" cap="none" spc="0" normalizeH="0" baseline="0" noProof="0">
                <a:ln>
                  <a:noFill/>
                </a:ln>
                <a:solidFill>
                  <a:prstClr val="white"/>
                </a:solidFill>
                <a:effectLst/>
                <a:uLnTx/>
                <a:uFillTx/>
                <a:latin typeface="Gill Sans MT" panose="020B0502020104020203" pitchFamily="34" charset="0"/>
                <a:ea typeface="+mn-ea"/>
                <a:cs typeface="+mn-cs"/>
              </a:rPr>
              <a:t>	Yli 200 aktiivista asiakasta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0" cap="none" spc="0" normalizeH="0" baseline="0" noProof="0">
                <a:ln>
                  <a:noFill/>
                </a:ln>
                <a:solidFill>
                  <a:prstClr val="white"/>
                </a:solidFill>
                <a:effectLst/>
                <a:uLnTx/>
                <a:uFillTx/>
                <a:latin typeface="Gill Sans MT" panose="020B0502020104020203" pitchFamily="34" charset="0"/>
                <a:ea typeface="+mn-ea"/>
                <a:cs typeface="+mn-cs"/>
              </a:rPr>
              <a:t>	Yli 400 projektia </a:t>
            </a:r>
            <a:endParaRPr kumimoji="0" lang="fi-FI" sz="1800" b="0" i="0" u="none" strike="noStrike" kern="0" cap="none" spc="0" normalizeH="0" baseline="0" noProof="0">
              <a:ln>
                <a:noFill/>
              </a:ln>
              <a:solidFill>
                <a:prstClr val="white"/>
              </a:solidFill>
              <a:effectLst/>
              <a:uLnTx/>
              <a:uFillTx/>
              <a:latin typeface="Calibri"/>
              <a:ea typeface="+mn-ea"/>
              <a:cs typeface="+mn-cs"/>
            </a:endParaRPr>
          </a:p>
        </p:txBody>
      </p:sp>
      <p:pic>
        <p:nvPicPr>
          <p:cNvPr id="13" name="Kuva 12" descr="Kuva, joka sisältää kohteen piirtäminen&#10;&#10;Kuvaus luotu automaattisesti">
            <a:extLst>
              <a:ext uri="{FF2B5EF4-FFF2-40B4-BE49-F238E27FC236}">
                <a16:creationId xmlns:a16="http://schemas.microsoft.com/office/drawing/2014/main" id="{8B23179F-E784-6454-F503-02A67C9B04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20373" y="6134394"/>
            <a:ext cx="1571625" cy="792416"/>
          </a:xfrm>
          <a:prstGeom prst="rect">
            <a:avLst/>
          </a:prstGeom>
        </p:spPr>
      </p:pic>
    </p:spTree>
    <p:extLst>
      <p:ext uri="{BB962C8B-B14F-4D97-AF65-F5344CB8AC3E}">
        <p14:creationId xmlns:p14="http://schemas.microsoft.com/office/powerpoint/2010/main" val="331494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 calcmode="lin" valueType="num">
                                      <p:cBhvr additive="base">
                                        <p:cTn id="1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 calcmode="lin" valueType="num">
                                      <p:cBhvr additive="base">
                                        <p:cTn id="2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 calcmode="lin" valueType="num">
                                      <p:cBhvr additive="base">
                                        <p:cTn id="2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2">
                                            <p:txEl>
                                              <p:pRg st="3" end="3"/>
                                            </p:txEl>
                                          </p:spTgt>
                                        </p:tgtEl>
                                        <p:attrNameLst>
                                          <p:attrName>style.visibility</p:attrName>
                                        </p:attrNameLst>
                                      </p:cBhvr>
                                      <p:to>
                                        <p:strVal val="visible"/>
                                      </p:to>
                                    </p:set>
                                    <p:anim calcmode="lin" valueType="num">
                                      <p:cBhvr additive="base">
                                        <p:cTn id="35"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2">
                                            <p:txEl>
                                              <p:pRg st="4" end="4"/>
                                            </p:txEl>
                                          </p:spTgt>
                                        </p:tgtEl>
                                        <p:attrNameLst>
                                          <p:attrName>style.visibility</p:attrName>
                                        </p:attrNameLst>
                                      </p:cBhvr>
                                      <p:to>
                                        <p:strVal val="visible"/>
                                      </p:to>
                                    </p:set>
                                    <p:anim calcmode="lin" valueType="num">
                                      <p:cBhvr additive="base">
                                        <p:cTn id="41"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934FC-29B5-CCB8-A09F-B0404ACE7A85}"/>
            </a:ext>
          </a:extLst>
        </p:cNvPr>
        <p:cNvGrpSpPr/>
        <p:nvPr/>
      </p:nvGrpSpPr>
      <p:grpSpPr>
        <a:xfrm>
          <a:off x="0" y="0"/>
          <a:ext cx="0" cy="0"/>
          <a:chOff x="0" y="0"/>
          <a:chExt cx="0" cy="0"/>
        </a:xfrm>
      </p:grpSpPr>
      <p:pic>
        <p:nvPicPr>
          <p:cNvPr id="10" name="Kuvan paikkamerkki 9">
            <a:extLst>
              <a:ext uri="{FF2B5EF4-FFF2-40B4-BE49-F238E27FC236}">
                <a16:creationId xmlns:a16="http://schemas.microsoft.com/office/drawing/2014/main" id="{DB3B53B0-E8FF-82D8-88EF-1ED1BD459AA9}"/>
              </a:ext>
            </a:extLst>
          </p:cNvPr>
          <p:cNvPicPr>
            <a:picLocks noGrp="1" noChangeAspect="1"/>
          </p:cNvPicPr>
          <p:nvPr>
            <p:ph type="pic" sz="quarter" idx="23"/>
          </p:nvPr>
        </p:nvPicPr>
        <p:blipFill rotWithShape="1">
          <a:blip r:embed="rId3" cstate="email">
            <a:extLst>
              <a:ext uri="{28A0092B-C50C-407E-A947-70E740481C1C}">
                <a14:useLocalDpi xmlns:a14="http://schemas.microsoft.com/office/drawing/2010/main"/>
              </a:ext>
            </a:extLst>
          </a:blip>
          <a:srcRect/>
          <a:stretch/>
        </p:blipFill>
        <p:spPr>
          <a:xfrm>
            <a:off x="5159375" y="-1"/>
            <a:ext cx="7032625" cy="6858000"/>
          </a:xfrm>
          <a:prstGeom prst="rect">
            <a:avLst/>
          </a:prstGeom>
        </p:spPr>
      </p:pic>
      <p:sp>
        <p:nvSpPr>
          <p:cNvPr id="6" name="Kuva 2">
            <a:extLst>
              <a:ext uri="{FF2B5EF4-FFF2-40B4-BE49-F238E27FC236}">
                <a16:creationId xmlns:a16="http://schemas.microsoft.com/office/drawing/2014/main" id="{C3E4F28C-43D4-4DA6-B73F-1ACD82544311}"/>
              </a:ext>
            </a:extLst>
          </p:cNvPr>
          <p:cNvSpPr/>
          <p:nvPr/>
        </p:nvSpPr>
        <p:spPr>
          <a:xfrm>
            <a:off x="0" y="-1"/>
            <a:ext cx="7471350" cy="6858000"/>
          </a:xfrm>
          <a:custGeom>
            <a:avLst/>
            <a:gdLst>
              <a:gd name="connsiteX0" fmla="*/ 6991350 w 6991350"/>
              <a:gd name="connsiteY0" fmla="*/ 6858000 h 6858000"/>
              <a:gd name="connsiteX1" fmla="*/ 0 w 6991350"/>
              <a:gd name="connsiteY1" fmla="*/ 6858000 h 6858000"/>
              <a:gd name="connsiteX2" fmla="*/ 0 w 6991350"/>
              <a:gd name="connsiteY2" fmla="*/ 0 h 6858000"/>
              <a:gd name="connsiteX3" fmla="*/ 4869180 w 6991350"/>
              <a:gd name="connsiteY3" fmla="*/ 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6991350" y="6858000"/>
                </a:moveTo>
                <a:lnTo>
                  <a:pt x="0" y="6858000"/>
                </a:lnTo>
                <a:lnTo>
                  <a:pt x="0" y="0"/>
                </a:lnTo>
                <a:lnTo>
                  <a:pt x="4869180" y="0"/>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282828"/>
              </a:solidFill>
              <a:effectLst/>
              <a:uLnTx/>
              <a:uFillTx/>
              <a:latin typeface="Gill Sans MT"/>
              <a:ea typeface="+mn-ea"/>
              <a:cs typeface="+mn-cs"/>
            </a:endParaRPr>
          </a:p>
        </p:txBody>
      </p:sp>
      <p:sp>
        <p:nvSpPr>
          <p:cNvPr id="2" name="Tekstin paikkamerkki 1">
            <a:extLst>
              <a:ext uri="{FF2B5EF4-FFF2-40B4-BE49-F238E27FC236}">
                <a16:creationId xmlns:a16="http://schemas.microsoft.com/office/drawing/2014/main" id="{8105CFBC-2837-D0D8-15E1-3BB2C62648FD}"/>
              </a:ext>
            </a:extLst>
          </p:cNvPr>
          <p:cNvSpPr>
            <a:spLocks noGrp="1"/>
          </p:cNvSpPr>
          <p:nvPr>
            <p:ph type="body" sz="quarter" idx="22"/>
          </p:nvPr>
        </p:nvSpPr>
        <p:spPr>
          <a:xfrm>
            <a:off x="222298" y="254011"/>
            <a:ext cx="5457360" cy="838189"/>
          </a:xfrm>
        </p:spPr>
        <p:txBody>
          <a:bodyPr/>
          <a:lstStyle/>
          <a:p>
            <a:r>
              <a:rPr lang="fi-FI" sz="2400" dirty="0"/>
              <a:t>mahdollisuuksia ruokapalveluille</a:t>
            </a:r>
          </a:p>
        </p:txBody>
      </p:sp>
      <p:pic>
        <p:nvPicPr>
          <p:cNvPr id="13" name="Kuva 12" descr="Kuva, joka sisältää kohteen piirtäminen&#10;&#10;Kuvaus luotu automaattisesti">
            <a:extLst>
              <a:ext uri="{FF2B5EF4-FFF2-40B4-BE49-F238E27FC236}">
                <a16:creationId xmlns:a16="http://schemas.microsoft.com/office/drawing/2014/main" id="{BB1722C5-0116-2B6B-803C-C5290AD96C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9" name="Alaotsikko 2">
            <a:extLst>
              <a:ext uri="{FF2B5EF4-FFF2-40B4-BE49-F238E27FC236}">
                <a16:creationId xmlns:a16="http://schemas.microsoft.com/office/drawing/2014/main" id="{33A1F269-8AEE-F254-AE38-DC5B3594BF91}"/>
              </a:ext>
            </a:extLst>
          </p:cNvPr>
          <p:cNvSpPr txBox="1">
            <a:spLocks/>
          </p:cNvSpPr>
          <p:nvPr/>
        </p:nvSpPr>
        <p:spPr>
          <a:xfrm>
            <a:off x="742581" y="1794511"/>
            <a:ext cx="5065419" cy="51489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i-FI" sz="1100" b="0" i="0" u="none" strike="noStrike" kern="1200" cap="none" spc="0" normalizeH="0" baseline="0" noProof="0">
              <a:ln>
                <a:noFill/>
              </a:ln>
              <a:solidFill>
                <a:srgbClr val="282828"/>
              </a:solidFill>
              <a:effectLst/>
              <a:uLnTx/>
              <a:uFillTx/>
              <a:latin typeface="HurmeGeometricSans1 Light" panose="020B0400020000000000" pitchFamily="34" charset="0"/>
              <a:ea typeface="+mn-ea"/>
              <a:cs typeface="+mn-cs"/>
            </a:endParaRPr>
          </a:p>
        </p:txBody>
      </p:sp>
      <p:sp>
        <p:nvSpPr>
          <p:cNvPr id="3" name="Alaotsikko 2">
            <a:extLst>
              <a:ext uri="{FF2B5EF4-FFF2-40B4-BE49-F238E27FC236}">
                <a16:creationId xmlns:a16="http://schemas.microsoft.com/office/drawing/2014/main" id="{614DADBF-26ED-C0BF-ECD2-5EF557C814E3}"/>
              </a:ext>
            </a:extLst>
          </p:cNvPr>
          <p:cNvSpPr txBox="1">
            <a:spLocks/>
          </p:cNvSpPr>
          <p:nvPr/>
        </p:nvSpPr>
        <p:spPr>
          <a:xfrm>
            <a:off x="234449" y="1300068"/>
            <a:ext cx="5646152" cy="4465732"/>
          </a:xfrm>
          <a:prstGeom prst="rect">
            <a:avLst/>
          </a:prstGeom>
        </p:spPr>
        <p:txBody>
          <a:bodyPr vert="horz" lIns="91440" tIns="45720" rIns="91440" bIns="45720" rtlCol="0">
            <a:noAutofit/>
          </a:bodyPr>
          <a:lstStyle>
            <a:lvl1pPr marL="0" indent="0" algn="l" defTabSz="548640" rtl="0" eaLnBrk="1" latinLnBrk="0" hangingPunct="1">
              <a:spcBef>
                <a:spcPct val="20000"/>
              </a:spcBef>
              <a:buFont typeface="Arial"/>
              <a:buNone/>
              <a:defRPr sz="1680" b="0" i="0" kern="1200">
                <a:solidFill>
                  <a:srgbClr val="000000"/>
                </a:solidFill>
                <a:latin typeface="Trebuchet MS" charset="0"/>
                <a:ea typeface="Trebuchet MS" charset="0"/>
                <a:cs typeface="Trebuchet MS" charset="0"/>
              </a:defRPr>
            </a:lvl1pPr>
            <a:lvl2pPr marL="548640" indent="0" algn="ctr" defTabSz="548640" rtl="0" eaLnBrk="1" latinLnBrk="0" hangingPunct="1">
              <a:spcBef>
                <a:spcPct val="20000"/>
              </a:spcBef>
              <a:buFont typeface="Arial"/>
              <a:buNone/>
              <a:defRPr sz="3360" b="0" i="0" kern="1200">
                <a:solidFill>
                  <a:schemeClr val="tx1">
                    <a:tint val="75000"/>
                  </a:schemeClr>
                </a:solidFill>
                <a:latin typeface="Trebuchet MS" charset="0"/>
                <a:ea typeface="Trebuchet MS" charset="0"/>
                <a:cs typeface="Trebuchet MS" charset="0"/>
              </a:defRPr>
            </a:lvl2pPr>
            <a:lvl3pPr marL="1097280" indent="0" algn="ctr" defTabSz="548640" rtl="0" eaLnBrk="1" latinLnBrk="0" hangingPunct="1">
              <a:spcBef>
                <a:spcPct val="20000"/>
              </a:spcBef>
              <a:buFont typeface="Arial"/>
              <a:buNone/>
              <a:defRPr sz="2880" b="0" i="0" kern="1200">
                <a:solidFill>
                  <a:schemeClr val="tx1">
                    <a:tint val="75000"/>
                  </a:schemeClr>
                </a:solidFill>
                <a:latin typeface="Trebuchet MS" charset="0"/>
                <a:ea typeface="Trebuchet MS" charset="0"/>
                <a:cs typeface="Trebuchet MS" charset="0"/>
              </a:defRPr>
            </a:lvl3pPr>
            <a:lvl4pPr marL="1645920" indent="0" algn="ctr" defTabSz="548640" rtl="0" eaLnBrk="1" latinLnBrk="0" hangingPunct="1">
              <a:spcBef>
                <a:spcPct val="20000"/>
              </a:spcBef>
              <a:buFont typeface="Arial"/>
              <a:buNone/>
              <a:defRPr sz="2400" b="0" i="0" kern="1200">
                <a:solidFill>
                  <a:schemeClr val="tx1">
                    <a:tint val="75000"/>
                  </a:schemeClr>
                </a:solidFill>
                <a:latin typeface="Trebuchet MS" charset="0"/>
                <a:ea typeface="Trebuchet MS" charset="0"/>
                <a:cs typeface="Trebuchet MS" charset="0"/>
              </a:defRPr>
            </a:lvl4pPr>
            <a:lvl5pPr marL="2194560" indent="0" algn="ctr" defTabSz="548640" rtl="0" eaLnBrk="1" latinLnBrk="0" hangingPunct="1">
              <a:spcBef>
                <a:spcPct val="20000"/>
              </a:spcBef>
              <a:buFont typeface="Arial"/>
              <a:buNone/>
              <a:defRPr sz="2400" b="0" i="0" kern="1200">
                <a:solidFill>
                  <a:schemeClr val="tx1">
                    <a:tint val="75000"/>
                  </a:schemeClr>
                </a:solidFill>
                <a:latin typeface="Trebuchet MS" charset="0"/>
                <a:ea typeface="Trebuchet MS" charset="0"/>
                <a:cs typeface="Trebuchet MS" charset="0"/>
              </a:defRPr>
            </a:lvl5pPr>
            <a:lvl6pPr marL="274320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6pPr>
            <a:lvl7pPr marL="329184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7pPr>
            <a:lvl8pPr marL="384048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8pPr>
            <a:lvl9pPr marL="438912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Tx/>
              <a:buBlip>
                <a:blip r:embed="rId5">
                  <a:extLst>
                    <a:ext uri="{96DAC541-7B7A-43D3-8B79-37D633B846F1}">
                      <asvg:svgBlip xmlns:asvg="http://schemas.microsoft.com/office/drawing/2016/SVG/main" r:embed="rId6"/>
                    </a:ext>
                  </a:extLst>
                </a:blip>
              </a:buBlip>
              <a:tabLst/>
              <a:defRPr/>
            </a:pPr>
            <a:r>
              <a:rPr lang="fi-FI" sz="1600" dirty="0">
                <a:solidFill>
                  <a:srgbClr val="282828"/>
                </a:solidFill>
                <a:latin typeface="Gill Sans MT"/>
              </a:rPr>
              <a:t>Ruokapalveluissa keskeinen ohjauskeino on ruoan ravitsemuslaatu ja ruoan sopivuus ja maistuvuus kohderyhmälle!</a:t>
            </a:r>
          </a:p>
          <a:p>
            <a:pPr marR="0" lvl="0" algn="l" defTabSz="914400" rtl="0" eaLnBrk="1" fontAlgn="auto" latinLnBrk="0" hangingPunct="1">
              <a:lnSpc>
                <a:spcPct val="100000"/>
              </a:lnSpc>
              <a:spcBef>
                <a:spcPts val="0"/>
              </a:spcBef>
              <a:spcAft>
                <a:spcPts val="0"/>
              </a:spcAft>
              <a:buClrTx/>
              <a:buSzTx/>
              <a:tabLst/>
              <a:defRPr/>
            </a:pPr>
            <a:endParaRPr lang="fi-FI" sz="1600" dirty="0">
              <a:solidFill>
                <a:srgbClr val="282828"/>
              </a:solidFill>
              <a:latin typeface="Gill Sans MT"/>
            </a:endParaRPr>
          </a:p>
          <a:p>
            <a:pPr marL="285750" marR="0" lvl="0" indent="-285750" algn="l" defTabSz="914400" rtl="0" eaLnBrk="1" fontAlgn="auto" latinLnBrk="0" hangingPunct="1">
              <a:lnSpc>
                <a:spcPct val="100000"/>
              </a:lnSpc>
              <a:spcBef>
                <a:spcPts val="0"/>
              </a:spcBef>
              <a:spcAft>
                <a:spcPts val="0"/>
              </a:spcAft>
              <a:buClrTx/>
              <a:buSzTx/>
              <a:buFontTx/>
              <a:buBlip>
                <a:blip r:embed="rId5">
                  <a:extLst>
                    <a:ext uri="{96DAC541-7B7A-43D3-8B79-37D633B846F1}">
                      <asvg:svgBlip xmlns:asvg="http://schemas.microsoft.com/office/drawing/2016/SVG/main" r:embed="rId6"/>
                    </a:ext>
                  </a:extLst>
                </a:blip>
              </a:buBlip>
              <a:tabLst/>
              <a:defRPr/>
            </a:pPr>
            <a:r>
              <a:rPr lang="fi-FI" sz="1600" dirty="0">
                <a:solidFill>
                  <a:srgbClr val="282828"/>
                </a:solidFill>
                <a:latin typeface="Gill Sans MT"/>
              </a:rPr>
              <a:t>Mitä toimenpiteitä ruokapalvelut voisi tehdä:</a:t>
            </a:r>
            <a:endParaRPr lang="fi-FI" sz="3280" dirty="0">
              <a:solidFill>
                <a:srgbClr val="282828"/>
              </a:solidFill>
              <a:latin typeface="Gill Sans MT"/>
            </a:endParaRPr>
          </a:p>
          <a:p>
            <a:pPr marL="834390" lvl="1" indent="-285750" algn="l" defTabSz="914400">
              <a:spcBef>
                <a:spcPts val="0"/>
              </a:spcBef>
              <a:buBlip>
                <a:blip r:embed="rId5">
                  <a:extLst>
                    <a:ext uri="{96DAC541-7B7A-43D3-8B79-37D633B846F1}">
                      <asvg:svgBlip xmlns:asvg="http://schemas.microsoft.com/office/drawing/2016/SVG/main" r:embed="rId6"/>
                    </a:ext>
                  </a:extLst>
                </a:blip>
              </a:buBlip>
              <a:defRPr/>
            </a:pPr>
            <a:r>
              <a:rPr lang="fi-FI" sz="1600" dirty="0">
                <a:solidFill>
                  <a:srgbClr val="282828"/>
                </a:solidFill>
                <a:latin typeface="Gill Sans MT"/>
              </a:rPr>
              <a:t>Suunnitelman laatiminen ja siitä viestiminen</a:t>
            </a:r>
          </a:p>
          <a:p>
            <a:pPr marL="834390" lvl="1" indent="-285750" algn="l" defTabSz="914400">
              <a:spcBef>
                <a:spcPts val="0"/>
              </a:spcBef>
              <a:buBlip>
                <a:blip r:embed="rId5">
                  <a:extLst>
                    <a:ext uri="{96DAC541-7B7A-43D3-8B79-37D633B846F1}">
                      <asvg:svgBlip xmlns:asvg="http://schemas.microsoft.com/office/drawing/2016/SVG/main" r:embed="rId6"/>
                    </a:ext>
                  </a:extLst>
                </a:blip>
              </a:buBlip>
              <a:defRPr/>
            </a:pPr>
            <a:r>
              <a:rPr lang="fi-FI" sz="1600" dirty="0">
                <a:solidFill>
                  <a:srgbClr val="282828"/>
                </a:solidFill>
                <a:latin typeface="Gill Sans MT"/>
              </a:rPr>
              <a:t>Hankintojen auditointi, valinnoilla siistimmät ja lyhyemmät ainesosaluettelot</a:t>
            </a:r>
          </a:p>
          <a:p>
            <a:pPr marL="834390" lvl="1" indent="-285750" algn="l" defTabSz="914400">
              <a:spcBef>
                <a:spcPts val="0"/>
              </a:spcBef>
              <a:buBlip>
                <a:blip r:embed="rId5">
                  <a:extLst>
                    <a:ext uri="{96DAC541-7B7A-43D3-8B79-37D633B846F1}">
                      <asvg:svgBlip xmlns:asvg="http://schemas.microsoft.com/office/drawing/2016/SVG/main" r:embed="rId6"/>
                    </a:ext>
                  </a:extLst>
                </a:blip>
              </a:buBlip>
              <a:defRPr/>
            </a:pPr>
            <a:r>
              <a:rPr lang="fi-FI" sz="1600" dirty="0">
                <a:solidFill>
                  <a:srgbClr val="282828"/>
                </a:solidFill>
                <a:latin typeface="Gill Sans MT"/>
              </a:rPr>
              <a:t>Ruokalistan auditointi, tunnistetaan tarpeet ruokalista- ja reseptikohtaiselle kehitykselle</a:t>
            </a:r>
          </a:p>
          <a:p>
            <a:pPr marL="834390" lvl="1" indent="-285750" algn="l" defTabSz="914400">
              <a:spcBef>
                <a:spcPts val="0"/>
              </a:spcBef>
              <a:buBlip>
                <a:blip r:embed="rId5">
                  <a:extLst>
                    <a:ext uri="{96DAC541-7B7A-43D3-8B79-37D633B846F1}">
                      <asvg:svgBlip xmlns:asvg="http://schemas.microsoft.com/office/drawing/2016/SVG/main" r:embed="rId6"/>
                    </a:ext>
                  </a:extLst>
                </a:blip>
              </a:buBlip>
              <a:defRPr/>
            </a:pPr>
            <a:r>
              <a:rPr lang="fi-FI" sz="1600" dirty="0">
                <a:solidFill>
                  <a:srgbClr val="282828"/>
                </a:solidFill>
                <a:latin typeface="Gill Sans MT"/>
              </a:rPr>
              <a:t>Tuotekehitys mahdollisimman yksinkertaisilla raaka-aineilla</a:t>
            </a:r>
          </a:p>
          <a:p>
            <a:pPr marL="834390" lvl="1" indent="-285750" algn="l" defTabSz="914400">
              <a:spcBef>
                <a:spcPts val="0"/>
              </a:spcBef>
              <a:buBlip>
                <a:blip r:embed="rId5">
                  <a:extLst>
                    <a:ext uri="{96DAC541-7B7A-43D3-8B79-37D633B846F1}">
                      <asvg:svgBlip xmlns:asvg="http://schemas.microsoft.com/office/drawing/2016/SVG/main" r:embed="rId6"/>
                    </a:ext>
                  </a:extLst>
                </a:blip>
              </a:buBlip>
              <a:defRPr/>
            </a:pPr>
            <a:r>
              <a:rPr lang="fi-FI" sz="1600" dirty="0">
                <a:solidFill>
                  <a:srgbClr val="282828"/>
                </a:solidFill>
                <a:latin typeface="Gill Sans MT"/>
              </a:rPr>
              <a:t>Asiakkaan kuuleminen</a:t>
            </a:r>
          </a:p>
          <a:p>
            <a:pPr marL="834390" lvl="1" indent="-285750" algn="l" defTabSz="914400">
              <a:spcBef>
                <a:spcPts val="0"/>
              </a:spcBef>
              <a:buBlip>
                <a:blip r:embed="rId5">
                  <a:extLst>
                    <a:ext uri="{96DAC541-7B7A-43D3-8B79-37D633B846F1}">
                      <asvg:svgBlip xmlns:asvg="http://schemas.microsoft.com/office/drawing/2016/SVG/main" r:embed="rId6"/>
                    </a:ext>
                  </a:extLst>
                </a:blip>
              </a:buBlip>
              <a:defRPr/>
            </a:pPr>
            <a:r>
              <a:rPr lang="fi-FI" sz="1600" dirty="0">
                <a:solidFill>
                  <a:srgbClr val="282828"/>
                </a:solidFill>
                <a:latin typeface="Gill Sans MT"/>
              </a:rPr>
              <a:t>Viestintä ja tietoisuuden lisääminen (mitä ja miksi)</a:t>
            </a:r>
          </a:p>
          <a:p>
            <a:pPr marL="834390" lvl="1" indent="-285750" algn="l" defTabSz="914400">
              <a:spcBef>
                <a:spcPts val="0"/>
              </a:spcBef>
              <a:buBlip>
                <a:blip r:embed="rId5">
                  <a:extLst>
                    <a:ext uri="{96DAC541-7B7A-43D3-8B79-37D633B846F1}">
                      <asvg:svgBlip xmlns:asvg="http://schemas.microsoft.com/office/drawing/2016/SVG/main" r:embed="rId6"/>
                    </a:ext>
                  </a:extLst>
                </a:blip>
              </a:buBlip>
              <a:defRPr/>
            </a:pPr>
            <a:r>
              <a:rPr lang="fi-FI" sz="1600" dirty="0">
                <a:solidFill>
                  <a:srgbClr val="282828"/>
                </a:solidFill>
                <a:latin typeface="Gill Sans MT"/>
              </a:rPr>
              <a:t>Asiantuntijapuheenvuorot</a:t>
            </a:r>
          </a:p>
          <a:p>
            <a:pPr marL="834390" lvl="1" indent="-285750" algn="l" defTabSz="914400">
              <a:spcBef>
                <a:spcPts val="0"/>
              </a:spcBef>
              <a:buBlip>
                <a:blip r:embed="rId5">
                  <a:extLst>
                    <a:ext uri="{96DAC541-7B7A-43D3-8B79-37D633B846F1}">
                      <asvg:svgBlip xmlns:asvg="http://schemas.microsoft.com/office/drawing/2016/SVG/main" r:embed="rId6"/>
                    </a:ext>
                  </a:extLst>
                </a:blip>
              </a:buBlip>
              <a:defRPr/>
            </a:pPr>
            <a:r>
              <a:rPr lang="fi-FI" sz="1600" dirty="0">
                <a:solidFill>
                  <a:srgbClr val="282828"/>
                </a:solidFill>
                <a:latin typeface="Gill Sans MT"/>
              </a:rPr>
              <a:t>Koulutukset ja työpajat</a:t>
            </a:r>
          </a:p>
          <a:p>
            <a:pPr marL="834390" lvl="1" indent="-285750" algn="l" defTabSz="914400">
              <a:spcBef>
                <a:spcPts val="0"/>
              </a:spcBef>
              <a:buBlip>
                <a:blip r:embed="rId5">
                  <a:extLst>
                    <a:ext uri="{96DAC541-7B7A-43D3-8B79-37D633B846F1}">
                      <asvg:svgBlip xmlns:asvg="http://schemas.microsoft.com/office/drawing/2016/SVG/main" r:embed="rId6"/>
                    </a:ext>
                  </a:extLst>
                </a:blip>
              </a:buBlip>
              <a:defRPr/>
            </a:pPr>
            <a:endParaRPr lang="fi-FI" sz="1600" dirty="0">
              <a:solidFill>
                <a:srgbClr val="282828"/>
              </a:solidFill>
              <a:latin typeface="Gill Sans MT"/>
            </a:endParaRPr>
          </a:p>
          <a:p>
            <a:pPr marR="0" lvl="0" algn="l" defTabSz="914400" rtl="0" eaLnBrk="1" fontAlgn="auto" latinLnBrk="0" hangingPunct="1">
              <a:lnSpc>
                <a:spcPct val="100000"/>
              </a:lnSpc>
              <a:spcBef>
                <a:spcPts val="0"/>
              </a:spcBef>
              <a:spcAft>
                <a:spcPts val="0"/>
              </a:spcAft>
              <a:buClrTx/>
              <a:buSzTx/>
              <a:tabLst/>
              <a:defRPr/>
            </a:pPr>
            <a:endParaRPr lang="fi-FI" sz="1600" dirty="0">
              <a:solidFill>
                <a:srgbClr val="282828"/>
              </a:solidFill>
              <a:latin typeface="Gill Sans MT"/>
            </a:endParaRPr>
          </a:p>
          <a:p>
            <a:pPr marL="285750" marR="0" lvl="0" indent="-285750" algn="l" defTabSz="914400" rtl="0" eaLnBrk="1" fontAlgn="auto" latinLnBrk="0" hangingPunct="1">
              <a:lnSpc>
                <a:spcPct val="100000"/>
              </a:lnSpc>
              <a:spcBef>
                <a:spcPts val="0"/>
              </a:spcBef>
              <a:spcAft>
                <a:spcPts val="0"/>
              </a:spcAft>
              <a:buClrTx/>
              <a:buSzTx/>
              <a:buFontTx/>
              <a:buBlip>
                <a:blip r:embed="rId5">
                  <a:extLst>
                    <a:ext uri="{96DAC541-7B7A-43D3-8B79-37D633B846F1}">
                      <asvg:svgBlip xmlns:asvg="http://schemas.microsoft.com/office/drawing/2016/SVG/main" r:embed="rId6"/>
                    </a:ext>
                  </a:extLst>
                </a:blip>
              </a:buBlip>
              <a:tabLst/>
              <a:defRPr/>
            </a:pPr>
            <a:endParaRPr lang="fi-FI" sz="1600" dirty="0">
              <a:solidFill>
                <a:srgbClr val="282828"/>
              </a:solidFill>
              <a:latin typeface="Gill Sans MT"/>
            </a:endParaRPr>
          </a:p>
          <a:p>
            <a:pPr marL="285750" marR="0" lvl="0" indent="-285750" algn="l" defTabSz="914400" rtl="0" eaLnBrk="1" fontAlgn="auto" latinLnBrk="0" hangingPunct="1">
              <a:lnSpc>
                <a:spcPct val="100000"/>
              </a:lnSpc>
              <a:spcBef>
                <a:spcPts val="0"/>
              </a:spcBef>
              <a:spcAft>
                <a:spcPts val="0"/>
              </a:spcAft>
              <a:buClrTx/>
              <a:buSzTx/>
              <a:buFontTx/>
              <a:buBlip>
                <a:blip r:embed="rId5">
                  <a:extLst>
                    <a:ext uri="{96DAC541-7B7A-43D3-8B79-37D633B846F1}">
                      <asvg:svgBlip xmlns:asvg="http://schemas.microsoft.com/office/drawing/2016/SVG/main" r:embed="rId6"/>
                    </a:ext>
                  </a:extLst>
                </a:blip>
              </a:buBlip>
              <a:tabLst/>
              <a:defRPr/>
            </a:pPr>
            <a:endParaRPr lang="fi-FI" sz="1400" dirty="0"/>
          </a:p>
          <a:p>
            <a:pPr marR="0" lvl="0" algn="l" defTabSz="914400" rtl="0" eaLnBrk="1" fontAlgn="auto" latinLnBrk="0" hangingPunct="1">
              <a:lnSpc>
                <a:spcPct val="100000"/>
              </a:lnSpc>
              <a:spcBef>
                <a:spcPts val="0"/>
              </a:spcBef>
              <a:spcAft>
                <a:spcPts val="0"/>
              </a:spcAft>
              <a:buClrTx/>
              <a:buSzTx/>
              <a:tabLst/>
              <a:defRPr/>
            </a:pPr>
            <a:endParaRPr lang="fi-FI" sz="1400" dirty="0"/>
          </a:p>
          <a:p>
            <a:pPr marR="0" lvl="0" algn="l" defTabSz="548640" rtl="0" eaLnBrk="1" fontAlgn="auto" latinLnBrk="0" hangingPunct="1">
              <a:lnSpc>
                <a:spcPct val="100000"/>
              </a:lnSpc>
              <a:spcBef>
                <a:spcPct val="20000"/>
              </a:spcBef>
              <a:spcAft>
                <a:spcPts val="0"/>
              </a:spcAft>
              <a:buClrTx/>
              <a:buSzTx/>
              <a:tabLst/>
              <a:defRPr/>
            </a:pPr>
            <a:endParaRPr lang="fi-FI" sz="1200" dirty="0"/>
          </a:p>
          <a:p>
            <a:pPr lvl="0">
              <a:defRPr/>
            </a:pPr>
            <a:endParaRPr lang="fi-FI" sz="1200" dirty="0">
              <a:solidFill>
                <a:srgbClr val="282828"/>
              </a:solidFill>
              <a:latin typeface="Gill Sans MT"/>
            </a:endParaRPr>
          </a:p>
          <a:p>
            <a:pPr lvl="0">
              <a:defRPr/>
            </a:pPr>
            <a:endParaRPr lang="fi-FI" sz="1200" dirty="0">
              <a:solidFill>
                <a:srgbClr val="282828"/>
              </a:solidFill>
              <a:latin typeface="Gill Sans MT"/>
            </a:endParaRPr>
          </a:p>
          <a:p>
            <a:pPr lvl="0">
              <a:defRPr/>
            </a:pPr>
            <a:endParaRPr lang="fi-FI" sz="1200" dirty="0">
              <a:solidFill>
                <a:srgbClr val="282828"/>
              </a:solidFill>
              <a:latin typeface="Gill Sans MT"/>
            </a:endParaRPr>
          </a:p>
          <a:p>
            <a:pPr marR="0" lvl="0" algn="l" defTabSz="548640" rtl="0" eaLnBrk="1" fontAlgn="auto" latinLnBrk="0" hangingPunct="1">
              <a:lnSpc>
                <a:spcPct val="100000"/>
              </a:lnSpc>
              <a:spcBef>
                <a:spcPct val="20000"/>
              </a:spcBef>
              <a:spcAft>
                <a:spcPts val="0"/>
              </a:spcAft>
              <a:buClrTx/>
              <a:buSzTx/>
              <a:tabLst/>
              <a:defRPr/>
            </a:pPr>
            <a:endParaRPr lang="fi-FI" sz="1200" dirty="0"/>
          </a:p>
          <a:p>
            <a:pPr marR="0" lvl="0" algn="l" defTabSz="548640" rtl="0" eaLnBrk="1" fontAlgn="auto" latinLnBrk="0" hangingPunct="1">
              <a:lnSpc>
                <a:spcPct val="100000"/>
              </a:lnSpc>
              <a:spcBef>
                <a:spcPct val="20000"/>
              </a:spcBef>
              <a:spcAft>
                <a:spcPts val="0"/>
              </a:spcAft>
              <a:buClrTx/>
              <a:buSzTx/>
              <a:tabLst/>
              <a:defRPr/>
            </a:pPr>
            <a:endParaRPr lang="fi-FI" sz="1200" dirty="0">
              <a:solidFill>
                <a:srgbClr val="282828"/>
              </a:solidFill>
              <a:latin typeface="Gill Sans MT"/>
            </a:endParaRPr>
          </a:p>
          <a:p>
            <a:pPr marL="285750" marR="0" lvl="0" indent="-285750" algn="l" defTabSz="548640" rtl="0" eaLnBrk="1" fontAlgn="auto" latinLnBrk="0" hangingPunct="1">
              <a:lnSpc>
                <a:spcPct val="100000"/>
              </a:lnSpc>
              <a:spcBef>
                <a:spcPct val="20000"/>
              </a:spcBef>
              <a:spcAft>
                <a:spcPts val="0"/>
              </a:spcAft>
              <a:buClrTx/>
              <a:buSzTx/>
              <a:buFont typeface="Arial"/>
              <a:buBlip>
                <a:blip r:embed="rId5">
                  <a:extLst>
                    <a:ext uri="{96DAC541-7B7A-43D3-8B79-37D633B846F1}">
                      <asvg:svgBlip xmlns:asvg="http://schemas.microsoft.com/office/drawing/2016/SVG/main" r:embed="rId6"/>
                    </a:ext>
                  </a:extLst>
                </a:blip>
              </a:buBlip>
              <a:tabLst/>
              <a:defRPr/>
            </a:pPr>
            <a:endParaRPr kumimoji="0" lang="fi-FI" sz="12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2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2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2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2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Gill Sans MT"/>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Gill Sans MT" panose="020B0502020104020203"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Gill Sans MT" panose="020B0502020104020203" pitchFamily="34"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HurmeGeometricSans1 Light" panose="020B0400020000000000" pitchFamily="34"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HurmeGeometricSans1 Light" panose="020B0400020000000000" pitchFamily="34"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HurmeGeometricSans1 Light" panose="020B0400020000000000" pitchFamily="34" charset="0"/>
            </a:endParaRPr>
          </a:p>
        </p:txBody>
      </p:sp>
    </p:spTree>
    <p:extLst>
      <p:ext uri="{BB962C8B-B14F-4D97-AF65-F5344CB8AC3E}">
        <p14:creationId xmlns:p14="http://schemas.microsoft.com/office/powerpoint/2010/main" val="175931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80657-1267-7FA7-5D60-BC5AAFD81F0F}"/>
            </a:ext>
          </a:extLst>
        </p:cNvPr>
        <p:cNvGrpSpPr/>
        <p:nvPr/>
      </p:nvGrpSpPr>
      <p:grpSpPr>
        <a:xfrm>
          <a:off x="0" y="0"/>
          <a:ext cx="0" cy="0"/>
          <a:chOff x="0" y="0"/>
          <a:chExt cx="0" cy="0"/>
        </a:xfrm>
      </p:grpSpPr>
      <p:pic>
        <p:nvPicPr>
          <p:cNvPr id="10" name="Kuvan paikkamerkki 9">
            <a:extLst>
              <a:ext uri="{FF2B5EF4-FFF2-40B4-BE49-F238E27FC236}">
                <a16:creationId xmlns:a16="http://schemas.microsoft.com/office/drawing/2014/main" id="{2DFE27B3-BB5A-5944-9425-A23B4B4264B3}"/>
              </a:ext>
            </a:extLst>
          </p:cNvPr>
          <p:cNvPicPr>
            <a:picLocks noGrp="1" noChangeAspect="1"/>
          </p:cNvPicPr>
          <p:nvPr>
            <p:ph type="pic" sz="quarter" idx="23"/>
          </p:nvPr>
        </p:nvPicPr>
        <p:blipFill rotWithShape="1">
          <a:blip r:embed="rId3" cstate="email">
            <a:extLst>
              <a:ext uri="{28A0092B-C50C-407E-A947-70E740481C1C}">
                <a14:useLocalDpi xmlns:a14="http://schemas.microsoft.com/office/drawing/2010/main"/>
              </a:ext>
            </a:extLst>
          </a:blip>
          <a:srcRect/>
          <a:stretch/>
        </p:blipFill>
        <p:spPr>
          <a:xfrm>
            <a:off x="5159375" y="0"/>
            <a:ext cx="7032625" cy="6858000"/>
          </a:xfrm>
          <a:prstGeom prst="rect">
            <a:avLst/>
          </a:prstGeom>
        </p:spPr>
      </p:pic>
      <p:sp>
        <p:nvSpPr>
          <p:cNvPr id="6" name="Kuva 2">
            <a:extLst>
              <a:ext uri="{FF2B5EF4-FFF2-40B4-BE49-F238E27FC236}">
                <a16:creationId xmlns:a16="http://schemas.microsoft.com/office/drawing/2014/main" id="{3FF922AA-A920-8ED3-2C7E-7601788E3421}"/>
              </a:ext>
            </a:extLst>
          </p:cNvPr>
          <p:cNvSpPr/>
          <p:nvPr/>
        </p:nvSpPr>
        <p:spPr>
          <a:xfrm>
            <a:off x="-29769" y="0"/>
            <a:ext cx="7471350" cy="6858000"/>
          </a:xfrm>
          <a:custGeom>
            <a:avLst/>
            <a:gdLst>
              <a:gd name="connsiteX0" fmla="*/ 6991350 w 6991350"/>
              <a:gd name="connsiteY0" fmla="*/ 6858000 h 6858000"/>
              <a:gd name="connsiteX1" fmla="*/ 0 w 6991350"/>
              <a:gd name="connsiteY1" fmla="*/ 6858000 h 6858000"/>
              <a:gd name="connsiteX2" fmla="*/ 0 w 6991350"/>
              <a:gd name="connsiteY2" fmla="*/ 0 h 6858000"/>
              <a:gd name="connsiteX3" fmla="*/ 4869180 w 6991350"/>
              <a:gd name="connsiteY3" fmla="*/ 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6991350" y="6858000"/>
                </a:moveTo>
                <a:lnTo>
                  <a:pt x="0" y="6858000"/>
                </a:lnTo>
                <a:lnTo>
                  <a:pt x="0" y="0"/>
                </a:lnTo>
                <a:lnTo>
                  <a:pt x="4869180" y="0"/>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282828"/>
              </a:solidFill>
              <a:effectLst/>
              <a:uLnTx/>
              <a:uFillTx/>
              <a:latin typeface="Gill Sans MT"/>
              <a:ea typeface="+mn-ea"/>
              <a:cs typeface="+mn-cs"/>
            </a:endParaRPr>
          </a:p>
        </p:txBody>
      </p:sp>
      <p:sp>
        <p:nvSpPr>
          <p:cNvPr id="2" name="Tekstin paikkamerkki 1">
            <a:extLst>
              <a:ext uri="{FF2B5EF4-FFF2-40B4-BE49-F238E27FC236}">
                <a16:creationId xmlns:a16="http://schemas.microsoft.com/office/drawing/2014/main" id="{7E31C73F-5680-4D98-3D47-3276B61D34B9}"/>
              </a:ext>
            </a:extLst>
          </p:cNvPr>
          <p:cNvSpPr>
            <a:spLocks noGrp="1"/>
          </p:cNvSpPr>
          <p:nvPr>
            <p:ph type="body" sz="quarter" idx="22"/>
          </p:nvPr>
        </p:nvSpPr>
        <p:spPr>
          <a:xfrm>
            <a:off x="298126" y="324162"/>
            <a:ext cx="4923287" cy="838189"/>
          </a:xfrm>
        </p:spPr>
        <p:txBody>
          <a:bodyPr/>
          <a:lstStyle/>
          <a:p>
            <a:r>
              <a:rPr lang="fi-FI" dirty="0"/>
              <a:t>Miten vastataan ruokapalveluissa?</a:t>
            </a:r>
          </a:p>
        </p:txBody>
      </p:sp>
      <p:pic>
        <p:nvPicPr>
          <p:cNvPr id="13" name="Kuva 12" descr="Kuva, joka sisältää kohteen piirtäminen&#10;&#10;Kuvaus luotu automaattisesti">
            <a:extLst>
              <a:ext uri="{FF2B5EF4-FFF2-40B4-BE49-F238E27FC236}">
                <a16:creationId xmlns:a16="http://schemas.microsoft.com/office/drawing/2014/main" id="{AEC3CB14-429E-F2B1-9270-7B5DE60B6A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9" name="Alaotsikko 2">
            <a:extLst>
              <a:ext uri="{FF2B5EF4-FFF2-40B4-BE49-F238E27FC236}">
                <a16:creationId xmlns:a16="http://schemas.microsoft.com/office/drawing/2014/main" id="{9FA5B414-CE3D-4576-DD3A-A51374BEC1A3}"/>
              </a:ext>
            </a:extLst>
          </p:cNvPr>
          <p:cNvSpPr txBox="1">
            <a:spLocks/>
          </p:cNvSpPr>
          <p:nvPr/>
        </p:nvSpPr>
        <p:spPr>
          <a:xfrm>
            <a:off x="742581" y="1794511"/>
            <a:ext cx="5065419" cy="51489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i-FI" sz="1100" b="0" i="0" u="none" strike="noStrike" kern="1200" cap="none" spc="0" normalizeH="0" baseline="0" noProof="0">
              <a:ln>
                <a:noFill/>
              </a:ln>
              <a:solidFill>
                <a:srgbClr val="282828"/>
              </a:solidFill>
              <a:effectLst/>
              <a:uLnTx/>
              <a:uFillTx/>
              <a:latin typeface="HurmeGeometricSans1 Light" panose="020B0400020000000000" pitchFamily="34" charset="0"/>
              <a:ea typeface="+mn-ea"/>
              <a:cs typeface="+mn-cs"/>
            </a:endParaRPr>
          </a:p>
        </p:txBody>
      </p:sp>
      <p:sp>
        <p:nvSpPr>
          <p:cNvPr id="3" name="Alaotsikko 2">
            <a:extLst>
              <a:ext uri="{FF2B5EF4-FFF2-40B4-BE49-F238E27FC236}">
                <a16:creationId xmlns:a16="http://schemas.microsoft.com/office/drawing/2014/main" id="{D723304B-8200-B892-F11C-B25087AF3872}"/>
              </a:ext>
            </a:extLst>
          </p:cNvPr>
          <p:cNvSpPr txBox="1">
            <a:spLocks/>
          </p:cNvSpPr>
          <p:nvPr/>
        </p:nvSpPr>
        <p:spPr>
          <a:xfrm>
            <a:off x="360164" y="1247861"/>
            <a:ext cx="5656323" cy="4797675"/>
          </a:xfrm>
          <a:prstGeom prst="rect">
            <a:avLst/>
          </a:prstGeom>
        </p:spPr>
        <p:txBody>
          <a:bodyPr vert="horz" lIns="91440" tIns="45720" rIns="91440" bIns="45720" rtlCol="0">
            <a:noAutofit/>
          </a:bodyPr>
          <a:lstStyle>
            <a:lvl1pPr marL="0" indent="0" algn="l" defTabSz="548640" rtl="0" eaLnBrk="1" latinLnBrk="0" hangingPunct="1">
              <a:spcBef>
                <a:spcPct val="20000"/>
              </a:spcBef>
              <a:buFont typeface="Arial"/>
              <a:buNone/>
              <a:defRPr sz="1680" b="0" i="0" kern="1200">
                <a:solidFill>
                  <a:srgbClr val="000000"/>
                </a:solidFill>
                <a:latin typeface="Trebuchet MS" charset="0"/>
                <a:ea typeface="Trebuchet MS" charset="0"/>
                <a:cs typeface="Trebuchet MS" charset="0"/>
              </a:defRPr>
            </a:lvl1pPr>
            <a:lvl2pPr marL="548640" indent="0" algn="ctr" defTabSz="548640" rtl="0" eaLnBrk="1" latinLnBrk="0" hangingPunct="1">
              <a:spcBef>
                <a:spcPct val="20000"/>
              </a:spcBef>
              <a:buFont typeface="Arial"/>
              <a:buNone/>
              <a:defRPr sz="3360" b="0" i="0" kern="1200">
                <a:solidFill>
                  <a:schemeClr val="tx1">
                    <a:tint val="75000"/>
                  </a:schemeClr>
                </a:solidFill>
                <a:latin typeface="Trebuchet MS" charset="0"/>
                <a:ea typeface="Trebuchet MS" charset="0"/>
                <a:cs typeface="Trebuchet MS" charset="0"/>
              </a:defRPr>
            </a:lvl2pPr>
            <a:lvl3pPr marL="1097280" indent="0" algn="ctr" defTabSz="548640" rtl="0" eaLnBrk="1" latinLnBrk="0" hangingPunct="1">
              <a:spcBef>
                <a:spcPct val="20000"/>
              </a:spcBef>
              <a:buFont typeface="Arial"/>
              <a:buNone/>
              <a:defRPr sz="2880" b="0" i="0" kern="1200">
                <a:solidFill>
                  <a:schemeClr val="tx1">
                    <a:tint val="75000"/>
                  </a:schemeClr>
                </a:solidFill>
                <a:latin typeface="Trebuchet MS" charset="0"/>
                <a:ea typeface="Trebuchet MS" charset="0"/>
                <a:cs typeface="Trebuchet MS" charset="0"/>
              </a:defRPr>
            </a:lvl3pPr>
            <a:lvl4pPr marL="1645920" indent="0" algn="ctr" defTabSz="548640" rtl="0" eaLnBrk="1" latinLnBrk="0" hangingPunct="1">
              <a:spcBef>
                <a:spcPct val="20000"/>
              </a:spcBef>
              <a:buFont typeface="Arial"/>
              <a:buNone/>
              <a:defRPr sz="2400" b="0" i="0" kern="1200">
                <a:solidFill>
                  <a:schemeClr val="tx1">
                    <a:tint val="75000"/>
                  </a:schemeClr>
                </a:solidFill>
                <a:latin typeface="Trebuchet MS" charset="0"/>
                <a:ea typeface="Trebuchet MS" charset="0"/>
                <a:cs typeface="Trebuchet MS" charset="0"/>
              </a:defRPr>
            </a:lvl4pPr>
            <a:lvl5pPr marL="2194560" indent="0" algn="ctr" defTabSz="548640" rtl="0" eaLnBrk="1" latinLnBrk="0" hangingPunct="1">
              <a:spcBef>
                <a:spcPct val="20000"/>
              </a:spcBef>
              <a:buFont typeface="Arial"/>
              <a:buNone/>
              <a:defRPr sz="2400" b="0" i="0" kern="1200">
                <a:solidFill>
                  <a:schemeClr val="tx1">
                    <a:tint val="75000"/>
                  </a:schemeClr>
                </a:solidFill>
                <a:latin typeface="Trebuchet MS" charset="0"/>
                <a:ea typeface="Trebuchet MS" charset="0"/>
                <a:cs typeface="Trebuchet MS" charset="0"/>
              </a:defRPr>
            </a:lvl5pPr>
            <a:lvl6pPr marL="274320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6pPr>
            <a:lvl7pPr marL="329184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7pPr>
            <a:lvl8pPr marL="384048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8pPr>
            <a:lvl9pPr marL="438912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Tx/>
              <a:buBlip>
                <a:blip r:embed="rId5">
                  <a:extLst>
                    <a:ext uri="{96DAC541-7B7A-43D3-8B79-37D633B846F1}">
                      <asvg:svgBlip xmlns:asvg="http://schemas.microsoft.com/office/drawing/2016/SVG/main" r:embed="rId6"/>
                    </a:ext>
                  </a:extLst>
                </a:blip>
              </a:buBlip>
              <a:tabLst/>
              <a:defRPr/>
            </a:pPr>
            <a:r>
              <a:rPr kumimoji="0" lang="fi-FI" sz="1600" b="1" i="0" u="none" strike="noStrike" kern="1200" cap="none" spc="0" normalizeH="0" baseline="0" noProof="0" dirty="0">
                <a:ln>
                  <a:noFill/>
                </a:ln>
                <a:solidFill>
                  <a:srgbClr val="282828"/>
                </a:solidFill>
                <a:effectLst/>
                <a:uLnTx/>
                <a:uFillTx/>
                <a:latin typeface="Gill Sans MT"/>
                <a:ea typeface="+mn-ea"/>
                <a:cs typeface="+mn-cs"/>
              </a:rPr>
              <a:t>Ei virallista määritelmää: </a:t>
            </a:r>
            <a:r>
              <a:rPr kumimoji="0" lang="fi-FI" sz="1600" b="0" i="0" u="none" strike="noStrike" kern="1200" cap="none" spc="0" normalizeH="0" baseline="0" noProof="0" dirty="0">
                <a:ln>
                  <a:noFill/>
                </a:ln>
                <a:solidFill>
                  <a:srgbClr val="282828"/>
                </a:solidFill>
                <a:effectLst/>
                <a:uLnTx/>
                <a:uFillTx/>
                <a:latin typeface="Gill Sans MT"/>
                <a:ea typeface="+mn-ea"/>
                <a:cs typeface="+mn-cs"/>
              </a:rPr>
              <a:t>Ultraprosessointi ei ole tieteellisesti perusteltu eikä virallisesti hyväksytty käsite. Pohjoismaiset ravitsemussuositukset ei suosittele termin käyttöä.</a:t>
            </a:r>
            <a:endParaRPr lang="fi-FI" sz="1600" dirty="0">
              <a:solidFill>
                <a:srgbClr val="282828"/>
              </a:solidFill>
              <a:latin typeface="Gill Sans MT"/>
            </a:endParaRPr>
          </a:p>
          <a:p>
            <a:pPr marL="285750" marR="0" lvl="0" indent="-285750" algn="l" defTabSz="548640" rtl="0" eaLnBrk="1" fontAlgn="auto" latinLnBrk="0" hangingPunct="1">
              <a:lnSpc>
                <a:spcPct val="100000"/>
              </a:lnSpc>
              <a:spcBef>
                <a:spcPct val="20000"/>
              </a:spcBef>
              <a:spcAft>
                <a:spcPts val="0"/>
              </a:spcAft>
              <a:buClrTx/>
              <a:buSzTx/>
              <a:buFont typeface="Arial"/>
              <a:buBlip>
                <a:blip r:embed="rId5">
                  <a:extLst>
                    <a:ext uri="{96DAC541-7B7A-43D3-8B79-37D633B846F1}">
                      <asvg:svgBlip xmlns:asvg="http://schemas.microsoft.com/office/drawing/2016/SVG/main" r:embed="rId6"/>
                    </a:ext>
                  </a:extLst>
                </a:blip>
              </a:buBlip>
              <a:tabLst/>
              <a:defRPr/>
            </a:pPr>
            <a:r>
              <a:rPr lang="fi-FI" sz="1600" b="1" dirty="0">
                <a:solidFill>
                  <a:srgbClr val="282828"/>
                </a:solidFill>
                <a:latin typeface="Gill Sans MT"/>
              </a:rPr>
              <a:t>Ravintoarvo ratkaisee, ei prosessoinnin aste: </a:t>
            </a:r>
            <a:r>
              <a:rPr lang="fi-FI" sz="1600" dirty="0">
                <a:solidFill>
                  <a:srgbClr val="282828"/>
                </a:solidFill>
                <a:latin typeface="Gill Sans MT"/>
              </a:rPr>
              <a:t>Teolliset prosessointimenetelmät eivät itsessään tee ruoasta ravitsemuksellisesti huonoa; ratkaisevaa on tuotteen lopullinen ravintosisältö.</a:t>
            </a:r>
            <a:r>
              <a:rPr lang="fi-FI" sz="1600" b="1" dirty="0">
                <a:solidFill>
                  <a:srgbClr val="282828"/>
                </a:solidFill>
                <a:latin typeface="Gill Sans MT"/>
              </a:rPr>
              <a:t> </a:t>
            </a:r>
            <a:r>
              <a:rPr lang="fi-FI" sz="1600" dirty="0">
                <a:solidFill>
                  <a:srgbClr val="282828"/>
                </a:solidFill>
                <a:latin typeface="Gill Sans MT"/>
              </a:rPr>
              <a:t>Esim. kaupan täysjyväleipä on ravitsemuksellisesti hyvä vaihtoehto, vaikka sitä pidettäisiin ultraprosessoituna.</a:t>
            </a:r>
          </a:p>
          <a:p>
            <a:pPr marL="285750" marR="0" lvl="0" indent="-285750" algn="l" defTabSz="548640" rtl="0" eaLnBrk="1" fontAlgn="auto" latinLnBrk="0" hangingPunct="1">
              <a:lnSpc>
                <a:spcPct val="100000"/>
              </a:lnSpc>
              <a:spcBef>
                <a:spcPct val="20000"/>
              </a:spcBef>
              <a:spcAft>
                <a:spcPts val="0"/>
              </a:spcAft>
              <a:buClrTx/>
              <a:buSzTx/>
              <a:buFont typeface="Arial"/>
              <a:buBlip>
                <a:blip r:embed="rId5">
                  <a:extLst>
                    <a:ext uri="{96DAC541-7B7A-43D3-8B79-37D633B846F1}">
                      <asvg:svgBlip xmlns:asvg="http://schemas.microsoft.com/office/drawing/2016/SVG/main" r:embed="rId6"/>
                    </a:ext>
                  </a:extLst>
                </a:blip>
              </a:buBlip>
              <a:tabLst/>
              <a:defRPr/>
            </a:pPr>
            <a:r>
              <a:rPr lang="fi-FI" sz="1600" b="1" dirty="0">
                <a:solidFill>
                  <a:srgbClr val="282828"/>
                </a:solidFill>
                <a:latin typeface="Gill Sans MT"/>
              </a:rPr>
              <a:t>Lyhyt ainesosaluettelo ei takaa ruoan terveellisyyttä: </a:t>
            </a:r>
            <a:r>
              <a:rPr lang="fi-FI" sz="1600" dirty="0">
                <a:solidFill>
                  <a:srgbClr val="282828"/>
                </a:solidFill>
                <a:latin typeface="Gill Sans MT"/>
              </a:rPr>
              <a:t>Lisäaineet ovat turvallisia ja niitä käytetään vain tarpeeseen.</a:t>
            </a:r>
          </a:p>
          <a:p>
            <a:pPr marL="285750" marR="0" lvl="0" indent="-285750" algn="l" defTabSz="548640" rtl="0" eaLnBrk="1" fontAlgn="auto" latinLnBrk="0" hangingPunct="1">
              <a:lnSpc>
                <a:spcPct val="100000"/>
              </a:lnSpc>
              <a:spcBef>
                <a:spcPct val="20000"/>
              </a:spcBef>
              <a:spcAft>
                <a:spcPts val="0"/>
              </a:spcAft>
              <a:buClrTx/>
              <a:buSzTx/>
              <a:buFont typeface="Arial"/>
              <a:buBlip>
                <a:blip r:embed="rId5">
                  <a:extLst>
                    <a:ext uri="{96DAC541-7B7A-43D3-8B79-37D633B846F1}">
                      <asvg:svgBlip xmlns:asvg="http://schemas.microsoft.com/office/drawing/2016/SVG/main" r:embed="rId6"/>
                    </a:ext>
                  </a:extLst>
                </a:blip>
              </a:buBlip>
              <a:tabLst/>
              <a:defRPr/>
            </a:pPr>
            <a:r>
              <a:rPr lang="fi-FI" sz="1600" b="1" dirty="0">
                <a:solidFill>
                  <a:srgbClr val="282828"/>
                </a:solidFill>
                <a:latin typeface="Gill Sans MT"/>
              </a:rPr>
              <a:t>Tieteellinen näyttö: </a:t>
            </a:r>
            <a:r>
              <a:rPr lang="fi-FI" sz="1600" dirty="0">
                <a:solidFill>
                  <a:srgbClr val="282828"/>
                </a:solidFill>
                <a:latin typeface="Gill Sans MT"/>
              </a:rPr>
              <a:t>Ei tällä hetkellä osoita, että prosessointi itsessään olisi tutkimuksissa osoitettujen terveyshaittojen syy.</a:t>
            </a:r>
          </a:p>
          <a:p>
            <a:pPr marL="285750" lvl="0" indent="-285750">
              <a:buBlip>
                <a:blip r:embed="rId5">
                  <a:extLst>
                    <a:ext uri="{96DAC541-7B7A-43D3-8B79-37D633B846F1}">
                      <asvg:svgBlip xmlns:asvg="http://schemas.microsoft.com/office/drawing/2016/SVG/main" r:embed="rId6"/>
                    </a:ext>
                  </a:extLst>
                </a:blip>
              </a:buBlip>
              <a:defRPr/>
            </a:pPr>
            <a:r>
              <a:rPr lang="fi-FI" sz="1600" b="1" dirty="0">
                <a:solidFill>
                  <a:srgbClr val="282828"/>
                </a:solidFill>
                <a:latin typeface="Gill Sans MT"/>
              </a:rPr>
              <a:t>Ruokapalveluiden keskeinen ohjauskeino: </a:t>
            </a:r>
            <a:r>
              <a:rPr lang="fi-FI" sz="1600" dirty="0">
                <a:solidFill>
                  <a:srgbClr val="282828"/>
                </a:solidFill>
                <a:latin typeface="Gill Sans MT"/>
              </a:rPr>
              <a:t>On ruoan sopivuus ja maistuvuus kohderyhmälle. Terveellisessä ruokavaliossa ratkaisee ravitsemuksellinen kokonaisuus, ei yksittäisten elintarvikkeiden jalostusaste. </a:t>
            </a:r>
          </a:p>
          <a:p>
            <a:pPr marR="0" lvl="0" algn="l" defTabSz="548640" rtl="0" eaLnBrk="1" fontAlgn="auto" latinLnBrk="0" hangingPunct="1">
              <a:lnSpc>
                <a:spcPct val="100000"/>
              </a:lnSpc>
              <a:spcBef>
                <a:spcPct val="20000"/>
              </a:spcBef>
              <a:spcAft>
                <a:spcPts val="0"/>
              </a:spcAft>
              <a:buClrTx/>
              <a:buSzTx/>
              <a:tabLst/>
              <a:defRPr/>
            </a:pPr>
            <a:endParaRPr lang="fi-FI" sz="1400" dirty="0"/>
          </a:p>
          <a:p>
            <a:pPr marL="285750" marR="0" lvl="0" indent="-285750" algn="l" defTabSz="548640" rtl="0" eaLnBrk="1" fontAlgn="auto" latinLnBrk="0" hangingPunct="1">
              <a:lnSpc>
                <a:spcPct val="100000"/>
              </a:lnSpc>
              <a:spcBef>
                <a:spcPct val="20000"/>
              </a:spcBef>
              <a:spcAft>
                <a:spcPts val="0"/>
              </a:spcAft>
              <a:buClrTx/>
              <a:buSzTx/>
              <a:buFont typeface="Arial"/>
              <a:buBlip>
                <a:blip r:embed="rId5">
                  <a:extLst>
                    <a:ext uri="{96DAC541-7B7A-43D3-8B79-37D633B846F1}">
                      <asvg:svgBlip xmlns:asvg="http://schemas.microsoft.com/office/drawing/2016/SVG/main" r:embed="rId6"/>
                    </a:ext>
                  </a:extLst>
                </a:blip>
              </a:buBlip>
              <a:tabLst/>
              <a:defRPr/>
            </a:pPr>
            <a:endParaRPr lang="fi-FI" sz="1400" dirty="0"/>
          </a:p>
          <a:p>
            <a:pPr marR="0" lvl="0" algn="l" defTabSz="548640" rtl="0" eaLnBrk="1" fontAlgn="auto" latinLnBrk="0" hangingPunct="1">
              <a:lnSpc>
                <a:spcPct val="100000"/>
              </a:lnSpc>
              <a:spcBef>
                <a:spcPct val="20000"/>
              </a:spcBef>
              <a:spcAft>
                <a:spcPts val="0"/>
              </a:spcAft>
              <a:buClrTx/>
              <a:buSzTx/>
              <a:tabLst/>
              <a:defRPr/>
            </a:pPr>
            <a:endParaRPr lang="fi-FI" sz="1400" dirty="0"/>
          </a:p>
          <a:p>
            <a:pPr marL="285750" marR="0" lvl="0" indent="-285750" algn="l" defTabSz="548640" rtl="0" eaLnBrk="1" fontAlgn="auto" latinLnBrk="0" hangingPunct="1">
              <a:lnSpc>
                <a:spcPct val="100000"/>
              </a:lnSpc>
              <a:spcBef>
                <a:spcPct val="20000"/>
              </a:spcBef>
              <a:spcAft>
                <a:spcPts val="0"/>
              </a:spcAft>
              <a:buClrTx/>
              <a:buSzTx/>
              <a:buFont typeface="Arial"/>
              <a:buBlip>
                <a:blip r:embed="rId5">
                  <a:extLst>
                    <a:ext uri="{96DAC541-7B7A-43D3-8B79-37D633B846F1}">
                      <asvg:svgBlip xmlns:asvg="http://schemas.microsoft.com/office/drawing/2016/SVG/main" r:embed="rId6"/>
                    </a:ext>
                  </a:extLst>
                </a:blip>
              </a:buBlip>
              <a:tabLst/>
              <a:defRPr/>
            </a:pPr>
            <a:endParaRPr lang="fi-FI" sz="1400" dirty="0"/>
          </a:p>
          <a:p>
            <a:pPr marL="285750" marR="0" lvl="0" indent="-285750" algn="l" defTabSz="548640" rtl="0" eaLnBrk="1" fontAlgn="auto" latinLnBrk="0" hangingPunct="1">
              <a:lnSpc>
                <a:spcPct val="100000"/>
              </a:lnSpc>
              <a:spcBef>
                <a:spcPct val="20000"/>
              </a:spcBef>
              <a:spcAft>
                <a:spcPts val="0"/>
              </a:spcAft>
              <a:buClrTx/>
              <a:buSzTx/>
              <a:buFont typeface="Arial"/>
              <a:buBlip>
                <a:blip r:embed="rId5">
                  <a:extLst>
                    <a:ext uri="{96DAC541-7B7A-43D3-8B79-37D633B846F1}">
                      <asvg:svgBlip xmlns:asvg="http://schemas.microsoft.com/office/drawing/2016/SVG/main" r:embed="rId6"/>
                    </a:ext>
                  </a:extLst>
                </a:blip>
              </a:buBlip>
              <a:tabLst/>
              <a:defRPr/>
            </a:pPr>
            <a:endParaRPr lang="fi-FI" sz="1400" dirty="0"/>
          </a:p>
          <a:p>
            <a:pPr marL="285750" marR="0" lvl="0" indent="-285750" algn="l" defTabSz="548640" rtl="0" eaLnBrk="1" fontAlgn="auto" latinLnBrk="0" hangingPunct="1">
              <a:lnSpc>
                <a:spcPct val="100000"/>
              </a:lnSpc>
              <a:spcBef>
                <a:spcPct val="20000"/>
              </a:spcBef>
              <a:spcAft>
                <a:spcPts val="0"/>
              </a:spcAft>
              <a:buClrTx/>
              <a:buSzTx/>
              <a:buFont typeface="Arial"/>
              <a:buBlip>
                <a:blip r:embed="rId5">
                  <a:extLst>
                    <a:ext uri="{96DAC541-7B7A-43D3-8B79-37D633B846F1}">
                      <asvg:svgBlip xmlns:asvg="http://schemas.microsoft.com/office/drawing/2016/SVG/main" r:embed="rId6"/>
                    </a:ext>
                  </a:extLst>
                </a:blip>
              </a:buBlip>
              <a:tabLst/>
              <a:defRPr/>
            </a:pPr>
            <a:endParaRPr lang="fi-FI" sz="1400" dirty="0"/>
          </a:p>
          <a:p>
            <a:pPr marR="0" lvl="0" algn="l" defTabSz="548640" rtl="0" eaLnBrk="1" fontAlgn="auto" latinLnBrk="0" hangingPunct="1">
              <a:lnSpc>
                <a:spcPct val="100000"/>
              </a:lnSpc>
              <a:spcBef>
                <a:spcPct val="20000"/>
              </a:spcBef>
              <a:spcAft>
                <a:spcPts val="0"/>
              </a:spcAft>
              <a:buClrTx/>
              <a:buSzTx/>
              <a:tabLst/>
              <a:defRPr/>
            </a:pPr>
            <a:endParaRPr lang="fi-FI" sz="1400" dirty="0"/>
          </a:p>
          <a:p>
            <a:pPr marR="0" lvl="0" algn="l" defTabSz="548640" rtl="0" eaLnBrk="1" fontAlgn="auto" latinLnBrk="0" hangingPunct="1">
              <a:lnSpc>
                <a:spcPct val="100000"/>
              </a:lnSpc>
              <a:spcBef>
                <a:spcPct val="20000"/>
              </a:spcBef>
              <a:spcAft>
                <a:spcPts val="0"/>
              </a:spcAft>
              <a:buClrTx/>
              <a:buSzTx/>
              <a:tabLst/>
              <a:defRPr/>
            </a:pPr>
            <a:endParaRPr lang="fi-FI" sz="1400" dirty="0">
              <a:solidFill>
                <a:srgbClr val="282828"/>
              </a:solidFill>
              <a:latin typeface="Gill Sans MT"/>
            </a:endParaRPr>
          </a:p>
          <a:p>
            <a:pPr marL="285750" marR="0" lvl="0" indent="-285750" algn="l" defTabSz="548640" rtl="0" eaLnBrk="1" fontAlgn="auto" latinLnBrk="0" hangingPunct="1">
              <a:lnSpc>
                <a:spcPct val="100000"/>
              </a:lnSpc>
              <a:spcBef>
                <a:spcPct val="20000"/>
              </a:spcBef>
              <a:spcAft>
                <a:spcPts val="0"/>
              </a:spcAft>
              <a:buClrTx/>
              <a:buSzTx/>
              <a:buFont typeface="Arial"/>
              <a:buBlip>
                <a:blip r:embed="rId5">
                  <a:extLst>
                    <a:ext uri="{96DAC541-7B7A-43D3-8B79-37D633B846F1}">
                      <asvg:svgBlip xmlns:asvg="http://schemas.microsoft.com/office/drawing/2016/SVG/main" r:embed="rId6"/>
                    </a:ext>
                  </a:extLst>
                </a:blip>
              </a:buBlip>
              <a:tabLst/>
              <a:defRPr/>
            </a:pPr>
            <a:endParaRPr kumimoji="0" lang="fi-FI" sz="14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Gill Sans MT"/>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Gill Sans MT" panose="020B0502020104020203"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Gill Sans MT" panose="020B0502020104020203" pitchFamily="34"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HurmeGeometricSans1 Light" panose="020B0400020000000000" pitchFamily="34"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HurmeGeometricSans1 Light" panose="020B0400020000000000" pitchFamily="34"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400" b="0" i="0" u="none" strike="noStrike" kern="1200" cap="none" spc="0" normalizeH="0" baseline="0" noProof="0" dirty="0">
              <a:ln>
                <a:noFill/>
              </a:ln>
              <a:solidFill>
                <a:srgbClr val="000000"/>
              </a:solidFill>
              <a:effectLst/>
              <a:uLnTx/>
              <a:uFillTx/>
              <a:latin typeface="HurmeGeometricSans1 Light" panose="020B0400020000000000" pitchFamily="34" charset="0"/>
            </a:endParaRPr>
          </a:p>
        </p:txBody>
      </p:sp>
      <p:sp>
        <p:nvSpPr>
          <p:cNvPr id="5" name="Tekstiruutu 4">
            <a:extLst>
              <a:ext uri="{FF2B5EF4-FFF2-40B4-BE49-F238E27FC236}">
                <a16:creationId xmlns:a16="http://schemas.microsoft.com/office/drawing/2014/main" id="{4AF79D96-1F7F-34C2-B675-691B5B05A194}"/>
              </a:ext>
            </a:extLst>
          </p:cNvPr>
          <p:cNvSpPr txBox="1"/>
          <p:nvPr/>
        </p:nvSpPr>
        <p:spPr>
          <a:xfrm>
            <a:off x="7543603" y="743256"/>
            <a:ext cx="3944835" cy="400110"/>
          </a:xfrm>
          <a:prstGeom prst="rect">
            <a:avLst/>
          </a:prstGeom>
          <a:noFill/>
        </p:spPr>
        <p:txBody>
          <a:bodyPr wrap="square">
            <a:spAutoFit/>
          </a:bodyPr>
          <a:lstStyle/>
          <a:p>
            <a:pPr lvl="0">
              <a:defRPr/>
            </a:pPr>
            <a:r>
              <a:rPr lang="fi-FI" sz="2000" b="1" dirty="0">
                <a:solidFill>
                  <a:srgbClr val="282828"/>
                </a:solidFill>
                <a:latin typeface="Gill Sans MT"/>
              </a:rPr>
              <a:t>Vain syöty ruoka ravitsee!</a:t>
            </a:r>
          </a:p>
        </p:txBody>
      </p:sp>
    </p:spTree>
    <p:extLst>
      <p:ext uri="{BB962C8B-B14F-4D97-AF65-F5344CB8AC3E}">
        <p14:creationId xmlns:p14="http://schemas.microsoft.com/office/powerpoint/2010/main" val="172825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4FDD4-177B-F032-9ABC-703B24A49214}"/>
            </a:ext>
          </a:extLst>
        </p:cNvPr>
        <p:cNvGrpSpPr/>
        <p:nvPr/>
      </p:nvGrpSpPr>
      <p:grpSpPr>
        <a:xfrm>
          <a:off x="0" y="0"/>
          <a:ext cx="0" cy="0"/>
          <a:chOff x="0" y="0"/>
          <a:chExt cx="0" cy="0"/>
        </a:xfrm>
      </p:grpSpPr>
      <p:pic>
        <p:nvPicPr>
          <p:cNvPr id="5" name="Kuva 4">
            <a:extLst>
              <a:ext uri="{FF2B5EF4-FFF2-40B4-BE49-F238E27FC236}">
                <a16:creationId xmlns:a16="http://schemas.microsoft.com/office/drawing/2014/main" id="{A6266CC4-30B5-37AF-4F1C-E428518A53FD}"/>
              </a:ext>
            </a:extLst>
          </p:cNvPr>
          <p:cNvPicPr>
            <a:picLocks noChangeAspect="1"/>
          </p:cNvPicPr>
          <p:nvPr/>
        </p:nvPicPr>
        <p:blipFill>
          <a:blip r:embed="rId3" cstate="email">
            <a:alphaModFix amt="20000"/>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8" name="Tekstin paikkamerkki 1">
            <a:extLst>
              <a:ext uri="{FF2B5EF4-FFF2-40B4-BE49-F238E27FC236}">
                <a16:creationId xmlns:a16="http://schemas.microsoft.com/office/drawing/2014/main" id="{E8F42386-838B-FEA0-8DE5-6EA2288DF9E2}"/>
              </a:ext>
            </a:extLst>
          </p:cNvPr>
          <p:cNvSpPr>
            <a:spLocks noGrp="1"/>
          </p:cNvSpPr>
          <p:nvPr>
            <p:ph type="body" sz="quarter" idx="22"/>
          </p:nvPr>
        </p:nvSpPr>
        <p:spPr>
          <a:xfrm>
            <a:off x="820870" y="2096241"/>
            <a:ext cx="10550259" cy="943693"/>
          </a:xfrm>
        </p:spPr>
        <p:txBody>
          <a:bodyPr/>
          <a:lstStyle/>
          <a:p>
            <a:pPr algn="ctr"/>
            <a:endParaRPr lang="fi-FI" dirty="0"/>
          </a:p>
          <a:p>
            <a:pPr algn="ctr"/>
            <a:r>
              <a:rPr lang="fi-FI" sz="4800" dirty="0"/>
              <a:t>Kiitos!</a:t>
            </a:r>
          </a:p>
        </p:txBody>
      </p:sp>
      <p:sp>
        <p:nvSpPr>
          <p:cNvPr id="14" name="Sisällön paikkamerkki 1">
            <a:extLst>
              <a:ext uri="{FF2B5EF4-FFF2-40B4-BE49-F238E27FC236}">
                <a16:creationId xmlns:a16="http://schemas.microsoft.com/office/drawing/2014/main" id="{364557E6-9044-0525-FDB6-81CC3771752E}"/>
              </a:ext>
            </a:extLst>
          </p:cNvPr>
          <p:cNvSpPr txBox="1">
            <a:spLocks/>
          </p:cNvSpPr>
          <p:nvPr/>
        </p:nvSpPr>
        <p:spPr>
          <a:xfrm>
            <a:off x="6096000" y="4398810"/>
            <a:ext cx="3960554" cy="14132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endParaRPr kumimoji="0" lang="fi-FI" sz="1600" b="0" i="0" u="none" strike="noStrike" kern="1200" cap="none" spc="0" normalizeH="0" baseline="0" noProof="0">
              <a:ln>
                <a:noFill/>
              </a:ln>
              <a:solidFill>
                <a:srgbClr val="282828"/>
              </a:solidFill>
              <a:effectLst/>
              <a:uLnTx/>
              <a:uFillTx/>
              <a:latin typeface="Gill Sans MT" panose="020B0502020104020203" pitchFamily="34" charset="0"/>
              <a:ea typeface="+mn-ea"/>
              <a:cs typeface="+mn-cs"/>
            </a:endParaRPr>
          </a:p>
          <a:p>
            <a:pPr marL="0" marR="0" lvl="0" indent="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endParaRPr kumimoji="0" lang="fi-FI" sz="1600" b="0" i="0" u="none" strike="noStrike" kern="1200" cap="none" spc="0" normalizeH="0" baseline="0" noProof="0">
              <a:ln>
                <a:noFill/>
              </a:ln>
              <a:solidFill>
                <a:srgbClr val="282828"/>
              </a:solidFill>
              <a:effectLst/>
              <a:uLnTx/>
              <a:uFillTx/>
              <a:latin typeface="Gill Sans MT" panose="020B0502020104020203" pitchFamily="34" charset="0"/>
              <a:ea typeface="+mn-ea"/>
              <a:cs typeface="+mn-cs"/>
            </a:endParaRPr>
          </a:p>
        </p:txBody>
      </p:sp>
      <p:sp>
        <p:nvSpPr>
          <p:cNvPr id="6" name="Tekstiruutu 5">
            <a:extLst>
              <a:ext uri="{FF2B5EF4-FFF2-40B4-BE49-F238E27FC236}">
                <a16:creationId xmlns:a16="http://schemas.microsoft.com/office/drawing/2014/main" id="{492D9725-D3F1-5FD8-93CE-AEDA184464BB}"/>
              </a:ext>
            </a:extLst>
          </p:cNvPr>
          <p:cNvSpPr txBox="1"/>
          <p:nvPr/>
        </p:nvSpPr>
        <p:spPr>
          <a:xfrm>
            <a:off x="3938014" y="3428999"/>
            <a:ext cx="4315969" cy="784830"/>
          </a:xfrm>
          <a:prstGeom prst="rect">
            <a:avLst/>
          </a:prstGeom>
          <a:noFill/>
        </p:spPr>
        <p:txBody>
          <a:bodyPr wrap="square">
            <a:spAutoFit/>
          </a:bodyPr>
          <a:lstStyle/>
          <a:p>
            <a:pPr marL="0" marR="0" lvl="0" indent="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fi-FI" sz="1400" b="0" i="0" u="none" strike="noStrike" kern="1200" cap="all" spc="0" normalizeH="0" baseline="0" noProof="0" dirty="0">
                <a:ln>
                  <a:noFill/>
                </a:ln>
                <a:solidFill>
                  <a:srgbClr val="282828"/>
                </a:solidFill>
                <a:effectLst/>
                <a:uLnTx/>
                <a:uFillTx/>
                <a:latin typeface="Arial Black"/>
                <a:ea typeface="+mn-ea"/>
                <a:cs typeface="+mn-cs"/>
              </a:rPr>
              <a:t>Sara </a:t>
            </a:r>
            <a:r>
              <a:rPr kumimoji="0" lang="fi-FI" sz="1400" b="0" i="0" u="none" strike="noStrike" kern="1200" cap="all" spc="0" normalizeH="0" baseline="0" noProof="0" dirty="0" err="1">
                <a:ln>
                  <a:noFill/>
                </a:ln>
                <a:solidFill>
                  <a:srgbClr val="282828"/>
                </a:solidFill>
                <a:effectLst/>
                <a:uLnTx/>
                <a:uFillTx/>
                <a:latin typeface="Arial Black"/>
                <a:ea typeface="+mn-ea"/>
                <a:cs typeface="+mn-cs"/>
              </a:rPr>
              <a:t>pohjavuori</a:t>
            </a:r>
            <a:br>
              <a:rPr kumimoji="0" lang="fi-FI"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br>
            <a:r>
              <a:rPr kumimoji="0" lang="fi-FI" sz="1200" b="0" i="0" u="none" strike="noStrike" kern="1200" cap="none" spc="0" normalizeH="0" baseline="0" noProof="0" dirty="0">
                <a:ln>
                  <a:noFill/>
                </a:ln>
                <a:solidFill>
                  <a:srgbClr val="282828"/>
                </a:solidFill>
                <a:effectLst/>
                <a:uLnTx/>
                <a:uFillTx/>
                <a:latin typeface="Gill Sans MT" panose="020B0502020104020203" pitchFamily="34" charset="0"/>
                <a:ea typeface="+mn-ea"/>
                <a:cs typeface="+mn-cs"/>
              </a:rPr>
              <a:t>Laillistettu ravitsemusterapeutti</a:t>
            </a:r>
            <a:br>
              <a:rPr kumimoji="0" lang="fi-FI" sz="1200" b="0" i="0" u="none" strike="noStrike" kern="1200" cap="none" spc="0" normalizeH="0" baseline="0" noProof="0" dirty="0">
                <a:ln>
                  <a:noFill/>
                </a:ln>
                <a:solidFill>
                  <a:srgbClr val="282828"/>
                </a:solidFill>
                <a:effectLst/>
                <a:uLnTx/>
                <a:uFillTx/>
                <a:latin typeface="Gill Sans MT" panose="020B0502020104020203" pitchFamily="34" charset="0"/>
                <a:ea typeface="+mn-ea"/>
                <a:cs typeface="+mn-cs"/>
              </a:rPr>
            </a:br>
            <a:r>
              <a:rPr kumimoji="0" lang="fi-FI" sz="1200" b="0" i="0" u="none" strike="noStrike" kern="1200" cap="none" spc="0" normalizeH="0" baseline="0" noProof="0" dirty="0">
                <a:ln>
                  <a:noFill/>
                </a:ln>
                <a:solidFill>
                  <a:srgbClr val="282828"/>
                </a:solidFill>
                <a:effectLst/>
                <a:uLnTx/>
                <a:uFillTx/>
                <a:latin typeface="Gill Sans MT" panose="020B0502020104020203" pitchFamily="34" charset="0"/>
                <a:ea typeface="+mn-ea"/>
                <a:cs typeface="+mn-cs"/>
              </a:rPr>
              <a:t>Puh. 050 439 0150</a:t>
            </a:r>
            <a:br>
              <a:rPr kumimoji="0" lang="fi-FI" sz="1200" b="0" i="0" u="none" strike="noStrike" kern="1200" cap="none" spc="0" normalizeH="0" baseline="0" noProof="0" dirty="0">
                <a:ln>
                  <a:noFill/>
                </a:ln>
                <a:solidFill>
                  <a:srgbClr val="282828"/>
                </a:solidFill>
                <a:effectLst/>
                <a:uLnTx/>
                <a:uFillTx/>
                <a:latin typeface="Gill Sans MT" panose="020B0502020104020203" pitchFamily="34" charset="0"/>
                <a:ea typeface="+mn-ea"/>
                <a:cs typeface="+mn-cs"/>
              </a:rPr>
            </a:br>
            <a:r>
              <a:rPr kumimoji="0" lang="fi-FI" sz="1200" b="0" i="0" u="none" strike="noStrike" kern="1200" cap="none" spc="0" normalizeH="0" baseline="0" noProof="0" dirty="0">
                <a:ln>
                  <a:noFill/>
                </a:ln>
                <a:solidFill>
                  <a:srgbClr val="282828"/>
                </a:solidFill>
                <a:effectLst/>
                <a:uLnTx/>
                <a:uFillTx/>
                <a:latin typeface="Gill Sans MT" panose="020B0502020104020203" pitchFamily="34" charset="0"/>
                <a:ea typeface="+mn-ea"/>
                <a:cs typeface="+mn-cs"/>
              </a:rPr>
              <a:t>sara.pohjavuori@foodwest.fi</a:t>
            </a:r>
          </a:p>
        </p:txBody>
      </p:sp>
    </p:spTree>
    <p:extLst>
      <p:ext uri="{BB962C8B-B14F-4D97-AF65-F5344CB8AC3E}">
        <p14:creationId xmlns:p14="http://schemas.microsoft.com/office/powerpoint/2010/main" val="3055325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290D7-96A0-ED77-E88A-D3439C97791C}"/>
            </a:ext>
          </a:extLst>
        </p:cNvPr>
        <p:cNvGrpSpPr/>
        <p:nvPr/>
      </p:nvGrpSpPr>
      <p:grpSpPr>
        <a:xfrm>
          <a:off x="0" y="0"/>
          <a:ext cx="0" cy="0"/>
          <a:chOff x="0" y="0"/>
          <a:chExt cx="0" cy="0"/>
        </a:xfrm>
      </p:grpSpPr>
      <p:pic>
        <p:nvPicPr>
          <p:cNvPr id="17" name="Kuva 16" descr="Kuva, joka sisältää kohteen piirtäminen&#10;&#10;Kuvaus luotu automaattisesti">
            <a:extLst>
              <a:ext uri="{FF2B5EF4-FFF2-40B4-BE49-F238E27FC236}">
                <a16:creationId xmlns:a16="http://schemas.microsoft.com/office/drawing/2014/main" id="{D1E87530-8B5C-7B5A-8EBB-72A7AE0010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60971" y="5823872"/>
            <a:ext cx="2061294" cy="1039308"/>
          </a:xfrm>
          <a:prstGeom prst="rect">
            <a:avLst/>
          </a:prstGeom>
        </p:spPr>
      </p:pic>
      <p:sp>
        <p:nvSpPr>
          <p:cNvPr id="2" name="Tekstiruutu 1">
            <a:extLst>
              <a:ext uri="{FF2B5EF4-FFF2-40B4-BE49-F238E27FC236}">
                <a16:creationId xmlns:a16="http://schemas.microsoft.com/office/drawing/2014/main" id="{84D7732A-ABCC-ACBF-B344-1CACEFF7113B}"/>
              </a:ext>
            </a:extLst>
          </p:cNvPr>
          <p:cNvSpPr txBox="1"/>
          <p:nvPr/>
        </p:nvSpPr>
        <p:spPr>
          <a:xfrm>
            <a:off x="897620" y="318291"/>
            <a:ext cx="9078495" cy="523220"/>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rial Black" panose="020B0A04020102020204" pitchFamily="34" charset="0"/>
                <a:ea typeface="+mn-ea"/>
                <a:cs typeface="+mn-cs"/>
              </a:rPr>
              <a:t>FOOD SERVICE-SEKTORIN TÄSMÄPALVELUT</a:t>
            </a:r>
          </a:p>
        </p:txBody>
      </p:sp>
      <p:cxnSp>
        <p:nvCxnSpPr>
          <p:cNvPr id="10" name="Suora yhdysviiva 9">
            <a:extLst>
              <a:ext uri="{FF2B5EF4-FFF2-40B4-BE49-F238E27FC236}">
                <a16:creationId xmlns:a16="http://schemas.microsoft.com/office/drawing/2014/main" id="{5AF9ECBC-14D7-5D66-6380-5CA190A7F838}"/>
              </a:ext>
            </a:extLst>
          </p:cNvPr>
          <p:cNvCxnSpPr>
            <a:cxnSpLocks/>
          </p:cNvCxnSpPr>
          <p:nvPr/>
        </p:nvCxnSpPr>
        <p:spPr>
          <a:xfrm>
            <a:off x="1531448" y="3333227"/>
            <a:ext cx="10218903" cy="759436"/>
          </a:xfrm>
          <a:prstGeom prst="line">
            <a:avLst/>
          </a:prstGeom>
          <a:noFill/>
          <a:ln w="12700" cap="flat" cmpd="sng" algn="ctr">
            <a:noFill/>
            <a:prstDash val="solid"/>
            <a:miter lim="800000"/>
          </a:ln>
          <a:effectLst/>
        </p:spPr>
      </p:cxnSp>
      <p:graphicFrame>
        <p:nvGraphicFramePr>
          <p:cNvPr id="3" name="Taulukko 3">
            <a:extLst>
              <a:ext uri="{FF2B5EF4-FFF2-40B4-BE49-F238E27FC236}">
                <a16:creationId xmlns:a16="http://schemas.microsoft.com/office/drawing/2014/main" id="{1BED1B72-3AF8-084A-503C-2F37841647D2}"/>
              </a:ext>
            </a:extLst>
          </p:cNvPr>
          <p:cNvGraphicFramePr>
            <a:graphicFrameLocks noGrp="1"/>
          </p:cNvGraphicFramePr>
          <p:nvPr/>
        </p:nvGraphicFramePr>
        <p:xfrm>
          <a:off x="213756" y="1050745"/>
          <a:ext cx="11804069" cy="5070655"/>
        </p:xfrm>
        <a:graphic>
          <a:graphicData uri="http://schemas.openxmlformats.org/drawingml/2006/table">
            <a:tbl>
              <a:tblPr firstRow="1" bandRow="1">
                <a:tableStyleId>{5C22544A-7EE6-4342-B048-85BDC9FD1C3A}</a:tableStyleId>
              </a:tblPr>
              <a:tblGrid>
                <a:gridCol w="1208644">
                  <a:extLst>
                    <a:ext uri="{9D8B030D-6E8A-4147-A177-3AD203B41FA5}">
                      <a16:colId xmlns:a16="http://schemas.microsoft.com/office/drawing/2014/main" val="4070664607"/>
                    </a:ext>
                  </a:extLst>
                </a:gridCol>
                <a:gridCol w="2260600">
                  <a:extLst>
                    <a:ext uri="{9D8B030D-6E8A-4147-A177-3AD203B41FA5}">
                      <a16:colId xmlns:a16="http://schemas.microsoft.com/office/drawing/2014/main" val="54367303"/>
                    </a:ext>
                  </a:extLst>
                </a:gridCol>
                <a:gridCol w="2108200">
                  <a:extLst>
                    <a:ext uri="{9D8B030D-6E8A-4147-A177-3AD203B41FA5}">
                      <a16:colId xmlns:a16="http://schemas.microsoft.com/office/drawing/2014/main" val="336126044"/>
                    </a:ext>
                  </a:extLst>
                </a:gridCol>
                <a:gridCol w="2590800">
                  <a:extLst>
                    <a:ext uri="{9D8B030D-6E8A-4147-A177-3AD203B41FA5}">
                      <a16:colId xmlns:a16="http://schemas.microsoft.com/office/drawing/2014/main" val="164131660"/>
                    </a:ext>
                  </a:extLst>
                </a:gridCol>
                <a:gridCol w="2209800">
                  <a:extLst>
                    <a:ext uri="{9D8B030D-6E8A-4147-A177-3AD203B41FA5}">
                      <a16:colId xmlns:a16="http://schemas.microsoft.com/office/drawing/2014/main" val="2187948995"/>
                    </a:ext>
                  </a:extLst>
                </a:gridCol>
                <a:gridCol w="1426025">
                  <a:extLst>
                    <a:ext uri="{9D8B030D-6E8A-4147-A177-3AD203B41FA5}">
                      <a16:colId xmlns:a16="http://schemas.microsoft.com/office/drawing/2014/main" val="2047387984"/>
                    </a:ext>
                  </a:extLst>
                </a:gridCol>
              </a:tblGrid>
              <a:tr h="5070655">
                <a:tc>
                  <a:txBody>
                    <a:bodyPr/>
                    <a:lstStyle/>
                    <a:p>
                      <a:pPr marL="0" marR="0" lvl="0" indent="0" algn="l" defTabSz="609594" rtl="0" eaLnBrk="1" fontAlgn="auto" latinLnBrk="0" hangingPunct="1">
                        <a:lnSpc>
                          <a:spcPct val="100000"/>
                        </a:lnSpc>
                        <a:spcBef>
                          <a:spcPts val="0"/>
                        </a:spcBef>
                        <a:spcAft>
                          <a:spcPts val="0"/>
                        </a:spcAft>
                        <a:buClrTx/>
                        <a:buSzTx/>
                        <a:buFontTx/>
                        <a:buNone/>
                        <a:tabLst/>
                        <a:defRPr/>
                      </a:pPr>
                      <a:endParaRPr lang="fi-FI" sz="1800" kern="1200">
                        <a:solidFill>
                          <a:prstClr val="white"/>
                        </a:solidFill>
                        <a:latin typeface="Gill Sans MT" panose="020B0502020104020203" pitchFamily="34" charset="0"/>
                        <a:ea typeface="+mn-ea"/>
                        <a:cs typeface="+mn-cs"/>
                      </a:endParaRPr>
                    </a:p>
                    <a:p>
                      <a:pPr marL="0" marR="0" lvl="0" indent="0" algn="l" defTabSz="609594" rtl="0" eaLnBrk="1" fontAlgn="auto" latinLnBrk="0" hangingPunct="1">
                        <a:lnSpc>
                          <a:spcPct val="100000"/>
                        </a:lnSpc>
                        <a:spcBef>
                          <a:spcPts val="0"/>
                        </a:spcBef>
                        <a:spcAft>
                          <a:spcPts val="0"/>
                        </a:spcAft>
                        <a:buClrTx/>
                        <a:buSzTx/>
                        <a:buFontTx/>
                        <a:buNone/>
                        <a:tabLst/>
                        <a:defRPr/>
                      </a:pPr>
                      <a:endParaRPr lang="fi-FI" sz="1800" kern="1200">
                        <a:solidFill>
                          <a:prstClr val="white"/>
                        </a:solidFill>
                        <a:latin typeface="Gill Sans MT" panose="020B0502020104020203" pitchFamily="34" charset="0"/>
                        <a:ea typeface="+mn-ea"/>
                        <a:cs typeface="+mn-cs"/>
                      </a:endParaRPr>
                    </a:p>
                    <a:p>
                      <a:pPr marL="0" marR="0" lvl="0" indent="0" algn="l" defTabSz="609594" rtl="0" eaLnBrk="1" fontAlgn="auto" latinLnBrk="0" hangingPunct="1">
                        <a:lnSpc>
                          <a:spcPct val="100000"/>
                        </a:lnSpc>
                        <a:spcBef>
                          <a:spcPts val="0"/>
                        </a:spcBef>
                        <a:spcAft>
                          <a:spcPts val="0"/>
                        </a:spcAft>
                        <a:buClrTx/>
                        <a:buSzTx/>
                        <a:buFontTx/>
                        <a:buNone/>
                        <a:tabLst/>
                        <a:defRPr/>
                      </a:pPr>
                      <a:endParaRPr lang="fi-FI" sz="1600" kern="1200">
                        <a:solidFill>
                          <a:prstClr val="white"/>
                        </a:solidFill>
                        <a:latin typeface="Gill Sans MT" panose="020B0502020104020203" pitchFamily="34" charset="0"/>
                        <a:ea typeface="+mn-ea"/>
                        <a:cs typeface="+mn-cs"/>
                      </a:endParaRPr>
                    </a:p>
                    <a:p>
                      <a:pPr marL="0" marR="0" lvl="0" indent="0" algn="l" defTabSz="609594" rtl="0" eaLnBrk="1" fontAlgn="auto" latinLnBrk="0" hangingPunct="1">
                        <a:lnSpc>
                          <a:spcPct val="100000"/>
                        </a:lnSpc>
                        <a:spcBef>
                          <a:spcPts val="0"/>
                        </a:spcBef>
                        <a:spcAft>
                          <a:spcPts val="0"/>
                        </a:spcAft>
                        <a:buClrTx/>
                        <a:buSzTx/>
                        <a:buFontTx/>
                        <a:buNone/>
                        <a:tabLst/>
                        <a:defRPr/>
                      </a:pPr>
                      <a:r>
                        <a:rPr lang="fi-FI" sz="1400" kern="1200">
                          <a:solidFill>
                            <a:prstClr val="white"/>
                          </a:solidFill>
                          <a:latin typeface="Gill Sans MT" panose="020B0502020104020203" pitchFamily="34" charset="0"/>
                          <a:ea typeface="+mn-ea"/>
                          <a:cs typeface="+mn-cs"/>
                        </a:rPr>
                        <a:t>IDEOINTI-workshopit</a:t>
                      </a:r>
                    </a:p>
                    <a:p>
                      <a:pPr marL="0" marR="0" lvl="0" indent="0" algn="l" defTabSz="609594" rtl="0" eaLnBrk="1" fontAlgn="auto" latinLnBrk="0" hangingPunct="1">
                        <a:lnSpc>
                          <a:spcPct val="100000"/>
                        </a:lnSpc>
                        <a:spcBef>
                          <a:spcPts val="0"/>
                        </a:spcBef>
                        <a:spcAft>
                          <a:spcPts val="0"/>
                        </a:spcAft>
                        <a:buClrTx/>
                        <a:buSzTx/>
                        <a:buFontTx/>
                        <a:buNone/>
                        <a:tabLst/>
                        <a:defRPr/>
                      </a:pPr>
                      <a:endParaRPr lang="fi-FI" sz="1400" kern="1200">
                        <a:solidFill>
                          <a:prstClr val="white"/>
                        </a:solidFill>
                        <a:latin typeface="Gill Sans MT" panose="020B0502020104020203" pitchFamily="34" charset="0"/>
                        <a:ea typeface="+mn-ea"/>
                        <a:cs typeface="+mn-cs"/>
                      </a:endParaRPr>
                    </a:p>
                    <a:p>
                      <a:pPr marL="0" marR="0" lvl="0" indent="0" algn="l" defTabSz="609594" rtl="0" eaLnBrk="1" fontAlgn="auto" latinLnBrk="0" hangingPunct="1">
                        <a:lnSpc>
                          <a:spcPct val="100000"/>
                        </a:lnSpc>
                        <a:spcBef>
                          <a:spcPts val="0"/>
                        </a:spcBef>
                        <a:spcAft>
                          <a:spcPts val="0"/>
                        </a:spcAft>
                        <a:buClrTx/>
                        <a:buSzTx/>
                        <a:buFontTx/>
                        <a:buNone/>
                        <a:tabLst/>
                        <a:defRPr/>
                      </a:pPr>
                      <a:r>
                        <a:rPr lang="fi-FI" sz="1400" kern="1200">
                          <a:solidFill>
                            <a:prstClr val="white"/>
                          </a:solidFill>
                          <a:latin typeface="Gill Sans MT" panose="020B0502020104020203" pitchFamily="34" charset="0"/>
                          <a:ea typeface="+mn-ea"/>
                          <a:cs typeface="+mn-cs"/>
                        </a:rPr>
                        <a:t>FS-tutkimukset</a:t>
                      </a:r>
                    </a:p>
                    <a:p>
                      <a:endParaRPr lang="fi-FI">
                        <a:solidFill>
                          <a:schemeClr val="bg1"/>
                        </a:solidFill>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lvl="0" algn="l"/>
                      <a:endParaRPr lang="fi-FI" sz="1800" b="1" kern="1200">
                        <a:solidFill>
                          <a:prstClr val="white"/>
                        </a:solidFill>
                        <a:latin typeface="Gill Sans MT" panose="020B0502020104020203" pitchFamily="34" charset="0"/>
                        <a:ea typeface="+mn-ea"/>
                        <a:cs typeface="+mn-cs"/>
                      </a:endParaRPr>
                    </a:p>
                    <a:p>
                      <a:pPr lvl="0" algn="l"/>
                      <a:endParaRPr lang="fi-FI" sz="1800" b="1" kern="1200">
                        <a:solidFill>
                          <a:prstClr val="white"/>
                        </a:solidFill>
                        <a:latin typeface="Gill Sans MT" panose="020B0502020104020203" pitchFamily="34" charset="0"/>
                        <a:ea typeface="+mn-ea"/>
                        <a:cs typeface="+mn-cs"/>
                      </a:endParaRPr>
                    </a:p>
                    <a:p>
                      <a:pPr lvl="0" algn="l"/>
                      <a:r>
                        <a:rPr lang="fi-FI" sz="1400" b="1" kern="1200">
                          <a:solidFill>
                            <a:prstClr val="white"/>
                          </a:solidFill>
                          <a:latin typeface="Gill Sans MT" panose="020B0502020104020203" pitchFamily="34" charset="0"/>
                          <a:ea typeface="+mn-ea"/>
                          <a:cs typeface="+mn-cs"/>
                        </a:rPr>
                        <a:t>TUOTEKEHITYS- PALVELUT</a:t>
                      </a:r>
                    </a:p>
                    <a:p>
                      <a:pPr lvl="0" algn="l">
                        <a:lnSpc>
                          <a:spcPct val="150000"/>
                        </a:lnSpc>
                      </a:pPr>
                      <a:endParaRPr lang="fi-FI" sz="1300" b="1" kern="1200">
                        <a:solidFill>
                          <a:prstClr val="white"/>
                        </a:solidFill>
                        <a:latin typeface="Gill Sans MT" panose="020B0502020104020203" pitchFamily="34" charset="0"/>
                        <a:ea typeface="+mn-ea"/>
                        <a:cs typeface="+mn-cs"/>
                      </a:endParaRPr>
                    </a:p>
                    <a:p>
                      <a:pPr lvl="0" algn="l">
                        <a:lnSpc>
                          <a:spcPct val="150000"/>
                        </a:lnSpc>
                      </a:pPr>
                      <a:r>
                        <a:rPr lang="fi-FI" sz="1300" b="1" kern="1200">
                          <a:solidFill>
                            <a:prstClr val="white"/>
                          </a:solidFill>
                          <a:latin typeface="Gill Sans MT" panose="020B0502020104020203" pitchFamily="34" charset="0"/>
                          <a:ea typeface="+mn-ea"/>
                          <a:cs typeface="+mn-cs"/>
                        </a:rPr>
                        <a:t>Raaka-ainetyö</a:t>
                      </a:r>
                    </a:p>
                    <a:p>
                      <a:pPr lvl="0" algn="l">
                        <a:lnSpc>
                          <a:spcPct val="150000"/>
                        </a:lnSpc>
                      </a:pPr>
                      <a:r>
                        <a:rPr lang="fi-FI" sz="1300" b="1" kern="1200">
                          <a:solidFill>
                            <a:prstClr val="white"/>
                          </a:solidFill>
                          <a:latin typeface="Gill Sans MT" panose="020B0502020104020203" pitchFamily="34" charset="0"/>
                          <a:ea typeface="+mn-ea"/>
                          <a:cs typeface="+mn-cs"/>
                        </a:rPr>
                        <a:t>Resepti- ja tuotekehitys</a:t>
                      </a:r>
                    </a:p>
                    <a:p>
                      <a:pPr lvl="0" algn="l">
                        <a:lnSpc>
                          <a:spcPct val="100000"/>
                        </a:lnSpc>
                      </a:pPr>
                      <a:r>
                        <a:rPr lang="fi-FI" sz="1300" b="1" kern="1200">
                          <a:solidFill>
                            <a:prstClr val="white"/>
                          </a:solidFill>
                          <a:latin typeface="Gill Sans MT" panose="020B0502020104020203" pitchFamily="34" charset="0"/>
                          <a:ea typeface="+mn-ea"/>
                          <a:cs typeface="+mn-cs"/>
                        </a:rPr>
                        <a:t>Reseptiikan systematisointi </a:t>
                      </a:r>
                    </a:p>
                    <a:p>
                      <a:pPr lvl="0" algn="l">
                        <a:lnSpc>
                          <a:spcPct val="150000"/>
                        </a:lnSpc>
                      </a:pPr>
                      <a:r>
                        <a:rPr lang="fi-FI" sz="1300" b="1" kern="1200">
                          <a:solidFill>
                            <a:prstClr val="white"/>
                          </a:solidFill>
                          <a:latin typeface="Gill Sans MT" panose="020B0502020104020203" pitchFamily="34" charset="0"/>
                          <a:ea typeface="+mn-ea"/>
                          <a:cs typeface="+mn-cs"/>
                        </a:rPr>
                        <a:t>Reseptinhallintapalvelu</a:t>
                      </a:r>
                    </a:p>
                    <a:p>
                      <a:pPr lvl="0" algn="l">
                        <a:lnSpc>
                          <a:spcPct val="100000"/>
                        </a:lnSpc>
                      </a:pPr>
                      <a:r>
                        <a:rPr lang="fi-FI" sz="1300" b="1" kern="1200">
                          <a:solidFill>
                            <a:prstClr val="white"/>
                          </a:solidFill>
                          <a:latin typeface="Gill Sans MT" panose="020B0502020104020203" pitchFamily="34" charset="0"/>
                          <a:ea typeface="+mn-ea"/>
                          <a:cs typeface="+mn-cs"/>
                        </a:rPr>
                        <a:t>Tuoteselvitykset ja testaukset</a:t>
                      </a:r>
                    </a:p>
                    <a:p>
                      <a:pPr lvl="0" algn="l">
                        <a:lnSpc>
                          <a:spcPct val="150000"/>
                        </a:lnSpc>
                      </a:pPr>
                      <a:r>
                        <a:rPr lang="fi-FI" sz="1300" b="1" kern="1200">
                          <a:solidFill>
                            <a:prstClr val="white"/>
                          </a:solidFill>
                          <a:latin typeface="Gill Sans MT" panose="020B0502020104020203" pitchFamily="34" charset="0"/>
                          <a:ea typeface="+mn-ea"/>
                          <a:cs typeface="+mn-cs"/>
                        </a:rPr>
                        <a:t>Säilyvyystutkimukset</a:t>
                      </a:r>
                    </a:p>
                    <a:p>
                      <a:pPr lvl="0" algn="l">
                        <a:lnSpc>
                          <a:spcPct val="100000"/>
                        </a:lnSpc>
                      </a:pPr>
                      <a:r>
                        <a:rPr lang="fi-FI" sz="1300" b="1" kern="1200">
                          <a:solidFill>
                            <a:prstClr val="white"/>
                          </a:solidFill>
                          <a:latin typeface="Gill Sans MT" panose="020B0502020104020203" pitchFamily="34" charset="0"/>
                          <a:ea typeface="+mn-ea"/>
                          <a:cs typeface="+mn-cs"/>
                        </a:rPr>
                        <a:t>Ravintoarvot, ravitsemus- ja terveysväitteet</a:t>
                      </a:r>
                    </a:p>
                    <a:p>
                      <a:endParaRPr lang="fi-FI"/>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lvl="0" indent="0" algn="l" defTabSz="609594" rtl="0" eaLnBrk="1" latinLnBrk="0" hangingPunct="1">
                        <a:lnSpc>
                          <a:spcPct val="90000"/>
                        </a:lnSpc>
                        <a:spcBef>
                          <a:spcPct val="0"/>
                        </a:spcBef>
                        <a:spcAft>
                          <a:spcPct val="35000"/>
                        </a:spcAft>
                      </a:pPr>
                      <a:endParaRPr lang="fi-FI" sz="1600" b="1" kern="1200" noProof="0">
                        <a:solidFill>
                          <a:prstClr val="white"/>
                        </a:solidFill>
                        <a:latin typeface="Gill Sans MT" panose="020B0502020104020203" pitchFamily="34" charset="0"/>
                        <a:ea typeface="+mn-ea"/>
                        <a:cs typeface="+mn-cs"/>
                      </a:endParaRPr>
                    </a:p>
                    <a:p>
                      <a:pPr marL="0" lvl="0" indent="0" algn="l" defTabSz="609594" rtl="0" eaLnBrk="1" latinLnBrk="0" hangingPunct="1">
                        <a:lnSpc>
                          <a:spcPct val="90000"/>
                        </a:lnSpc>
                        <a:spcBef>
                          <a:spcPct val="0"/>
                        </a:spcBef>
                        <a:spcAft>
                          <a:spcPct val="35000"/>
                        </a:spcAft>
                      </a:pPr>
                      <a:endParaRPr lang="fi-FI" sz="1600" b="1" kern="1200" noProof="0">
                        <a:solidFill>
                          <a:prstClr val="white"/>
                        </a:solidFill>
                        <a:latin typeface="Gill Sans MT" panose="020B0502020104020203" pitchFamily="34" charset="0"/>
                        <a:ea typeface="+mn-ea"/>
                        <a:cs typeface="+mn-cs"/>
                      </a:endParaRPr>
                    </a:p>
                    <a:p>
                      <a:pPr marL="0" lvl="0" indent="0" algn="l" defTabSz="609594" rtl="0" eaLnBrk="1" latinLnBrk="0" hangingPunct="1">
                        <a:lnSpc>
                          <a:spcPct val="90000"/>
                        </a:lnSpc>
                        <a:spcBef>
                          <a:spcPct val="0"/>
                        </a:spcBef>
                        <a:spcAft>
                          <a:spcPct val="35000"/>
                        </a:spcAft>
                      </a:pPr>
                      <a:r>
                        <a:rPr lang="fi-FI" sz="1400" b="1" kern="1200" noProof="0">
                          <a:solidFill>
                            <a:prstClr val="white"/>
                          </a:solidFill>
                          <a:latin typeface="Gill Sans MT" panose="020B0502020104020203" pitchFamily="34" charset="0"/>
                          <a:ea typeface="+mn-ea"/>
                          <a:cs typeface="+mn-cs"/>
                        </a:rPr>
                        <a:t>LAATU- JA ELINTARVIKE-TURVALLISUUS</a:t>
                      </a:r>
                      <a:endParaRPr lang="fi-FI" sz="1400" b="1" kern="1200">
                        <a:solidFill>
                          <a:prstClr val="white"/>
                        </a:solidFill>
                        <a:latin typeface="Gill Sans MT" panose="020B0502020104020203" pitchFamily="34" charset="0"/>
                        <a:ea typeface="+mn-ea"/>
                        <a:cs typeface="+mn-cs"/>
                      </a:endParaRPr>
                    </a:p>
                    <a:p>
                      <a:pPr marL="0" lvl="0" indent="0" algn="l" defTabSz="1066800">
                        <a:lnSpc>
                          <a:spcPct val="100000"/>
                        </a:lnSpc>
                        <a:spcBef>
                          <a:spcPct val="0"/>
                        </a:spcBef>
                        <a:spcAft>
                          <a:spcPct val="35000"/>
                        </a:spcAft>
                      </a:pPr>
                      <a:endParaRPr lang="fi-FI" sz="1300" b="1" kern="1200" noProof="0">
                        <a:solidFill>
                          <a:prstClr val="white"/>
                        </a:solidFill>
                        <a:latin typeface="Gill Sans MT" panose="020B0502020104020203" pitchFamily="34" charset="0"/>
                        <a:ea typeface="+mn-ea"/>
                        <a:cs typeface="+mn-cs"/>
                      </a:endParaRPr>
                    </a:p>
                    <a:p>
                      <a:pPr marL="0" lvl="0" indent="0" algn="l" defTabSz="1066800">
                        <a:lnSpc>
                          <a:spcPct val="100000"/>
                        </a:lnSpc>
                        <a:spcBef>
                          <a:spcPct val="0"/>
                        </a:spcBef>
                        <a:spcAft>
                          <a:spcPct val="35000"/>
                        </a:spcAft>
                      </a:pPr>
                      <a:r>
                        <a:rPr lang="fi-FI" sz="1300" b="1" kern="1200" noProof="0">
                          <a:solidFill>
                            <a:prstClr val="white"/>
                          </a:solidFill>
                          <a:latin typeface="Gill Sans MT" panose="020B0502020104020203" pitchFamily="34" charset="0"/>
                          <a:ea typeface="+mn-ea"/>
                          <a:cs typeface="+mn-cs"/>
                        </a:rPr>
                        <a:t>Auditoinnit</a:t>
                      </a:r>
                    </a:p>
                    <a:p>
                      <a:pPr marL="0" lvl="0" indent="0" algn="l" defTabSz="1066800">
                        <a:lnSpc>
                          <a:spcPct val="100000"/>
                        </a:lnSpc>
                        <a:spcBef>
                          <a:spcPct val="0"/>
                        </a:spcBef>
                        <a:spcAft>
                          <a:spcPct val="35000"/>
                        </a:spcAft>
                      </a:pPr>
                      <a:r>
                        <a:rPr lang="fi-FI" sz="1300" b="1" kern="1200">
                          <a:solidFill>
                            <a:prstClr val="white"/>
                          </a:solidFill>
                          <a:latin typeface="Gill Sans MT" panose="020B0502020104020203" pitchFamily="34" charset="0"/>
                          <a:ea typeface="+mn-ea"/>
                          <a:cs typeface="+mn-cs"/>
                        </a:rPr>
                        <a:t>Allergeenien hallinta</a:t>
                      </a:r>
                    </a:p>
                    <a:p>
                      <a:pPr marL="0" lvl="0" indent="0" algn="l" defTabSz="1066800">
                        <a:lnSpc>
                          <a:spcPct val="100000"/>
                        </a:lnSpc>
                        <a:spcBef>
                          <a:spcPct val="0"/>
                        </a:spcBef>
                        <a:spcAft>
                          <a:spcPct val="35000"/>
                        </a:spcAft>
                      </a:pPr>
                      <a:r>
                        <a:rPr lang="fi-FI" sz="1300" b="1" kern="1200">
                          <a:solidFill>
                            <a:prstClr val="white"/>
                          </a:solidFill>
                          <a:latin typeface="Gill Sans MT" panose="020B0502020104020203" pitchFamily="34" charset="0"/>
                          <a:ea typeface="+mn-ea"/>
                          <a:cs typeface="+mn-cs"/>
                        </a:rPr>
                        <a:t>Omavalvonta ja HACCP</a:t>
                      </a:r>
                    </a:p>
                    <a:p>
                      <a:pPr marL="0" lvl="0" indent="0" algn="l" defTabSz="1066800">
                        <a:lnSpc>
                          <a:spcPct val="100000"/>
                        </a:lnSpc>
                        <a:spcBef>
                          <a:spcPct val="0"/>
                        </a:spcBef>
                        <a:spcAft>
                          <a:spcPct val="35000"/>
                        </a:spcAft>
                      </a:pPr>
                      <a:r>
                        <a:rPr lang="fi-FI" sz="1300" b="1" kern="1200">
                          <a:solidFill>
                            <a:prstClr val="white"/>
                          </a:solidFill>
                          <a:latin typeface="Gill Sans MT" panose="020B0502020104020203" pitchFamily="34" charset="0"/>
                          <a:ea typeface="+mn-ea"/>
                          <a:cs typeface="+mn-cs"/>
                        </a:rPr>
                        <a:t>Elintarviketurvallisuus- järjestelmät</a:t>
                      </a:r>
                    </a:p>
                    <a:p>
                      <a:pPr marL="0" marR="0" lvl="0" indent="0" algn="l" defTabSz="1066800" rtl="0" eaLnBrk="1" fontAlgn="auto" latinLnBrk="0" hangingPunct="1">
                        <a:lnSpc>
                          <a:spcPct val="100000"/>
                        </a:lnSpc>
                        <a:spcBef>
                          <a:spcPct val="0"/>
                        </a:spcBef>
                        <a:spcAft>
                          <a:spcPct val="35000"/>
                        </a:spcAft>
                        <a:buClrTx/>
                        <a:buSzTx/>
                        <a:buFontTx/>
                        <a:buNone/>
                        <a:tabLst/>
                        <a:defRPr/>
                      </a:pPr>
                      <a:r>
                        <a:rPr kumimoji="0" lang="fi-FI" sz="1300" b="1" i="0" u="none" strike="noStrike" kern="1200" cap="none" spc="0" normalizeH="0" baseline="0" noProof="0">
                          <a:ln>
                            <a:noFill/>
                          </a:ln>
                          <a:solidFill>
                            <a:prstClr val="white"/>
                          </a:solidFill>
                          <a:effectLst/>
                          <a:uLnTx/>
                          <a:uFillTx/>
                          <a:latin typeface="Gill Sans MT" panose="020B0502020104020203" pitchFamily="34" charset="0"/>
                          <a:ea typeface="+mn-ea"/>
                          <a:cs typeface="+mn-cs"/>
                        </a:rPr>
                        <a:t>Laatu- ja ympäristöjärjestelmät</a:t>
                      </a:r>
                    </a:p>
                    <a:p>
                      <a:pPr marL="0" marR="0" lvl="0" indent="0" algn="l" defTabSz="1066800" rtl="0" eaLnBrk="1" fontAlgn="auto" latinLnBrk="0" hangingPunct="1">
                        <a:lnSpc>
                          <a:spcPct val="100000"/>
                        </a:lnSpc>
                        <a:spcBef>
                          <a:spcPct val="0"/>
                        </a:spcBef>
                        <a:spcAft>
                          <a:spcPct val="35000"/>
                        </a:spcAft>
                        <a:buClrTx/>
                        <a:buSzTx/>
                        <a:buFontTx/>
                        <a:buNone/>
                        <a:tabLst/>
                        <a:defRPr/>
                      </a:pPr>
                      <a:r>
                        <a:rPr kumimoji="0" lang="fi-FI" sz="1300" b="1" i="0" u="none" strike="noStrike" kern="1200" cap="none" spc="0" normalizeH="0" baseline="0" noProof="0">
                          <a:ln>
                            <a:noFill/>
                          </a:ln>
                          <a:solidFill>
                            <a:prstClr val="white"/>
                          </a:solidFill>
                          <a:effectLst/>
                          <a:uLnTx/>
                          <a:uFillTx/>
                          <a:latin typeface="Gill Sans MT" panose="020B0502020104020203" pitchFamily="34" charset="0"/>
                          <a:ea typeface="+mn-ea"/>
                          <a:cs typeface="+mn-cs"/>
                        </a:rPr>
                        <a:t>Konsultointi</a:t>
                      </a:r>
                    </a:p>
                    <a:p>
                      <a:pPr marL="0" marR="0" lvl="0" indent="0" algn="l" defTabSz="1066800" rtl="0" eaLnBrk="1" fontAlgn="auto" latinLnBrk="0" hangingPunct="1">
                        <a:lnSpc>
                          <a:spcPct val="100000"/>
                        </a:lnSpc>
                        <a:spcBef>
                          <a:spcPct val="0"/>
                        </a:spcBef>
                        <a:spcAft>
                          <a:spcPct val="35000"/>
                        </a:spcAft>
                        <a:buClrTx/>
                        <a:buSzTx/>
                        <a:buFontTx/>
                        <a:buNone/>
                        <a:tabLst/>
                        <a:defRPr/>
                      </a:pPr>
                      <a:r>
                        <a:rPr kumimoji="0" lang="fi-FI" sz="1300" b="1" i="0" u="none" strike="noStrike" kern="1200" cap="none" spc="0" normalizeH="0" baseline="0" noProof="0">
                          <a:ln>
                            <a:noFill/>
                          </a:ln>
                          <a:solidFill>
                            <a:prstClr val="white"/>
                          </a:solidFill>
                          <a:effectLst/>
                          <a:uLnTx/>
                          <a:uFillTx/>
                          <a:latin typeface="Gill Sans MT" panose="020B0502020104020203" pitchFamily="34" charset="0"/>
                          <a:ea typeface="+mn-ea"/>
                          <a:cs typeface="+mn-cs"/>
                        </a:rPr>
                        <a:t>Vastuullisuus</a:t>
                      </a:r>
                    </a:p>
                    <a:p>
                      <a:pPr marL="0" lvl="0" indent="0" algn="l" defTabSz="1066800">
                        <a:lnSpc>
                          <a:spcPct val="100000"/>
                        </a:lnSpc>
                        <a:spcBef>
                          <a:spcPct val="0"/>
                        </a:spcBef>
                        <a:spcAft>
                          <a:spcPct val="35000"/>
                        </a:spcAft>
                      </a:pPr>
                      <a:endParaRPr lang="fi-FI" sz="1300" b="1" kern="1200">
                        <a:solidFill>
                          <a:prstClr val="white"/>
                        </a:solidFill>
                        <a:latin typeface="Gill Sans MT" panose="020B0502020104020203" pitchFamily="34" charset="0"/>
                        <a:ea typeface="+mn-ea"/>
                        <a:cs typeface="+mn-cs"/>
                      </a:endParaRPr>
                    </a:p>
                    <a:p>
                      <a:endParaRPr lang="fi-FI"/>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fi-FI"/>
                    </a:p>
                    <a:p>
                      <a:pPr marL="0" marR="0" lvl="0" indent="0" algn="l" defTabSz="609594" rtl="0" eaLnBrk="1" fontAlgn="auto" latinLnBrk="0" hangingPunct="1">
                        <a:lnSpc>
                          <a:spcPct val="100000"/>
                        </a:lnSpc>
                        <a:spcBef>
                          <a:spcPts val="0"/>
                        </a:spcBef>
                        <a:spcAft>
                          <a:spcPts val="0"/>
                        </a:spcAft>
                        <a:buClrTx/>
                        <a:buSzTx/>
                        <a:buFontTx/>
                        <a:buNone/>
                        <a:tabLst/>
                        <a:defRPr/>
                      </a:pPr>
                      <a:endParaRPr lang="fi-FI" sz="1600" b="1" kern="1200">
                        <a:solidFill>
                          <a:prstClr val="white"/>
                        </a:solidFill>
                        <a:latin typeface="Gill Sans MT" panose="020B0502020104020203" pitchFamily="34" charset="0"/>
                        <a:ea typeface="+mn-ea"/>
                        <a:cs typeface="+mn-cs"/>
                      </a:endParaRPr>
                    </a:p>
                    <a:p>
                      <a:pPr marL="0" marR="0" lvl="0" indent="0" algn="l" defTabSz="609594" rtl="0" eaLnBrk="1" fontAlgn="auto" latinLnBrk="0" hangingPunct="1">
                        <a:lnSpc>
                          <a:spcPct val="100000"/>
                        </a:lnSpc>
                        <a:spcBef>
                          <a:spcPts val="0"/>
                        </a:spcBef>
                        <a:spcAft>
                          <a:spcPts val="0"/>
                        </a:spcAft>
                        <a:buClrTx/>
                        <a:buSzTx/>
                        <a:buFontTx/>
                        <a:buNone/>
                        <a:tabLst/>
                        <a:defRPr/>
                      </a:pPr>
                      <a:r>
                        <a:rPr lang="fi-FI" sz="1400" b="1" kern="1200">
                          <a:solidFill>
                            <a:prstClr val="white"/>
                          </a:solidFill>
                          <a:latin typeface="Gill Sans MT" panose="020B0502020104020203" pitchFamily="34" charset="0"/>
                          <a:ea typeface="+mn-ea"/>
                          <a:cs typeface="+mn-cs"/>
                        </a:rPr>
                        <a:t>RAVITSEMUS-ASIANTUNTIJAPALVELUT</a:t>
                      </a:r>
                    </a:p>
                    <a:p>
                      <a:endParaRPr lang="fi-FI"/>
                    </a:p>
                    <a:p>
                      <a:r>
                        <a:rPr lang="fi-FI" sz="1300" b="1" kern="1200">
                          <a:solidFill>
                            <a:prstClr val="white"/>
                          </a:solidFill>
                          <a:latin typeface="Gill Sans MT" panose="020B0502020104020203" pitchFamily="34" charset="0"/>
                          <a:ea typeface="+mn-ea"/>
                          <a:cs typeface="+mn-cs"/>
                        </a:rPr>
                        <a:t>Ravitsemustiimi tukena kaikissa ravitsemukseen liittyvissä asioissa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609594" rtl="0" eaLnBrk="1" fontAlgn="auto" latinLnBrk="0" hangingPunct="1">
                        <a:lnSpc>
                          <a:spcPct val="100000"/>
                        </a:lnSpc>
                        <a:spcBef>
                          <a:spcPts val="0"/>
                        </a:spcBef>
                        <a:spcAft>
                          <a:spcPts val="0"/>
                        </a:spcAft>
                        <a:buClrTx/>
                        <a:buSzTx/>
                        <a:buFontTx/>
                        <a:buNone/>
                        <a:tabLst/>
                        <a:defRPr/>
                      </a:pPr>
                      <a:endParaRPr lang="fi-FI" sz="1600" b="1" kern="1200">
                        <a:solidFill>
                          <a:prstClr val="white"/>
                        </a:solidFill>
                        <a:latin typeface="Gill Sans MT" panose="020B0502020104020203" pitchFamily="34" charset="0"/>
                        <a:ea typeface="+mn-ea"/>
                        <a:cs typeface="+mn-cs"/>
                      </a:endParaRPr>
                    </a:p>
                    <a:p>
                      <a:pPr marL="0" marR="0" lvl="0" indent="0" algn="l" defTabSz="609594" rtl="0" eaLnBrk="1" fontAlgn="auto" latinLnBrk="0" hangingPunct="1">
                        <a:lnSpc>
                          <a:spcPct val="100000"/>
                        </a:lnSpc>
                        <a:spcBef>
                          <a:spcPts val="0"/>
                        </a:spcBef>
                        <a:spcAft>
                          <a:spcPts val="0"/>
                        </a:spcAft>
                        <a:buClrTx/>
                        <a:buSzTx/>
                        <a:buFontTx/>
                        <a:buNone/>
                        <a:tabLst/>
                        <a:defRPr/>
                      </a:pPr>
                      <a:endParaRPr lang="fi-FI" sz="1600" b="1" kern="1200">
                        <a:solidFill>
                          <a:prstClr val="white"/>
                        </a:solidFill>
                        <a:latin typeface="Gill Sans MT" panose="020B0502020104020203" pitchFamily="34" charset="0"/>
                        <a:ea typeface="+mn-ea"/>
                        <a:cs typeface="+mn-cs"/>
                      </a:endParaRPr>
                    </a:p>
                    <a:p>
                      <a:pPr marL="0" marR="0" lvl="0" indent="0" algn="l" defTabSz="609594" rtl="0" eaLnBrk="1" fontAlgn="auto" latinLnBrk="0" hangingPunct="1">
                        <a:lnSpc>
                          <a:spcPct val="100000"/>
                        </a:lnSpc>
                        <a:spcBef>
                          <a:spcPts val="0"/>
                        </a:spcBef>
                        <a:spcAft>
                          <a:spcPts val="0"/>
                        </a:spcAft>
                        <a:buClrTx/>
                        <a:buSzTx/>
                        <a:buFontTx/>
                        <a:buNone/>
                        <a:tabLst/>
                        <a:defRPr/>
                      </a:pPr>
                      <a:endParaRPr lang="fi-FI" sz="1600" b="1" kern="1200">
                        <a:solidFill>
                          <a:prstClr val="white"/>
                        </a:solidFill>
                        <a:latin typeface="Gill Sans MT" panose="020B0502020104020203" pitchFamily="34" charset="0"/>
                        <a:ea typeface="+mn-ea"/>
                        <a:cs typeface="+mn-cs"/>
                      </a:endParaRPr>
                    </a:p>
                    <a:p>
                      <a:pPr marL="0" marR="0" lvl="0" indent="0" algn="l" defTabSz="609594" rtl="0" eaLnBrk="1" fontAlgn="auto" latinLnBrk="0" hangingPunct="1">
                        <a:lnSpc>
                          <a:spcPct val="100000"/>
                        </a:lnSpc>
                        <a:spcBef>
                          <a:spcPts val="0"/>
                        </a:spcBef>
                        <a:spcAft>
                          <a:spcPts val="0"/>
                        </a:spcAft>
                        <a:buClrTx/>
                        <a:buSzTx/>
                        <a:buFontTx/>
                        <a:buNone/>
                        <a:tabLst/>
                        <a:defRPr/>
                      </a:pPr>
                      <a:r>
                        <a:rPr lang="fi-FI" sz="1400" b="1" kern="1200">
                          <a:solidFill>
                            <a:prstClr val="white"/>
                          </a:solidFill>
                          <a:latin typeface="Gill Sans MT" panose="020B0502020104020203" pitchFamily="34" charset="0"/>
                          <a:ea typeface="+mn-ea"/>
                          <a:cs typeface="+mn-cs"/>
                        </a:rPr>
                        <a:t>KOULUTUS- JA KEHITYSPALVELUT</a:t>
                      </a:r>
                    </a:p>
                    <a:p>
                      <a:pPr marL="0" marR="0" lvl="0" indent="0" algn="l" defTabSz="609594" rtl="0" eaLnBrk="1" fontAlgn="auto" latinLnBrk="0" hangingPunct="1">
                        <a:lnSpc>
                          <a:spcPct val="150000"/>
                        </a:lnSpc>
                        <a:spcBef>
                          <a:spcPts val="0"/>
                        </a:spcBef>
                        <a:spcAft>
                          <a:spcPts val="0"/>
                        </a:spcAft>
                        <a:buClrTx/>
                        <a:buSzTx/>
                        <a:buFontTx/>
                        <a:buNone/>
                        <a:tabLst/>
                        <a:defRPr/>
                      </a:pPr>
                      <a:endParaRPr lang="fi-FI" sz="1300" b="1" kern="1200">
                        <a:solidFill>
                          <a:prstClr val="white"/>
                        </a:solidFill>
                        <a:latin typeface="Gill Sans MT" panose="020B0502020104020203" pitchFamily="34" charset="0"/>
                        <a:ea typeface="+mn-ea"/>
                        <a:cs typeface="+mn-cs"/>
                      </a:endParaRPr>
                    </a:p>
                    <a:p>
                      <a:pPr lvl="0" algn="l">
                        <a:lnSpc>
                          <a:spcPct val="150000"/>
                        </a:lnSpc>
                      </a:pPr>
                      <a:r>
                        <a:rPr lang="fi-FI" sz="1300" b="1" kern="1200">
                          <a:solidFill>
                            <a:prstClr val="white"/>
                          </a:solidFill>
                          <a:latin typeface="Gill Sans MT" panose="020B0502020104020203" pitchFamily="34" charset="0"/>
                          <a:ea typeface="+mn-ea"/>
                          <a:cs typeface="+mn-cs"/>
                        </a:rPr>
                        <a:t>Koulutuspaketit</a:t>
                      </a:r>
                    </a:p>
                    <a:p>
                      <a:pPr lvl="0" algn="l">
                        <a:lnSpc>
                          <a:spcPct val="150000"/>
                        </a:lnSpc>
                      </a:pPr>
                      <a:r>
                        <a:rPr lang="fi-FI" sz="1300" b="1" kern="1200">
                          <a:solidFill>
                            <a:prstClr val="white"/>
                          </a:solidFill>
                          <a:latin typeface="Gill Sans MT" panose="020B0502020104020203" pitchFamily="34" charset="0"/>
                          <a:ea typeface="+mn-ea"/>
                          <a:cs typeface="+mn-cs"/>
                        </a:rPr>
                        <a:t>Räätälöidyt koulutukset</a:t>
                      </a:r>
                    </a:p>
                    <a:p>
                      <a:pPr lvl="0" algn="l">
                        <a:lnSpc>
                          <a:spcPct val="150000"/>
                        </a:lnSpc>
                      </a:pPr>
                      <a:r>
                        <a:rPr lang="fi-FI" sz="1300" b="1" kern="1200">
                          <a:solidFill>
                            <a:prstClr val="white"/>
                          </a:solidFill>
                          <a:latin typeface="Gill Sans MT" panose="020B0502020104020203" pitchFamily="34" charset="0"/>
                          <a:ea typeface="+mn-ea"/>
                          <a:cs typeface="+mn-cs"/>
                        </a:rPr>
                        <a:t>Kilpailutusarvioinnit</a:t>
                      </a:r>
                    </a:p>
                    <a:p>
                      <a:pPr marL="0" marR="0" lvl="0" indent="0" algn="l" defTabSz="609594" rtl="0" eaLnBrk="1" fontAlgn="auto" latinLnBrk="0" hangingPunct="1">
                        <a:lnSpc>
                          <a:spcPct val="100000"/>
                        </a:lnSpc>
                        <a:spcBef>
                          <a:spcPts val="0"/>
                        </a:spcBef>
                        <a:spcAft>
                          <a:spcPts val="0"/>
                        </a:spcAft>
                        <a:buClrTx/>
                        <a:buSzTx/>
                        <a:buFontTx/>
                        <a:buNone/>
                        <a:tabLst/>
                        <a:defRPr/>
                      </a:pPr>
                      <a:r>
                        <a:rPr lang="fi-FI" sz="1300" b="1" kern="1200">
                          <a:solidFill>
                            <a:prstClr val="white"/>
                          </a:solidFill>
                          <a:latin typeface="Gill Sans MT" panose="020B0502020104020203" pitchFamily="34" charset="0"/>
                          <a:ea typeface="+mn-ea"/>
                          <a:cs typeface="+mn-cs"/>
                        </a:rPr>
                        <a:t>Tuotekehityksen systematisointi</a:t>
                      </a:r>
                    </a:p>
                    <a:p>
                      <a:pPr lvl="0" algn="l">
                        <a:lnSpc>
                          <a:spcPct val="150000"/>
                        </a:lnSpc>
                      </a:pPr>
                      <a:r>
                        <a:rPr lang="fi-FI" sz="1300" b="1" kern="1200">
                          <a:solidFill>
                            <a:prstClr val="white"/>
                          </a:solidFill>
                          <a:latin typeface="Gill Sans MT" panose="020B0502020104020203" pitchFamily="34" charset="0"/>
                          <a:ea typeface="+mn-ea"/>
                          <a:cs typeface="+mn-cs"/>
                        </a:rPr>
                        <a:t>Työntutkimus</a:t>
                      </a:r>
                    </a:p>
                    <a:p>
                      <a:pPr lvl="0" algn="l">
                        <a:lnSpc>
                          <a:spcPct val="100000"/>
                        </a:lnSpc>
                      </a:pPr>
                      <a:r>
                        <a:rPr lang="fi-FI" sz="1300" b="1" kern="1200">
                          <a:solidFill>
                            <a:prstClr val="white"/>
                          </a:solidFill>
                          <a:latin typeface="Gill Sans MT" panose="020B0502020104020203" pitchFamily="34" charset="0"/>
                          <a:ea typeface="+mn-ea"/>
                          <a:cs typeface="+mn-cs"/>
                        </a:rPr>
                        <a:t>Teknologia- ja prosessikehitys</a:t>
                      </a:r>
                    </a:p>
                    <a:p>
                      <a:pPr lvl="0" algn="l">
                        <a:lnSpc>
                          <a:spcPct val="150000"/>
                        </a:lnSpc>
                      </a:pPr>
                      <a:r>
                        <a:rPr lang="fi-FI" sz="1300" b="1" kern="1200">
                          <a:solidFill>
                            <a:prstClr val="white"/>
                          </a:solidFill>
                          <a:latin typeface="Gill Sans MT" panose="020B0502020104020203" pitchFamily="34" charset="0"/>
                          <a:ea typeface="+mn-ea"/>
                          <a:cs typeface="+mn-cs"/>
                        </a:rPr>
                        <a:t>Tuotannon keskittäminen</a:t>
                      </a:r>
                    </a:p>
                    <a:p>
                      <a:pPr marL="0" marR="0" lvl="0" indent="0" algn="l" defTabSz="609594" rtl="0" eaLnBrk="1" fontAlgn="auto" latinLnBrk="0" hangingPunct="1">
                        <a:lnSpc>
                          <a:spcPct val="100000"/>
                        </a:lnSpc>
                        <a:spcBef>
                          <a:spcPts val="0"/>
                        </a:spcBef>
                        <a:spcAft>
                          <a:spcPts val="0"/>
                        </a:spcAft>
                        <a:buClrTx/>
                        <a:buSzTx/>
                        <a:buFontTx/>
                        <a:buNone/>
                        <a:tabLst/>
                        <a:defRPr/>
                      </a:pPr>
                      <a:endParaRPr lang="fi-FI" sz="1600" b="1" kern="1200">
                        <a:solidFill>
                          <a:prstClr val="white"/>
                        </a:solidFill>
                        <a:latin typeface="Gill Sans MT" panose="020B0502020104020203" pitchFamily="34" charset="0"/>
                        <a:ea typeface="+mn-ea"/>
                        <a:cs typeface="+mn-cs"/>
                      </a:endParaRPr>
                    </a:p>
                    <a:p>
                      <a:endParaRPr lang="fi-FI"/>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609594" rtl="0" eaLnBrk="1" fontAlgn="auto" latinLnBrk="0" hangingPunct="1">
                        <a:lnSpc>
                          <a:spcPct val="100000"/>
                        </a:lnSpc>
                        <a:spcBef>
                          <a:spcPts val="0"/>
                        </a:spcBef>
                        <a:spcAft>
                          <a:spcPts val="0"/>
                        </a:spcAft>
                        <a:buClrTx/>
                        <a:buSzTx/>
                        <a:buFontTx/>
                        <a:buNone/>
                        <a:tabLst/>
                        <a:defRPr/>
                      </a:pPr>
                      <a:endParaRPr lang="fi-FI" sz="1600" b="1" kern="1200">
                        <a:solidFill>
                          <a:prstClr val="white"/>
                        </a:solidFill>
                        <a:latin typeface="Gill Sans MT" panose="020B0502020104020203" pitchFamily="34" charset="0"/>
                        <a:ea typeface="+mn-ea"/>
                        <a:cs typeface="+mn-cs"/>
                      </a:endParaRPr>
                    </a:p>
                    <a:p>
                      <a:pPr marL="0" marR="0" lvl="0" indent="0" algn="l" defTabSz="609594" rtl="0" eaLnBrk="1" fontAlgn="auto" latinLnBrk="0" hangingPunct="1">
                        <a:lnSpc>
                          <a:spcPct val="100000"/>
                        </a:lnSpc>
                        <a:spcBef>
                          <a:spcPts val="0"/>
                        </a:spcBef>
                        <a:spcAft>
                          <a:spcPts val="0"/>
                        </a:spcAft>
                        <a:buClrTx/>
                        <a:buSzTx/>
                        <a:buFontTx/>
                        <a:buNone/>
                        <a:tabLst/>
                        <a:defRPr/>
                      </a:pPr>
                      <a:endParaRPr lang="fi-FI" sz="1600" b="1" kern="1200">
                        <a:solidFill>
                          <a:prstClr val="white"/>
                        </a:solidFill>
                        <a:latin typeface="Gill Sans MT" panose="020B0502020104020203" pitchFamily="34" charset="0"/>
                        <a:ea typeface="+mn-ea"/>
                        <a:cs typeface="+mn-cs"/>
                      </a:endParaRPr>
                    </a:p>
                    <a:p>
                      <a:pPr marL="0" marR="0" lvl="0" indent="0" algn="l" defTabSz="609594" rtl="0" eaLnBrk="1" fontAlgn="auto" latinLnBrk="0" hangingPunct="1">
                        <a:lnSpc>
                          <a:spcPct val="100000"/>
                        </a:lnSpc>
                        <a:spcBef>
                          <a:spcPts val="0"/>
                        </a:spcBef>
                        <a:spcAft>
                          <a:spcPts val="0"/>
                        </a:spcAft>
                        <a:buClrTx/>
                        <a:buSzTx/>
                        <a:buFontTx/>
                        <a:buNone/>
                        <a:tabLst/>
                        <a:defRPr/>
                      </a:pPr>
                      <a:endParaRPr lang="fi-FI" sz="1600" b="1" kern="1200">
                        <a:solidFill>
                          <a:prstClr val="white"/>
                        </a:solidFill>
                        <a:latin typeface="Gill Sans MT" panose="020B0502020104020203" pitchFamily="34" charset="0"/>
                        <a:ea typeface="+mn-ea"/>
                        <a:cs typeface="+mn-cs"/>
                      </a:endParaRPr>
                    </a:p>
                    <a:p>
                      <a:pPr marL="0" marR="0" lvl="0" indent="0" algn="l" defTabSz="609594" rtl="0" eaLnBrk="1" fontAlgn="auto" latinLnBrk="0" hangingPunct="1">
                        <a:lnSpc>
                          <a:spcPct val="100000"/>
                        </a:lnSpc>
                        <a:spcBef>
                          <a:spcPts val="0"/>
                        </a:spcBef>
                        <a:spcAft>
                          <a:spcPts val="0"/>
                        </a:spcAft>
                        <a:buClrTx/>
                        <a:buSzTx/>
                        <a:buFontTx/>
                        <a:buNone/>
                        <a:tabLst/>
                        <a:defRPr/>
                      </a:pPr>
                      <a:r>
                        <a:rPr lang="fi-FI" sz="1400" b="1" kern="1200">
                          <a:solidFill>
                            <a:prstClr val="white"/>
                          </a:solidFill>
                          <a:latin typeface="Gill Sans MT" panose="020B0502020104020203" pitchFamily="34" charset="0"/>
                          <a:ea typeface="+mn-ea"/>
                          <a:cs typeface="+mn-cs"/>
                        </a:rPr>
                        <a:t>SOPIMUS-VALMISTUS- JA PAKKAUS</a:t>
                      </a:r>
                    </a:p>
                    <a:p>
                      <a:pPr lvl="0" algn="l"/>
                      <a:r>
                        <a:rPr lang="fi-FI" sz="1400" b="1" kern="1200">
                          <a:solidFill>
                            <a:prstClr val="white"/>
                          </a:solidFill>
                          <a:latin typeface="Gill Sans MT" panose="020B0502020104020203" pitchFamily="34" charset="0"/>
                          <a:ea typeface="+mn-ea"/>
                          <a:cs typeface="+mn-cs"/>
                        </a:rPr>
                        <a:t>Myös koe-erät ja pilotoinnit</a:t>
                      </a:r>
                    </a:p>
                    <a:p>
                      <a:endParaRPr lang="fi-FI"/>
                    </a:p>
                  </a:txBody>
                  <a:tcP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2263067"/>
                  </a:ext>
                </a:extLst>
              </a:tr>
            </a:tbl>
          </a:graphicData>
        </a:graphic>
      </p:graphicFrame>
      <p:pic>
        <p:nvPicPr>
          <p:cNvPr id="7" name="Kuvan paikkamerkki 6">
            <a:extLst>
              <a:ext uri="{FF2B5EF4-FFF2-40B4-BE49-F238E27FC236}">
                <a16:creationId xmlns:a16="http://schemas.microsoft.com/office/drawing/2014/main" id="{D1876872-3016-A71E-84F8-8C36924B6121}"/>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a:prstGeom prst="rect">
            <a:avLst/>
          </a:prstGeom>
        </p:spPr>
      </p:pic>
      <p:sp>
        <p:nvSpPr>
          <p:cNvPr id="8" name="Tekstiruutu 7">
            <a:extLst>
              <a:ext uri="{FF2B5EF4-FFF2-40B4-BE49-F238E27FC236}">
                <a16:creationId xmlns:a16="http://schemas.microsoft.com/office/drawing/2014/main" id="{2BF0E069-BC06-0F11-0FFD-DE6994638276}"/>
              </a:ext>
            </a:extLst>
          </p:cNvPr>
          <p:cNvSpPr txBox="1"/>
          <p:nvPr/>
        </p:nvSpPr>
        <p:spPr>
          <a:xfrm>
            <a:off x="1576542" y="430278"/>
            <a:ext cx="9078495" cy="523220"/>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rial Black" panose="020B0A04020102020204" pitchFamily="34" charset="0"/>
                <a:ea typeface="+mn-ea"/>
                <a:cs typeface="+mn-cs"/>
              </a:rPr>
              <a:t>FOOD SERVICE-SEKTORIN TÄSMÄPALVELUT</a:t>
            </a:r>
          </a:p>
        </p:txBody>
      </p:sp>
      <p:graphicFrame>
        <p:nvGraphicFramePr>
          <p:cNvPr id="9" name="Taulukko 3">
            <a:extLst>
              <a:ext uri="{FF2B5EF4-FFF2-40B4-BE49-F238E27FC236}">
                <a16:creationId xmlns:a16="http://schemas.microsoft.com/office/drawing/2014/main" id="{5E06C982-E13A-771E-C24A-E413E2F73BFE}"/>
              </a:ext>
            </a:extLst>
          </p:cNvPr>
          <p:cNvGraphicFramePr>
            <a:graphicFrameLocks noGrp="1"/>
          </p:cNvGraphicFramePr>
          <p:nvPr/>
        </p:nvGraphicFramePr>
        <p:xfrm>
          <a:off x="69735" y="1203145"/>
          <a:ext cx="12052530" cy="5070655"/>
        </p:xfrm>
        <a:graphic>
          <a:graphicData uri="http://schemas.openxmlformats.org/drawingml/2006/table">
            <a:tbl>
              <a:tblPr firstRow="1" bandRow="1">
                <a:tableStyleId>{5C22544A-7EE6-4342-B048-85BDC9FD1C3A}</a:tableStyleId>
              </a:tblPr>
              <a:tblGrid>
                <a:gridCol w="1234085">
                  <a:extLst>
                    <a:ext uri="{9D8B030D-6E8A-4147-A177-3AD203B41FA5}">
                      <a16:colId xmlns:a16="http://schemas.microsoft.com/office/drawing/2014/main" val="4070664607"/>
                    </a:ext>
                  </a:extLst>
                </a:gridCol>
                <a:gridCol w="2308182">
                  <a:extLst>
                    <a:ext uri="{9D8B030D-6E8A-4147-A177-3AD203B41FA5}">
                      <a16:colId xmlns:a16="http://schemas.microsoft.com/office/drawing/2014/main" val="54367303"/>
                    </a:ext>
                  </a:extLst>
                </a:gridCol>
                <a:gridCol w="2152575">
                  <a:extLst>
                    <a:ext uri="{9D8B030D-6E8A-4147-A177-3AD203B41FA5}">
                      <a16:colId xmlns:a16="http://schemas.microsoft.com/office/drawing/2014/main" val="336126044"/>
                    </a:ext>
                  </a:extLst>
                </a:gridCol>
                <a:gridCol w="2645333">
                  <a:extLst>
                    <a:ext uri="{9D8B030D-6E8A-4147-A177-3AD203B41FA5}">
                      <a16:colId xmlns:a16="http://schemas.microsoft.com/office/drawing/2014/main" val="164131660"/>
                    </a:ext>
                  </a:extLst>
                </a:gridCol>
                <a:gridCol w="2256314">
                  <a:extLst>
                    <a:ext uri="{9D8B030D-6E8A-4147-A177-3AD203B41FA5}">
                      <a16:colId xmlns:a16="http://schemas.microsoft.com/office/drawing/2014/main" val="2187948995"/>
                    </a:ext>
                  </a:extLst>
                </a:gridCol>
                <a:gridCol w="1456041">
                  <a:extLst>
                    <a:ext uri="{9D8B030D-6E8A-4147-A177-3AD203B41FA5}">
                      <a16:colId xmlns:a16="http://schemas.microsoft.com/office/drawing/2014/main" val="2047387984"/>
                    </a:ext>
                  </a:extLst>
                </a:gridCol>
              </a:tblGrid>
              <a:tr h="5070655">
                <a:tc>
                  <a:txBody>
                    <a:bodyPr/>
                    <a:lstStyle/>
                    <a:p>
                      <a:pPr marL="0" marR="0" lvl="0" indent="0" algn="l" defTabSz="609594" rtl="0" eaLnBrk="1" fontAlgn="auto" latinLnBrk="0" hangingPunct="1">
                        <a:lnSpc>
                          <a:spcPct val="100000"/>
                        </a:lnSpc>
                        <a:spcBef>
                          <a:spcPts val="0"/>
                        </a:spcBef>
                        <a:spcAft>
                          <a:spcPts val="0"/>
                        </a:spcAft>
                        <a:buClrTx/>
                        <a:buSzTx/>
                        <a:buFontTx/>
                        <a:buNone/>
                        <a:tabLst/>
                        <a:defRPr/>
                      </a:pPr>
                      <a:endParaRPr lang="fi-FI" sz="1800" kern="1200">
                        <a:solidFill>
                          <a:prstClr val="white"/>
                        </a:solidFill>
                        <a:latin typeface="Gill Sans MT" panose="020B0502020104020203" pitchFamily="34" charset="0"/>
                        <a:ea typeface="+mn-ea"/>
                        <a:cs typeface="+mn-cs"/>
                      </a:endParaRPr>
                    </a:p>
                    <a:p>
                      <a:pPr marL="0" marR="0" lvl="0" indent="0" algn="l" defTabSz="609594" rtl="0" eaLnBrk="1" fontAlgn="auto" latinLnBrk="0" hangingPunct="1">
                        <a:lnSpc>
                          <a:spcPct val="100000"/>
                        </a:lnSpc>
                        <a:spcBef>
                          <a:spcPts val="0"/>
                        </a:spcBef>
                        <a:spcAft>
                          <a:spcPts val="0"/>
                        </a:spcAft>
                        <a:buClrTx/>
                        <a:buSzTx/>
                        <a:buFontTx/>
                        <a:buNone/>
                        <a:tabLst/>
                        <a:defRPr/>
                      </a:pPr>
                      <a:endParaRPr lang="fi-FI" sz="1800" kern="1200">
                        <a:solidFill>
                          <a:prstClr val="white"/>
                        </a:solidFill>
                        <a:latin typeface="Gill Sans MT" panose="020B0502020104020203" pitchFamily="34" charset="0"/>
                        <a:ea typeface="+mn-ea"/>
                        <a:cs typeface="+mn-cs"/>
                      </a:endParaRPr>
                    </a:p>
                    <a:p>
                      <a:pPr marL="0" marR="0" lvl="0" indent="0" algn="l" defTabSz="609594" rtl="0" eaLnBrk="1" fontAlgn="auto" latinLnBrk="0" hangingPunct="1">
                        <a:lnSpc>
                          <a:spcPct val="100000"/>
                        </a:lnSpc>
                        <a:spcBef>
                          <a:spcPts val="0"/>
                        </a:spcBef>
                        <a:spcAft>
                          <a:spcPts val="0"/>
                        </a:spcAft>
                        <a:buClrTx/>
                        <a:buSzTx/>
                        <a:buFontTx/>
                        <a:buNone/>
                        <a:tabLst/>
                        <a:defRPr/>
                      </a:pPr>
                      <a:endParaRPr lang="fi-FI" sz="1600" kern="1200">
                        <a:solidFill>
                          <a:prstClr val="white"/>
                        </a:solidFill>
                        <a:latin typeface="Gill Sans MT" panose="020B0502020104020203" pitchFamily="34" charset="0"/>
                        <a:ea typeface="+mn-ea"/>
                        <a:cs typeface="+mn-cs"/>
                      </a:endParaRPr>
                    </a:p>
                    <a:p>
                      <a:pPr marL="0" marR="0" lvl="0" indent="0" algn="l" defTabSz="609594" rtl="0" eaLnBrk="1" fontAlgn="auto" latinLnBrk="0" hangingPunct="1">
                        <a:lnSpc>
                          <a:spcPct val="100000"/>
                        </a:lnSpc>
                        <a:spcBef>
                          <a:spcPts val="0"/>
                        </a:spcBef>
                        <a:spcAft>
                          <a:spcPts val="0"/>
                        </a:spcAft>
                        <a:buClrTx/>
                        <a:buSzTx/>
                        <a:buFontTx/>
                        <a:buNone/>
                        <a:tabLst/>
                        <a:defRPr/>
                      </a:pPr>
                      <a:r>
                        <a:rPr lang="fi-FI" sz="1400" kern="1200">
                          <a:solidFill>
                            <a:prstClr val="white"/>
                          </a:solidFill>
                          <a:latin typeface="Gill Sans MT" panose="020B0502020104020203" pitchFamily="34" charset="0"/>
                          <a:ea typeface="+mn-ea"/>
                          <a:cs typeface="+mn-cs"/>
                        </a:rPr>
                        <a:t>IDEOINTI-workshopit</a:t>
                      </a:r>
                    </a:p>
                    <a:p>
                      <a:pPr marL="0" marR="0" lvl="0" indent="0" algn="l" defTabSz="609594" rtl="0" eaLnBrk="1" fontAlgn="auto" latinLnBrk="0" hangingPunct="1">
                        <a:lnSpc>
                          <a:spcPct val="100000"/>
                        </a:lnSpc>
                        <a:spcBef>
                          <a:spcPts val="0"/>
                        </a:spcBef>
                        <a:spcAft>
                          <a:spcPts val="0"/>
                        </a:spcAft>
                        <a:buClrTx/>
                        <a:buSzTx/>
                        <a:buFontTx/>
                        <a:buNone/>
                        <a:tabLst/>
                        <a:defRPr/>
                      </a:pPr>
                      <a:endParaRPr lang="fi-FI" sz="1400" kern="1200">
                        <a:solidFill>
                          <a:prstClr val="white"/>
                        </a:solidFill>
                        <a:latin typeface="Gill Sans MT" panose="020B0502020104020203" pitchFamily="34" charset="0"/>
                        <a:ea typeface="+mn-ea"/>
                        <a:cs typeface="+mn-cs"/>
                      </a:endParaRPr>
                    </a:p>
                    <a:p>
                      <a:pPr marL="0" marR="0" lvl="0" indent="0" algn="l" defTabSz="609594" rtl="0" eaLnBrk="1" fontAlgn="auto" latinLnBrk="0" hangingPunct="1">
                        <a:lnSpc>
                          <a:spcPct val="100000"/>
                        </a:lnSpc>
                        <a:spcBef>
                          <a:spcPts val="0"/>
                        </a:spcBef>
                        <a:spcAft>
                          <a:spcPts val="0"/>
                        </a:spcAft>
                        <a:buClrTx/>
                        <a:buSzTx/>
                        <a:buFontTx/>
                        <a:buNone/>
                        <a:tabLst/>
                        <a:defRPr/>
                      </a:pPr>
                      <a:r>
                        <a:rPr lang="fi-FI" sz="1400" kern="1200">
                          <a:solidFill>
                            <a:prstClr val="white"/>
                          </a:solidFill>
                          <a:latin typeface="Gill Sans MT" panose="020B0502020104020203" pitchFamily="34" charset="0"/>
                          <a:ea typeface="+mn-ea"/>
                          <a:cs typeface="+mn-cs"/>
                        </a:rPr>
                        <a:t>FS-tutkimukset</a:t>
                      </a:r>
                    </a:p>
                    <a:p>
                      <a:endParaRPr lang="fi-FI">
                        <a:solidFill>
                          <a:schemeClr val="bg1"/>
                        </a:solidFill>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lvl="0" algn="l"/>
                      <a:endParaRPr lang="fi-FI" sz="1800" b="1" kern="1200">
                        <a:solidFill>
                          <a:prstClr val="white"/>
                        </a:solidFill>
                        <a:latin typeface="Gill Sans MT" panose="020B0502020104020203" pitchFamily="34" charset="0"/>
                        <a:ea typeface="+mn-ea"/>
                        <a:cs typeface="+mn-cs"/>
                      </a:endParaRPr>
                    </a:p>
                    <a:p>
                      <a:pPr lvl="0" algn="l"/>
                      <a:endParaRPr lang="fi-FI" sz="1800" b="1" kern="1200">
                        <a:solidFill>
                          <a:prstClr val="white"/>
                        </a:solidFill>
                        <a:latin typeface="Gill Sans MT" panose="020B0502020104020203" pitchFamily="34" charset="0"/>
                        <a:ea typeface="+mn-ea"/>
                        <a:cs typeface="+mn-cs"/>
                      </a:endParaRPr>
                    </a:p>
                    <a:p>
                      <a:pPr lvl="0" algn="l"/>
                      <a:r>
                        <a:rPr lang="fi-FI" sz="1400" b="1" kern="1200">
                          <a:solidFill>
                            <a:prstClr val="white"/>
                          </a:solidFill>
                          <a:latin typeface="Gill Sans MT" panose="020B0502020104020203" pitchFamily="34" charset="0"/>
                          <a:ea typeface="+mn-ea"/>
                          <a:cs typeface="+mn-cs"/>
                        </a:rPr>
                        <a:t>TUOTEKEHITYS- PALVELUT</a:t>
                      </a:r>
                    </a:p>
                    <a:p>
                      <a:pPr lvl="0" algn="l">
                        <a:lnSpc>
                          <a:spcPct val="150000"/>
                        </a:lnSpc>
                      </a:pPr>
                      <a:endParaRPr lang="fi-FI" sz="1300" b="1" kern="1200">
                        <a:solidFill>
                          <a:prstClr val="white"/>
                        </a:solidFill>
                        <a:latin typeface="Gill Sans MT" panose="020B0502020104020203" pitchFamily="34" charset="0"/>
                        <a:ea typeface="+mn-ea"/>
                        <a:cs typeface="+mn-cs"/>
                      </a:endParaRPr>
                    </a:p>
                    <a:p>
                      <a:pPr lvl="0" algn="l">
                        <a:lnSpc>
                          <a:spcPct val="150000"/>
                        </a:lnSpc>
                      </a:pPr>
                      <a:r>
                        <a:rPr lang="fi-FI" sz="1300" b="1" kern="1200">
                          <a:solidFill>
                            <a:prstClr val="white"/>
                          </a:solidFill>
                          <a:latin typeface="Gill Sans MT" panose="020B0502020104020203" pitchFamily="34" charset="0"/>
                          <a:ea typeface="+mn-ea"/>
                          <a:cs typeface="+mn-cs"/>
                        </a:rPr>
                        <a:t>Erityisruokavaliot</a:t>
                      </a:r>
                    </a:p>
                    <a:p>
                      <a:pPr lvl="0" algn="l">
                        <a:lnSpc>
                          <a:spcPct val="150000"/>
                        </a:lnSpc>
                      </a:pPr>
                      <a:r>
                        <a:rPr lang="fi-FI" sz="1300" b="1" kern="1200">
                          <a:solidFill>
                            <a:prstClr val="white"/>
                          </a:solidFill>
                          <a:latin typeface="Gill Sans MT" panose="020B0502020104020203" pitchFamily="34" charset="0"/>
                          <a:ea typeface="+mn-ea"/>
                          <a:cs typeface="+mn-cs"/>
                        </a:rPr>
                        <a:t>Raaka-ainetyö</a:t>
                      </a:r>
                    </a:p>
                    <a:p>
                      <a:pPr lvl="0" algn="l">
                        <a:lnSpc>
                          <a:spcPct val="150000"/>
                        </a:lnSpc>
                      </a:pPr>
                      <a:r>
                        <a:rPr lang="fi-FI" sz="1300" b="1" kern="1200">
                          <a:solidFill>
                            <a:prstClr val="white"/>
                          </a:solidFill>
                          <a:latin typeface="Gill Sans MT" panose="020B0502020104020203" pitchFamily="34" charset="0"/>
                          <a:ea typeface="+mn-ea"/>
                          <a:cs typeface="+mn-cs"/>
                        </a:rPr>
                        <a:t>Resepti- ja tuotekehitys</a:t>
                      </a:r>
                    </a:p>
                    <a:p>
                      <a:pPr lvl="0" algn="l">
                        <a:lnSpc>
                          <a:spcPct val="100000"/>
                        </a:lnSpc>
                      </a:pPr>
                      <a:r>
                        <a:rPr lang="fi-FI" sz="1300" b="1" kern="1200">
                          <a:solidFill>
                            <a:prstClr val="white"/>
                          </a:solidFill>
                          <a:latin typeface="Gill Sans MT" panose="020B0502020104020203" pitchFamily="34" charset="0"/>
                          <a:ea typeface="+mn-ea"/>
                          <a:cs typeface="+mn-cs"/>
                        </a:rPr>
                        <a:t>Reseptiikan systematisointi </a:t>
                      </a:r>
                    </a:p>
                    <a:p>
                      <a:pPr lvl="0" algn="l">
                        <a:lnSpc>
                          <a:spcPct val="150000"/>
                        </a:lnSpc>
                      </a:pPr>
                      <a:r>
                        <a:rPr lang="fi-FI" sz="1300" b="1" kern="1200">
                          <a:solidFill>
                            <a:prstClr val="white"/>
                          </a:solidFill>
                          <a:latin typeface="Gill Sans MT" panose="020B0502020104020203" pitchFamily="34" charset="0"/>
                          <a:ea typeface="+mn-ea"/>
                          <a:cs typeface="+mn-cs"/>
                        </a:rPr>
                        <a:t>Reseptinhallintapalvelu</a:t>
                      </a:r>
                    </a:p>
                    <a:p>
                      <a:pPr lvl="0" algn="l">
                        <a:lnSpc>
                          <a:spcPct val="100000"/>
                        </a:lnSpc>
                      </a:pPr>
                      <a:r>
                        <a:rPr lang="fi-FI" sz="1300" b="1" kern="1200">
                          <a:solidFill>
                            <a:prstClr val="white"/>
                          </a:solidFill>
                          <a:latin typeface="Gill Sans MT" panose="020B0502020104020203" pitchFamily="34" charset="0"/>
                          <a:ea typeface="+mn-ea"/>
                          <a:cs typeface="+mn-cs"/>
                        </a:rPr>
                        <a:t>Tuoteselvitykset ja testaukset</a:t>
                      </a:r>
                    </a:p>
                    <a:p>
                      <a:pPr lvl="0" algn="l">
                        <a:lnSpc>
                          <a:spcPct val="150000"/>
                        </a:lnSpc>
                      </a:pPr>
                      <a:r>
                        <a:rPr lang="fi-FI" sz="1300" b="1" kern="1200">
                          <a:solidFill>
                            <a:prstClr val="white"/>
                          </a:solidFill>
                          <a:latin typeface="Gill Sans MT" panose="020B0502020104020203" pitchFamily="34" charset="0"/>
                          <a:ea typeface="+mn-ea"/>
                          <a:cs typeface="+mn-cs"/>
                        </a:rPr>
                        <a:t>Säilyvyystutkimukset</a:t>
                      </a:r>
                    </a:p>
                    <a:p>
                      <a:pPr lvl="0" algn="l">
                        <a:lnSpc>
                          <a:spcPct val="100000"/>
                        </a:lnSpc>
                      </a:pPr>
                      <a:r>
                        <a:rPr lang="fi-FI" sz="1300" b="1" kern="1200">
                          <a:solidFill>
                            <a:prstClr val="white"/>
                          </a:solidFill>
                          <a:latin typeface="Gill Sans MT" panose="020B0502020104020203" pitchFamily="34" charset="0"/>
                          <a:ea typeface="+mn-ea"/>
                          <a:cs typeface="+mn-cs"/>
                        </a:rPr>
                        <a:t>Ravintoarvot, ravitsemus- ja terveysväitteet</a:t>
                      </a:r>
                    </a:p>
                    <a:p>
                      <a:pPr lvl="0" algn="l">
                        <a:lnSpc>
                          <a:spcPct val="100000"/>
                        </a:lnSpc>
                      </a:pPr>
                      <a:r>
                        <a:rPr lang="fi-FI" sz="1300" b="1" kern="1200">
                          <a:solidFill>
                            <a:prstClr val="white"/>
                          </a:solidFill>
                          <a:latin typeface="Gill Sans MT" panose="020B0502020104020203" pitchFamily="34" charset="0"/>
                          <a:ea typeface="+mn-ea"/>
                          <a:cs typeface="+mn-cs"/>
                        </a:rPr>
                        <a:t>Tuotannollistaminen</a:t>
                      </a:r>
                    </a:p>
                    <a:p>
                      <a:endParaRPr lang="fi-FI"/>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lvl="0" indent="0" algn="l" defTabSz="609594" rtl="0" eaLnBrk="1" latinLnBrk="0" hangingPunct="1">
                        <a:lnSpc>
                          <a:spcPct val="90000"/>
                        </a:lnSpc>
                        <a:spcBef>
                          <a:spcPct val="0"/>
                        </a:spcBef>
                        <a:spcAft>
                          <a:spcPct val="35000"/>
                        </a:spcAft>
                      </a:pPr>
                      <a:endParaRPr lang="fi-FI" sz="1600" b="1" kern="1200" noProof="0">
                        <a:solidFill>
                          <a:prstClr val="white"/>
                        </a:solidFill>
                        <a:latin typeface="Gill Sans MT" panose="020B0502020104020203" pitchFamily="34" charset="0"/>
                        <a:ea typeface="+mn-ea"/>
                        <a:cs typeface="+mn-cs"/>
                      </a:endParaRPr>
                    </a:p>
                    <a:p>
                      <a:pPr marL="0" lvl="0" indent="0" algn="l" defTabSz="609594" rtl="0" eaLnBrk="1" latinLnBrk="0" hangingPunct="1">
                        <a:lnSpc>
                          <a:spcPct val="90000"/>
                        </a:lnSpc>
                        <a:spcBef>
                          <a:spcPct val="0"/>
                        </a:spcBef>
                        <a:spcAft>
                          <a:spcPct val="35000"/>
                        </a:spcAft>
                      </a:pPr>
                      <a:endParaRPr lang="fi-FI" sz="1600" b="1" kern="1200" noProof="0">
                        <a:solidFill>
                          <a:prstClr val="white"/>
                        </a:solidFill>
                        <a:latin typeface="Gill Sans MT" panose="020B0502020104020203" pitchFamily="34" charset="0"/>
                        <a:ea typeface="+mn-ea"/>
                        <a:cs typeface="+mn-cs"/>
                      </a:endParaRPr>
                    </a:p>
                    <a:p>
                      <a:pPr marL="0" lvl="0" indent="0" algn="l" defTabSz="609594" rtl="0" eaLnBrk="1" latinLnBrk="0" hangingPunct="1">
                        <a:lnSpc>
                          <a:spcPct val="90000"/>
                        </a:lnSpc>
                        <a:spcBef>
                          <a:spcPct val="0"/>
                        </a:spcBef>
                        <a:spcAft>
                          <a:spcPct val="35000"/>
                        </a:spcAft>
                      </a:pPr>
                      <a:r>
                        <a:rPr lang="fi-FI" sz="1400" b="1" kern="1200" noProof="0">
                          <a:solidFill>
                            <a:prstClr val="white"/>
                          </a:solidFill>
                          <a:latin typeface="Gill Sans MT" panose="020B0502020104020203" pitchFamily="34" charset="0"/>
                          <a:ea typeface="+mn-ea"/>
                          <a:cs typeface="+mn-cs"/>
                        </a:rPr>
                        <a:t>LAATU- JA ELINTARVIKE-TURVALLISUUS</a:t>
                      </a:r>
                      <a:endParaRPr lang="fi-FI" sz="1400" b="1" kern="1200">
                        <a:solidFill>
                          <a:prstClr val="white"/>
                        </a:solidFill>
                        <a:latin typeface="Gill Sans MT" panose="020B0502020104020203" pitchFamily="34" charset="0"/>
                        <a:ea typeface="+mn-ea"/>
                        <a:cs typeface="+mn-cs"/>
                      </a:endParaRPr>
                    </a:p>
                    <a:p>
                      <a:pPr marL="0" lvl="0" indent="0" algn="l" defTabSz="1066800">
                        <a:lnSpc>
                          <a:spcPct val="100000"/>
                        </a:lnSpc>
                        <a:spcBef>
                          <a:spcPct val="0"/>
                        </a:spcBef>
                        <a:spcAft>
                          <a:spcPct val="35000"/>
                        </a:spcAft>
                      </a:pPr>
                      <a:endParaRPr lang="fi-FI" sz="1300" b="1" kern="1200" noProof="0">
                        <a:solidFill>
                          <a:prstClr val="white"/>
                        </a:solidFill>
                        <a:latin typeface="Gill Sans MT" panose="020B0502020104020203" pitchFamily="34" charset="0"/>
                        <a:ea typeface="+mn-ea"/>
                        <a:cs typeface="+mn-cs"/>
                      </a:endParaRPr>
                    </a:p>
                    <a:p>
                      <a:pPr marL="0" lvl="0" indent="0" algn="l" defTabSz="1066800">
                        <a:lnSpc>
                          <a:spcPct val="100000"/>
                        </a:lnSpc>
                        <a:spcBef>
                          <a:spcPct val="0"/>
                        </a:spcBef>
                        <a:spcAft>
                          <a:spcPct val="35000"/>
                        </a:spcAft>
                      </a:pPr>
                      <a:r>
                        <a:rPr lang="fi-FI" sz="1300" b="1" kern="1200" noProof="0">
                          <a:solidFill>
                            <a:prstClr val="white"/>
                          </a:solidFill>
                          <a:latin typeface="Gill Sans MT" panose="020B0502020104020203" pitchFamily="34" charset="0"/>
                          <a:ea typeface="+mn-ea"/>
                          <a:cs typeface="+mn-cs"/>
                        </a:rPr>
                        <a:t>Auditoinnit ja ns. kevyt auditoinnit</a:t>
                      </a:r>
                    </a:p>
                    <a:p>
                      <a:pPr marL="0" lvl="0" indent="0" algn="l" defTabSz="1066800">
                        <a:lnSpc>
                          <a:spcPct val="100000"/>
                        </a:lnSpc>
                        <a:spcBef>
                          <a:spcPct val="0"/>
                        </a:spcBef>
                        <a:spcAft>
                          <a:spcPct val="35000"/>
                        </a:spcAft>
                      </a:pPr>
                      <a:r>
                        <a:rPr lang="fi-FI" sz="1300" b="1" kern="1200">
                          <a:solidFill>
                            <a:prstClr val="white"/>
                          </a:solidFill>
                          <a:latin typeface="Gill Sans MT" panose="020B0502020104020203" pitchFamily="34" charset="0"/>
                          <a:ea typeface="+mn-ea"/>
                          <a:cs typeface="+mn-cs"/>
                        </a:rPr>
                        <a:t>Allergeenien hallinta</a:t>
                      </a:r>
                    </a:p>
                    <a:p>
                      <a:pPr marL="0" lvl="0" indent="0" algn="l" defTabSz="1066800">
                        <a:lnSpc>
                          <a:spcPct val="100000"/>
                        </a:lnSpc>
                        <a:spcBef>
                          <a:spcPct val="0"/>
                        </a:spcBef>
                        <a:spcAft>
                          <a:spcPct val="35000"/>
                        </a:spcAft>
                      </a:pPr>
                      <a:r>
                        <a:rPr lang="fi-FI" sz="1300" b="1" kern="1200">
                          <a:solidFill>
                            <a:prstClr val="white"/>
                          </a:solidFill>
                          <a:latin typeface="Gill Sans MT" panose="020B0502020104020203" pitchFamily="34" charset="0"/>
                          <a:ea typeface="+mn-ea"/>
                          <a:cs typeface="+mn-cs"/>
                        </a:rPr>
                        <a:t>Omavalvonta ja HACCP</a:t>
                      </a:r>
                    </a:p>
                    <a:p>
                      <a:pPr marL="0" lvl="0" indent="0" algn="l" defTabSz="1066800">
                        <a:lnSpc>
                          <a:spcPct val="100000"/>
                        </a:lnSpc>
                        <a:spcBef>
                          <a:spcPct val="0"/>
                        </a:spcBef>
                        <a:spcAft>
                          <a:spcPct val="35000"/>
                        </a:spcAft>
                      </a:pPr>
                      <a:r>
                        <a:rPr lang="fi-FI" sz="1300" b="1" kern="1200">
                          <a:solidFill>
                            <a:prstClr val="white"/>
                          </a:solidFill>
                          <a:latin typeface="Gill Sans MT" panose="020B0502020104020203" pitchFamily="34" charset="0"/>
                          <a:ea typeface="+mn-ea"/>
                          <a:cs typeface="+mn-cs"/>
                        </a:rPr>
                        <a:t>Elintarviketurvallisuus- järjestelmät</a:t>
                      </a:r>
                    </a:p>
                    <a:p>
                      <a:pPr marL="0" marR="0" lvl="0" indent="0" algn="l" defTabSz="1066800" rtl="0" eaLnBrk="1" fontAlgn="auto" latinLnBrk="0" hangingPunct="1">
                        <a:lnSpc>
                          <a:spcPct val="100000"/>
                        </a:lnSpc>
                        <a:spcBef>
                          <a:spcPct val="0"/>
                        </a:spcBef>
                        <a:spcAft>
                          <a:spcPct val="35000"/>
                        </a:spcAft>
                        <a:buClrTx/>
                        <a:buSzTx/>
                        <a:buFontTx/>
                        <a:buNone/>
                        <a:tabLst/>
                        <a:defRPr/>
                      </a:pPr>
                      <a:r>
                        <a:rPr kumimoji="0" lang="fi-FI" sz="1300" b="1" i="0" u="none" strike="noStrike" kern="1200" cap="none" spc="0" normalizeH="0" baseline="0" noProof="0">
                          <a:ln>
                            <a:noFill/>
                          </a:ln>
                          <a:solidFill>
                            <a:prstClr val="white"/>
                          </a:solidFill>
                          <a:effectLst/>
                          <a:uLnTx/>
                          <a:uFillTx/>
                          <a:latin typeface="Gill Sans MT" panose="020B0502020104020203" pitchFamily="34" charset="0"/>
                          <a:ea typeface="+mn-ea"/>
                          <a:cs typeface="+mn-cs"/>
                        </a:rPr>
                        <a:t>Laatu- ja ympäristöjärjestelmät</a:t>
                      </a:r>
                    </a:p>
                    <a:p>
                      <a:pPr marL="0" marR="0" lvl="0" indent="0" algn="l" defTabSz="1066800" rtl="0" eaLnBrk="1" fontAlgn="auto" latinLnBrk="0" hangingPunct="1">
                        <a:lnSpc>
                          <a:spcPct val="100000"/>
                        </a:lnSpc>
                        <a:spcBef>
                          <a:spcPct val="0"/>
                        </a:spcBef>
                        <a:spcAft>
                          <a:spcPct val="35000"/>
                        </a:spcAft>
                        <a:buClrTx/>
                        <a:buSzTx/>
                        <a:buFontTx/>
                        <a:buNone/>
                        <a:tabLst/>
                        <a:defRPr/>
                      </a:pPr>
                      <a:r>
                        <a:rPr kumimoji="0" lang="fi-FI" sz="1300" b="1" i="0" u="none" strike="noStrike" kern="1200" cap="none" spc="0" normalizeH="0" baseline="0" noProof="0">
                          <a:ln>
                            <a:noFill/>
                          </a:ln>
                          <a:solidFill>
                            <a:prstClr val="white"/>
                          </a:solidFill>
                          <a:effectLst/>
                          <a:uLnTx/>
                          <a:uFillTx/>
                          <a:latin typeface="Gill Sans MT" panose="020B0502020104020203" pitchFamily="34" charset="0"/>
                          <a:ea typeface="+mn-ea"/>
                          <a:cs typeface="+mn-cs"/>
                        </a:rPr>
                        <a:t>Konsultointi</a:t>
                      </a:r>
                    </a:p>
                    <a:p>
                      <a:pPr marL="0" marR="0" lvl="0" indent="0" algn="l" defTabSz="1066800" rtl="0" eaLnBrk="1" fontAlgn="auto" latinLnBrk="0" hangingPunct="1">
                        <a:lnSpc>
                          <a:spcPct val="100000"/>
                        </a:lnSpc>
                        <a:spcBef>
                          <a:spcPct val="0"/>
                        </a:spcBef>
                        <a:spcAft>
                          <a:spcPct val="35000"/>
                        </a:spcAft>
                        <a:buClrTx/>
                        <a:buSzTx/>
                        <a:buFontTx/>
                        <a:buNone/>
                        <a:tabLst/>
                        <a:defRPr/>
                      </a:pPr>
                      <a:r>
                        <a:rPr kumimoji="0" lang="fi-FI" sz="1300" b="1" i="0" u="none" strike="noStrike" kern="1200" cap="none" spc="0" normalizeH="0" baseline="0" noProof="0">
                          <a:ln>
                            <a:noFill/>
                          </a:ln>
                          <a:solidFill>
                            <a:prstClr val="white"/>
                          </a:solidFill>
                          <a:effectLst/>
                          <a:uLnTx/>
                          <a:uFillTx/>
                          <a:latin typeface="Gill Sans MT" panose="020B0502020104020203" pitchFamily="34" charset="0"/>
                          <a:ea typeface="+mn-ea"/>
                          <a:cs typeface="+mn-cs"/>
                        </a:rPr>
                        <a:t>Vastuullisuus</a:t>
                      </a:r>
                    </a:p>
                    <a:p>
                      <a:pPr marL="0" lvl="0" indent="0" algn="l" defTabSz="1066800">
                        <a:lnSpc>
                          <a:spcPct val="100000"/>
                        </a:lnSpc>
                        <a:spcBef>
                          <a:spcPct val="0"/>
                        </a:spcBef>
                        <a:spcAft>
                          <a:spcPct val="35000"/>
                        </a:spcAft>
                      </a:pPr>
                      <a:endParaRPr lang="fi-FI" sz="1300" b="1" kern="1200">
                        <a:solidFill>
                          <a:prstClr val="white"/>
                        </a:solidFill>
                        <a:latin typeface="Gill Sans MT" panose="020B0502020104020203" pitchFamily="34" charset="0"/>
                        <a:ea typeface="+mn-ea"/>
                        <a:cs typeface="+mn-cs"/>
                      </a:endParaRPr>
                    </a:p>
                    <a:p>
                      <a:endParaRPr lang="fi-FI"/>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fi-FI"/>
                    </a:p>
                    <a:p>
                      <a:pPr marL="0" marR="0" lvl="0" indent="0" algn="l" defTabSz="609594" rtl="0" eaLnBrk="1" fontAlgn="auto" latinLnBrk="0" hangingPunct="1">
                        <a:lnSpc>
                          <a:spcPct val="100000"/>
                        </a:lnSpc>
                        <a:spcBef>
                          <a:spcPts val="0"/>
                        </a:spcBef>
                        <a:spcAft>
                          <a:spcPts val="0"/>
                        </a:spcAft>
                        <a:buClrTx/>
                        <a:buSzTx/>
                        <a:buFontTx/>
                        <a:buNone/>
                        <a:tabLst/>
                        <a:defRPr/>
                      </a:pPr>
                      <a:endParaRPr lang="fi-FI" sz="1600" b="1" kern="1200">
                        <a:solidFill>
                          <a:prstClr val="white"/>
                        </a:solidFill>
                        <a:latin typeface="Gill Sans MT" panose="020B0502020104020203" pitchFamily="34" charset="0"/>
                        <a:ea typeface="+mn-ea"/>
                        <a:cs typeface="+mn-cs"/>
                      </a:endParaRPr>
                    </a:p>
                    <a:p>
                      <a:pPr marL="0" marR="0" lvl="0" indent="0" algn="l" defTabSz="609594" rtl="0" eaLnBrk="1" fontAlgn="auto" latinLnBrk="0" hangingPunct="1">
                        <a:lnSpc>
                          <a:spcPct val="100000"/>
                        </a:lnSpc>
                        <a:spcBef>
                          <a:spcPts val="0"/>
                        </a:spcBef>
                        <a:spcAft>
                          <a:spcPts val="0"/>
                        </a:spcAft>
                        <a:buClrTx/>
                        <a:buSzTx/>
                        <a:buFontTx/>
                        <a:buNone/>
                        <a:tabLst/>
                        <a:defRPr/>
                      </a:pPr>
                      <a:r>
                        <a:rPr lang="fi-FI" sz="1400" b="1" kern="1200">
                          <a:solidFill>
                            <a:prstClr val="white"/>
                          </a:solidFill>
                          <a:latin typeface="Gill Sans MT" panose="020B0502020104020203" pitchFamily="34" charset="0"/>
                          <a:ea typeface="+mn-ea"/>
                          <a:cs typeface="+mn-cs"/>
                        </a:rPr>
                        <a:t>RAVITSEMUS-ASIANTUNTIJAPALVELUT</a:t>
                      </a:r>
                    </a:p>
                    <a:p>
                      <a:endParaRPr lang="fi-FI"/>
                    </a:p>
                    <a:p>
                      <a:r>
                        <a:rPr lang="fi-FI" sz="1300" b="1" kern="1200">
                          <a:solidFill>
                            <a:prstClr val="white"/>
                          </a:solidFill>
                          <a:latin typeface="Gill Sans MT" panose="020B0502020104020203" pitchFamily="34" charset="0"/>
                          <a:ea typeface="+mn-ea"/>
                          <a:cs typeface="+mn-cs"/>
                        </a:rPr>
                        <a:t>Ravitsemustiimi tukena kaikissa ravitsemukseen liittyvissä asioissa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609594" rtl="0" eaLnBrk="1" fontAlgn="auto" latinLnBrk="0" hangingPunct="1">
                        <a:lnSpc>
                          <a:spcPct val="100000"/>
                        </a:lnSpc>
                        <a:spcBef>
                          <a:spcPts val="0"/>
                        </a:spcBef>
                        <a:spcAft>
                          <a:spcPts val="0"/>
                        </a:spcAft>
                        <a:buClrTx/>
                        <a:buSzTx/>
                        <a:buFontTx/>
                        <a:buNone/>
                        <a:tabLst/>
                        <a:defRPr/>
                      </a:pPr>
                      <a:endParaRPr lang="fi-FI" sz="1600" b="1" kern="1200">
                        <a:solidFill>
                          <a:prstClr val="white"/>
                        </a:solidFill>
                        <a:latin typeface="Gill Sans MT" panose="020B0502020104020203" pitchFamily="34" charset="0"/>
                        <a:ea typeface="+mn-ea"/>
                        <a:cs typeface="+mn-cs"/>
                      </a:endParaRPr>
                    </a:p>
                    <a:p>
                      <a:pPr marL="0" marR="0" lvl="0" indent="0" algn="l" defTabSz="609594" rtl="0" eaLnBrk="1" fontAlgn="auto" latinLnBrk="0" hangingPunct="1">
                        <a:lnSpc>
                          <a:spcPct val="100000"/>
                        </a:lnSpc>
                        <a:spcBef>
                          <a:spcPts val="0"/>
                        </a:spcBef>
                        <a:spcAft>
                          <a:spcPts val="0"/>
                        </a:spcAft>
                        <a:buClrTx/>
                        <a:buSzTx/>
                        <a:buFontTx/>
                        <a:buNone/>
                        <a:tabLst/>
                        <a:defRPr/>
                      </a:pPr>
                      <a:endParaRPr lang="fi-FI" sz="1600" b="1" kern="1200">
                        <a:solidFill>
                          <a:prstClr val="white"/>
                        </a:solidFill>
                        <a:latin typeface="Gill Sans MT" panose="020B0502020104020203" pitchFamily="34" charset="0"/>
                        <a:ea typeface="+mn-ea"/>
                        <a:cs typeface="+mn-cs"/>
                      </a:endParaRPr>
                    </a:p>
                    <a:p>
                      <a:pPr marL="0" marR="0" lvl="0" indent="0" algn="l" defTabSz="609594" rtl="0" eaLnBrk="1" fontAlgn="auto" latinLnBrk="0" hangingPunct="1">
                        <a:lnSpc>
                          <a:spcPct val="100000"/>
                        </a:lnSpc>
                        <a:spcBef>
                          <a:spcPts val="0"/>
                        </a:spcBef>
                        <a:spcAft>
                          <a:spcPts val="0"/>
                        </a:spcAft>
                        <a:buClrTx/>
                        <a:buSzTx/>
                        <a:buFontTx/>
                        <a:buNone/>
                        <a:tabLst/>
                        <a:defRPr/>
                      </a:pPr>
                      <a:endParaRPr lang="fi-FI" sz="1600" b="1" kern="1200">
                        <a:solidFill>
                          <a:prstClr val="white"/>
                        </a:solidFill>
                        <a:latin typeface="Gill Sans MT" panose="020B0502020104020203" pitchFamily="34" charset="0"/>
                        <a:ea typeface="+mn-ea"/>
                        <a:cs typeface="+mn-cs"/>
                      </a:endParaRPr>
                    </a:p>
                    <a:p>
                      <a:pPr marL="0" marR="0" lvl="0" indent="0" algn="l" defTabSz="609594" rtl="0" eaLnBrk="1" fontAlgn="auto" latinLnBrk="0" hangingPunct="1">
                        <a:lnSpc>
                          <a:spcPct val="100000"/>
                        </a:lnSpc>
                        <a:spcBef>
                          <a:spcPts val="0"/>
                        </a:spcBef>
                        <a:spcAft>
                          <a:spcPts val="0"/>
                        </a:spcAft>
                        <a:buClrTx/>
                        <a:buSzTx/>
                        <a:buFontTx/>
                        <a:buNone/>
                        <a:tabLst/>
                        <a:defRPr/>
                      </a:pPr>
                      <a:r>
                        <a:rPr lang="fi-FI" sz="1400" b="1" kern="1200">
                          <a:solidFill>
                            <a:prstClr val="white"/>
                          </a:solidFill>
                          <a:latin typeface="Gill Sans MT" panose="020B0502020104020203" pitchFamily="34" charset="0"/>
                          <a:ea typeface="+mn-ea"/>
                          <a:cs typeface="+mn-cs"/>
                        </a:rPr>
                        <a:t>KOULUTUS- JA KEHITYSPALVELUT</a:t>
                      </a:r>
                    </a:p>
                    <a:p>
                      <a:pPr marL="0" marR="0" lvl="0" indent="0" algn="l" defTabSz="609594" rtl="0" eaLnBrk="1" fontAlgn="auto" latinLnBrk="0" hangingPunct="1">
                        <a:lnSpc>
                          <a:spcPct val="150000"/>
                        </a:lnSpc>
                        <a:spcBef>
                          <a:spcPts val="0"/>
                        </a:spcBef>
                        <a:spcAft>
                          <a:spcPts val="0"/>
                        </a:spcAft>
                        <a:buClrTx/>
                        <a:buSzTx/>
                        <a:buFontTx/>
                        <a:buNone/>
                        <a:tabLst/>
                        <a:defRPr/>
                      </a:pPr>
                      <a:endParaRPr lang="fi-FI" sz="1300" b="1" kern="1200">
                        <a:solidFill>
                          <a:prstClr val="white"/>
                        </a:solidFill>
                        <a:latin typeface="Gill Sans MT" panose="020B0502020104020203" pitchFamily="34" charset="0"/>
                        <a:ea typeface="+mn-ea"/>
                        <a:cs typeface="+mn-cs"/>
                      </a:endParaRPr>
                    </a:p>
                    <a:p>
                      <a:pPr marL="0" marR="0" lvl="0" indent="0" algn="l" defTabSz="609594" rtl="0" eaLnBrk="1" fontAlgn="auto" latinLnBrk="0" hangingPunct="1">
                        <a:lnSpc>
                          <a:spcPct val="150000"/>
                        </a:lnSpc>
                        <a:spcBef>
                          <a:spcPts val="0"/>
                        </a:spcBef>
                        <a:spcAft>
                          <a:spcPts val="0"/>
                        </a:spcAft>
                        <a:buClrTx/>
                        <a:buSzTx/>
                        <a:buFontTx/>
                        <a:buNone/>
                        <a:tabLst/>
                        <a:defRPr/>
                      </a:pPr>
                      <a:r>
                        <a:rPr lang="fi-FI" sz="1300" b="1" kern="1200">
                          <a:solidFill>
                            <a:prstClr val="white"/>
                          </a:solidFill>
                          <a:latin typeface="Gill Sans MT" panose="020B0502020104020203" pitchFamily="34" charset="0"/>
                          <a:ea typeface="+mn-ea"/>
                          <a:cs typeface="+mn-cs"/>
                        </a:rPr>
                        <a:t>Asiantuntijapuheenvuorot</a:t>
                      </a:r>
                    </a:p>
                    <a:p>
                      <a:pPr lvl="0" algn="l">
                        <a:lnSpc>
                          <a:spcPct val="150000"/>
                        </a:lnSpc>
                      </a:pPr>
                      <a:r>
                        <a:rPr lang="fi-FI" sz="1300" b="1" kern="1200">
                          <a:solidFill>
                            <a:prstClr val="white"/>
                          </a:solidFill>
                          <a:latin typeface="Gill Sans MT" panose="020B0502020104020203" pitchFamily="34" charset="0"/>
                          <a:ea typeface="+mn-ea"/>
                          <a:cs typeface="+mn-cs"/>
                        </a:rPr>
                        <a:t>Koulutuspaketit</a:t>
                      </a:r>
                    </a:p>
                    <a:p>
                      <a:pPr lvl="0" algn="l">
                        <a:lnSpc>
                          <a:spcPct val="150000"/>
                        </a:lnSpc>
                      </a:pPr>
                      <a:r>
                        <a:rPr lang="fi-FI" sz="1300" b="1" kern="1200">
                          <a:solidFill>
                            <a:prstClr val="white"/>
                          </a:solidFill>
                          <a:latin typeface="Gill Sans MT" panose="020B0502020104020203" pitchFamily="34" charset="0"/>
                          <a:ea typeface="+mn-ea"/>
                          <a:cs typeface="+mn-cs"/>
                        </a:rPr>
                        <a:t>Räätälöidyt koulutukset</a:t>
                      </a:r>
                    </a:p>
                    <a:p>
                      <a:pPr lvl="0" algn="l">
                        <a:lnSpc>
                          <a:spcPct val="150000"/>
                        </a:lnSpc>
                      </a:pPr>
                      <a:r>
                        <a:rPr lang="fi-FI" sz="1300" b="1" kern="1200">
                          <a:solidFill>
                            <a:prstClr val="white"/>
                          </a:solidFill>
                          <a:latin typeface="Gill Sans MT" panose="020B0502020104020203" pitchFamily="34" charset="0"/>
                          <a:ea typeface="+mn-ea"/>
                          <a:cs typeface="+mn-cs"/>
                        </a:rPr>
                        <a:t>Palvelukuvausten laadinta</a:t>
                      </a:r>
                    </a:p>
                    <a:p>
                      <a:pPr lvl="0" algn="l">
                        <a:lnSpc>
                          <a:spcPct val="150000"/>
                        </a:lnSpc>
                      </a:pPr>
                      <a:r>
                        <a:rPr lang="fi-FI" sz="1300" b="1" kern="1200">
                          <a:solidFill>
                            <a:prstClr val="white"/>
                          </a:solidFill>
                          <a:latin typeface="Gill Sans MT" panose="020B0502020104020203" pitchFamily="34" charset="0"/>
                          <a:ea typeface="+mn-ea"/>
                          <a:cs typeface="+mn-cs"/>
                        </a:rPr>
                        <a:t>Kilpailutusarvioinnit</a:t>
                      </a:r>
                    </a:p>
                    <a:p>
                      <a:pPr marL="0" marR="0" lvl="0" indent="0" algn="l" defTabSz="609594" rtl="0" eaLnBrk="1" fontAlgn="auto" latinLnBrk="0" hangingPunct="1">
                        <a:lnSpc>
                          <a:spcPct val="100000"/>
                        </a:lnSpc>
                        <a:spcBef>
                          <a:spcPts val="0"/>
                        </a:spcBef>
                        <a:spcAft>
                          <a:spcPts val="0"/>
                        </a:spcAft>
                        <a:buClrTx/>
                        <a:buSzTx/>
                        <a:buFontTx/>
                        <a:buNone/>
                        <a:tabLst/>
                        <a:defRPr/>
                      </a:pPr>
                      <a:r>
                        <a:rPr lang="fi-FI" sz="1300" b="1" kern="1200">
                          <a:solidFill>
                            <a:prstClr val="white"/>
                          </a:solidFill>
                          <a:latin typeface="Gill Sans MT" panose="020B0502020104020203" pitchFamily="34" charset="0"/>
                          <a:ea typeface="+mn-ea"/>
                          <a:cs typeface="+mn-cs"/>
                        </a:rPr>
                        <a:t>Tuotekehityksen systematisointi</a:t>
                      </a:r>
                    </a:p>
                    <a:p>
                      <a:pPr lvl="0" algn="l">
                        <a:lnSpc>
                          <a:spcPct val="150000"/>
                        </a:lnSpc>
                      </a:pPr>
                      <a:r>
                        <a:rPr lang="fi-FI" sz="1300" b="1" kern="1200">
                          <a:solidFill>
                            <a:prstClr val="white"/>
                          </a:solidFill>
                          <a:latin typeface="Gill Sans MT" panose="020B0502020104020203" pitchFamily="34" charset="0"/>
                          <a:ea typeface="+mn-ea"/>
                          <a:cs typeface="+mn-cs"/>
                        </a:rPr>
                        <a:t>Työntutkimus</a:t>
                      </a:r>
                    </a:p>
                    <a:p>
                      <a:pPr lvl="0" algn="l">
                        <a:lnSpc>
                          <a:spcPct val="100000"/>
                        </a:lnSpc>
                      </a:pPr>
                      <a:r>
                        <a:rPr lang="fi-FI" sz="1300" b="1" kern="1200">
                          <a:solidFill>
                            <a:prstClr val="white"/>
                          </a:solidFill>
                          <a:latin typeface="Gill Sans MT" panose="020B0502020104020203" pitchFamily="34" charset="0"/>
                          <a:ea typeface="+mn-ea"/>
                          <a:cs typeface="+mn-cs"/>
                        </a:rPr>
                        <a:t>Teknologia- ja prosessikehitys</a:t>
                      </a:r>
                    </a:p>
                    <a:p>
                      <a:pPr lvl="0" algn="l">
                        <a:lnSpc>
                          <a:spcPct val="150000"/>
                        </a:lnSpc>
                      </a:pPr>
                      <a:r>
                        <a:rPr lang="fi-FI" sz="1300" b="1" kern="1200">
                          <a:solidFill>
                            <a:prstClr val="white"/>
                          </a:solidFill>
                          <a:latin typeface="Gill Sans MT" panose="020B0502020104020203" pitchFamily="34" charset="0"/>
                          <a:ea typeface="+mn-ea"/>
                          <a:cs typeface="+mn-cs"/>
                        </a:rPr>
                        <a:t>Tuotannon keskittäminen</a:t>
                      </a:r>
                    </a:p>
                    <a:p>
                      <a:pPr marL="0" marR="0" lvl="0" indent="0" algn="l" defTabSz="609594" rtl="0" eaLnBrk="1" fontAlgn="auto" latinLnBrk="0" hangingPunct="1">
                        <a:lnSpc>
                          <a:spcPct val="100000"/>
                        </a:lnSpc>
                        <a:spcBef>
                          <a:spcPts val="0"/>
                        </a:spcBef>
                        <a:spcAft>
                          <a:spcPts val="0"/>
                        </a:spcAft>
                        <a:buClrTx/>
                        <a:buSzTx/>
                        <a:buFontTx/>
                        <a:buNone/>
                        <a:tabLst/>
                        <a:defRPr/>
                      </a:pPr>
                      <a:endParaRPr lang="fi-FI" sz="1600" b="1" kern="1200">
                        <a:solidFill>
                          <a:prstClr val="white"/>
                        </a:solidFill>
                        <a:latin typeface="Gill Sans MT" panose="020B0502020104020203" pitchFamily="34" charset="0"/>
                        <a:ea typeface="+mn-ea"/>
                        <a:cs typeface="+mn-cs"/>
                      </a:endParaRPr>
                    </a:p>
                    <a:p>
                      <a:endParaRPr lang="fi-FI"/>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609594" rtl="0" eaLnBrk="1" fontAlgn="auto" latinLnBrk="0" hangingPunct="1">
                        <a:lnSpc>
                          <a:spcPct val="100000"/>
                        </a:lnSpc>
                        <a:spcBef>
                          <a:spcPts val="0"/>
                        </a:spcBef>
                        <a:spcAft>
                          <a:spcPts val="0"/>
                        </a:spcAft>
                        <a:buClrTx/>
                        <a:buSzTx/>
                        <a:buFontTx/>
                        <a:buNone/>
                        <a:tabLst/>
                        <a:defRPr/>
                      </a:pPr>
                      <a:endParaRPr lang="fi-FI" sz="1600" b="1" kern="1200">
                        <a:solidFill>
                          <a:prstClr val="white"/>
                        </a:solidFill>
                        <a:latin typeface="Gill Sans MT" panose="020B0502020104020203" pitchFamily="34" charset="0"/>
                        <a:ea typeface="+mn-ea"/>
                        <a:cs typeface="+mn-cs"/>
                      </a:endParaRPr>
                    </a:p>
                    <a:p>
                      <a:pPr marL="0" marR="0" lvl="0" indent="0" algn="l" defTabSz="609594" rtl="0" eaLnBrk="1" fontAlgn="auto" latinLnBrk="0" hangingPunct="1">
                        <a:lnSpc>
                          <a:spcPct val="100000"/>
                        </a:lnSpc>
                        <a:spcBef>
                          <a:spcPts val="0"/>
                        </a:spcBef>
                        <a:spcAft>
                          <a:spcPts val="0"/>
                        </a:spcAft>
                        <a:buClrTx/>
                        <a:buSzTx/>
                        <a:buFontTx/>
                        <a:buNone/>
                        <a:tabLst/>
                        <a:defRPr/>
                      </a:pPr>
                      <a:endParaRPr lang="fi-FI" sz="1600" b="1" kern="1200">
                        <a:solidFill>
                          <a:prstClr val="white"/>
                        </a:solidFill>
                        <a:latin typeface="Gill Sans MT" panose="020B0502020104020203" pitchFamily="34" charset="0"/>
                        <a:ea typeface="+mn-ea"/>
                        <a:cs typeface="+mn-cs"/>
                      </a:endParaRPr>
                    </a:p>
                    <a:p>
                      <a:pPr marL="0" marR="0" lvl="0" indent="0" algn="l" defTabSz="609594" rtl="0" eaLnBrk="1" fontAlgn="auto" latinLnBrk="0" hangingPunct="1">
                        <a:lnSpc>
                          <a:spcPct val="100000"/>
                        </a:lnSpc>
                        <a:spcBef>
                          <a:spcPts val="0"/>
                        </a:spcBef>
                        <a:spcAft>
                          <a:spcPts val="0"/>
                        </a:spcAft>
                        <a:buClrTx/>
                        <a:buSzTx/>
                        <a:buFontTx/>
                        <a:buNone/>
                        <a:tabLst/>
                        <a:defRPr/>
                      </a:pPr>
                      <a:endParaRPr lang="fi-FI" sz="1600" b="1" kern="1200">
                        <a:solidFill>
                          <a:prstClr val="white"/>
                        </a:solidFill>
                        <a:latin typeface="Gill Sans MT" panose="020B0502020104020203" pitchFamily="34" charset="0"/>
                        <a:ea typeface="+mn-ea"/>
                        <a:cs typeface="+mn-cs"/>
                      </a:endParaRPr>
                    </a:p>
                    <a:p>
                      <a:pPr marL="0" marR="0" lvl="0" indent="0" algn="l" defTabSz="609594" rtl="0" eaLnBrk="1" fontAlgn="auto" latinLnBrk="0" hangingPunct="1">
                        <a:lnSpc>
                          <a:spcPct val="100000"/>
                        </a:lnSpc>
                        <a:spcBef>
                          <a:spcPts val="0"/>
                        </a:spcBef>
                        <a:spcAft>
                          <a:spcPts val="0"/>
                        </a:spcAft>
                        <a:buClrTx/>
                        <a:buSzTx/>
                        <a:buFontTx/>
                        <a:buNone/>
                        <a:tabLst/>
                        <a:defRPr/>
                      </a:pPr>
                      <a:r>
                        <a:rPr lang="fi-FI" sz="1400" b="1" kern="1200">
                          <a:solidFill>
                            <a:prstClr val="white"/>
                          </a:solidFill>
                          <a:latin typeface="Gill Sans MT" panose="020B0502020104020203" pitchFamily="34" charset="0"/>
                          <a:ea typeface="+mn-ea"/>
                          <a:cs typeface="+mn-cs"/>
                        </a:rPr>
                        <a:t>SOPIMUS-VALMISTUS- JA PAKKAUS</a:t>
                      </a:r>
                    </a:p>
                    <a:p>
                      <a:pPr lvl="0" algn="l"/>
                      <a:r>
                        <a:rPr lang="fi-FI" sz="1400" b="1" kern="1200">
                          <a:solidFill>
                            <a:prstClr val="white"/>
                          </a:solidFill>
                          <a:latin typeface="Gill Sans MT" panose="020B0502020104020203" pitchFamily="34" charset="0"/>
                          <a:ea typeface="+mn-ea"/>
                          <a:cs typeface="+mn-cs"/>
                        </a:rPr>
                        <a:t>Myös koe-erät ja pilotoinnit</a:t>
                      </a:r>
                    </a:p>
                    <a:p>
                      <a:endParaRPr lang="fi-FI"/>
                    </a:p>
                  </a:txBody>
                  <a:tcP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2263067"/>
                  </a:ext>
                </a:extLst>
              </a:tr>
            </a:tbl>
          </a:graphicData>
        </a:graphic>
      </p:graphicFrame>
      <p:pic>
        <p:nvPicPr>
          <p:cNvPr id="11" name="Kuva 10">
            <a:extLst>
              <a:ext uri="{FF2B5EF4-FFF2-40B4-BE49-F238E27FC236}">
                <a16:creationId xmlns:a16="http://schemas.microsoft.com/office/drawing/2014/main" id="{A45D10F6-123A-7666-6521-F37799F60D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12364" y="6044647"/>
            <a:ext cx="2066723" cy="1042506"/>
          </a:xfrm>
          <a:prstGeom prst="rect">
            <a:avLst/>
          </a:prstGeom>
        </p:spPr>
      </p:pic>
    </p:spTree>
    <p:extLst>
      <p:ext uri="{BB962C8B-B14F-4D97-AF65-F5344CB8AC3E}">
        <p14:creationId xmlns:p14="http://schemas.microsoft.com/office/powerpoint/2010/main" val="3913151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64619-E3C9-2AEF-FC3D-8A517CA63A6C}"/>
            </a:ext>
          </a:extLst>
        </p:cNvPr>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DDBE529-9D4C-3EF3-9619-DE5CF3532CC1}"/>
              </a:ext>
            </a:extLst>
          </p:cNvPr>
          <p:cNvSpPr>
            <a:spLocks noGrp="1"/>
          </p:cNvSpPr>
          <p:nvPr>
            <p:ph sz="half" idx="14"/>
          </p:nvPr>
        </p:nvSpPr>
        <p:spPr>
          <a:xfrm>
            <a:off x="742581" y="1420899"/>
            <a:ext cx="5377694" cy="3675016"/>
          </a:xfrm>
        </p:spPr>
        <p:txBody>
          <a:bodyPr/>
          <a:lstStyle/>
          <a:p>
            <a:endParaRPr lang="fi-FI" sz="1600" dirty="0"/>
          </a:p>
          <a:p>
            <a:pPr marL="285750" indent="-285750">
              <a:buBlip>
                <a:blip r:embed="rId2">
                  <a:extLst>
                    <a:ext uri="{96DAC541-7B7A-43D3-8B79-37D633B846F1}">
                      <asvg:svgBlip xmlns:asvg="http://schemas.microsoft.com/office/drawing/2016/SVG/main" r:embed="rId3"/>
                    </a:ext>
                  </a:extLst>
                </a:blip>
              </a:buBlip>
            </a:pPr>
            <a:r>
              <a:rPr lang="fi-FI" sz="1600" dirty="0"/>
              <a:t>Tavallisia Ruoanvalmistusmenetelmiä, prosessointia</a:t>
            </a:r>
          </a:p>
          <a:p>
            <a:pPr marL="285750" indent="-285750">
              <a:buBlip>
                <a:blip r:embed="rId2">
                  <a:extLst>
                    <a:ext uri="{96DAC541-7B7A-43D3-8B79-37D633B846F1}">
                      <asvg:svgBlip xmlns:asvg="http://schemas.microsoft.com/office/drawing/2016/SVG/main" r:embed="rId3"/>
                    </a:ext>
                  </a:extLst>
                </a:blip>
              </a:buBlip>
            </a:pPr>
            <a:r>
              <a:rPr lang="fi-FI" sz="1600" dirty="0"/>
              <a:t>Mitä tutkimus sanoo ultraprosessoidun ruoan yhteydestä terveyteen?</a:t>
            </a:r>
          </a:p>
          <a:p>
            <a:pPr marL="285750" indent="-285750">
              <a:buBlip>
                <a:blip r:embed="rId2">
                  <a:extLst>
                    <a:ext uri="{96DAC541-7B7A-43D3-8B79-37D633B846F1}">
                      <asvg:svgBlip xmlns:asvg="http://schemas.microsoft.com/office/drawing/2016/SVG/main" r:embed="rId3"/>
                    </a:ext>
                  </a:extLst>
                </a:blip>
              </a:buBlip>
            </a:pPr>
            <a:r>
              <a:rPr lang="fi-FI" sz="1600" dirty="0"/>
              <a:t>Kansalaisten huoli ultraprosessoinnista - Mitä ultraprosessoitujen ruokien käytöstä vastataan ruokapalveluissa?</a:t>
            </a:r>
          </a:p>
          <a:p>
            <a:pPr marL="285750" indent="-285750">
              <a:buBlip>
                <a:blip r:embed="rId2">
                  <a:extLst>
                    <a:ext uri="{96DAC541-7B7A-43D3-8B79-37D633B846F1}">
                      <asvg:svgBlip xmlns:asvg="http://schemas.microsoft.com/office/drawing/2016/SVG/main" r:embed="rId3"/>
                    </a:ext>
                  </a:extLst>
                </a:blip>
              </a:buBlip>
            </a:pPr>
            <a:endParaRPr lang="fi-FI" sz="1600" dirty="0"/>
          </a:p>
          <a:p>
            <a:pPr marL="285750" indent="-285750">
              <a:buBlip>
                <a:blip r:embed="rId2">
                  <a:extLst>
                    <a:ext uri="{96DAC541-7B7A-43D3-8B79-37D633B846F1}">
                      <asvg:svgBlip xmlns:asvg="http://schemas.microsoft.com/office/drawing/2016/SVG/main" r:embed="rId3"/>
                    </a:ext>
                  </a:extLst>
                </a:blip>
              </a:buBlip>
            </a:pPr>
            <a:endParaRPr lang="fi-FI" sz="1600" dirty="0"/>
          </a:p>
          <a:p>
            <a:pPr marL="285750" indent="-285750">
              <a:buBlip>
                <a:blip r:embed="rId2">
                  <a:extLst>
                    <a:ext uri="{96DAC541-7B7A-43D3-8B79-37D633B846F1}">
                      <asvg:svgBlip xmlns:asvg="http://schemas.microsoft.com/office/drawing/2016/SVG/main" r:embed="rId3"/>
                    </a:ext>
                  </a:extLst>
                </a:blip>
              </a:buBlip>
            </a:pPr>
            <a:endParaRPr lang="fi-FI" sz="1600" dirty="0"/>
          </a:p>
          <a:p>
            <a:endParaRPr lang="fi-FI" sz="1600" dirty="0"/>
          </a:p>
          <a:p>
            <a:endParaRPr lang="fi-FI" sz="1600" dirty="0"/>
          </a:p>
          <a:p>
            <a:r>
              <a:rPr lang="fi-FI" sz="1600" dirty="0"/>
              <a:t>	</a:t>
            </a:r>
          </a:p>
        </p:txBody>
      </p:sp>
      <p:sp>
        <p:nvSpPr>
          <p:cNvPr id="5" name="Tekstin paikkamerkki 4">
            <a:extLst>
              <a:ext uri="{FF2B5EF4-FFF2-40B4-BE49-F238E27FC236}">
                <a16:creationId xmlns:a16="http://schemas.microsoft.com/office/drawing/2014/main" id="{6F5896C3-A7B4-8474-360F-F527B143D406}"/>
              </a:ext>
            </a:extLst>
          </p:cNvPr>
          <p:cNvSpPr>
            <a:spLocks noGrp="1"/>
          </p:cNvSpPr>
          <p:nvPr>
            <p:ph type="body" sz="quarter" idx="22"/>
          </p:nvPr>
        </p:nvSpPr>
        <p:spPr>
          <a:xfrm>
            <a:off x="742581" y="646811"/>
            <a:ext cx="5522294" cy="838189"/>
          </a:xfrm>
        </p:spPr>
        <p:txBody>
          <a:bodyPr/>
          <a:lstStyle/>
          <a:p>
            <a:r>
              <a:rPr lang="fi-FI"/>
              <a:t>sisältö</a:t>
            </a:r>
            <a:endParaRPr lang="fi-FI" dirty="0"/>
          </a:p>
        </p:txBody>
      </p:sp>
      <p:pic>
        <p:nvPicPr>
          <p:cNvPr id="8" name="Kuvan paikkamerkki 7">
            <a:extLst>
              <a:ext uri="{FF2B5EF4-FFF2-40B4-BE49-F238E27FC236}">
                <a16:creationId xmlns:a16="http://schemas.microsoft.com/office/drawing/2014/main" id="{12E5E91D-E788-52DE-6DCE-CA4B70962CBA}"/>
              </a:ext>
            </a:extLst>
          </p:cNvPr>
          <p:cNvPicPr>
            <a:picLocks noGrp="1" noChangeAspect="1"/>
          </p:cNvPicPr>
          <p:nvPr>
            <p:ph type="pic" sz="quarter" idx="23"/>
          </p:nvPr>
        </p:nvPicPr>
        <p:blipFill>
          <a:blip r:embed="rId4" cstate="email">
            <a:extLst>
              <a:ext uri="{28A0092B-C50C-407E-A947-70E740481C1C}">
                <a14:useLocalDpi xmlns:a14="http://schemas.microsoft.com/office/drawing/2010/main"/>
              </a:ext>
            </a:extLst>
          </a:blip>
          <a:srcRect/>
          <a:stretch/>
        </p:blipFill>
        <p:spPr>
          <a:xfrm>
            <a:off x="6814306" y="0"/>
            <a:ext cx="5377694" cy="6858000"/>
          </a:xfrm>
        </p:spPr>
      </p:pic>
    </p:spTree>
    <p:extLst>
      <p:ext uri="{BB962C8B-B14F-4D97-AF65-F5344CB8AC3E}">
        <p14:creationId xmlns:p14="http://schemas.microsoft.com/office/powerpoint/2010/main" val="3104409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3E27E-2552-98B7-3BE3-4343F77D5E60}"/>
            </a:ext>
          </a:extLst>
        </p:cNvPr>
        <p:cNvGrpSpPr/>
        <p:nvPr/>
      </p:nvGrpSpPr>
      <p:grpSpPr>
        <a:xfrm>
          <a:off x="0" y="0"/>
          <a:ext cx="0" cy="0"/>
          <a:chOff x="0" y="0"/>
          <a:chExt cx="0" cy="0"/>
        </a:xfrm>
      </p:grpSpPr>
      <p:pic>
        <p:nvPicPr>
          <p:cNvPr id="6" name="Kuvan paikkamerkki 5">
            <a:extLst>
              <a:ext uri="{FF2B5EF4-FFF2-40B4-BE49-F238E27FC236}">
                <a16:creationId xmlns:a16="http://schemas.microsoft.com/office/drawing/2014/main" id="{A32A0652-36AC-4B12-91D5-03678E04EE5D}"/>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a:prstGeom prst="rect">
            <a:avLst/>
          </a:prstGeom>
        </p:spPr>
      </p:pic>
      <p:sp>
        <p:nvSpPr>
          <p:cNvPr id="4" name="Otsikko 2">
            <a:extLst>
              <a:ext uri="{FF2B5EF4-FFF2-40B4-BE49-F238E27FC236}">
                <a16:creationId xmlns:a16="http://schemas.microsoft.com/office/drawing/2014/main" id="{031A9C55-8CAD-E889-F7CB-8FD240ECD158}"/>
              </a:ext>
            </a:extLst>
          </p:cNvPr>
          <p:cNvSpPr txBox="1">
            <a:spLocks/>
          </p:cNvSpPr>
          <p:nvPr/>
        </p:nvSpPr>
        <p:spPr>
          <a:xfrm>
            <a:off x="2147902" y="2330879"/>
            <a:ext cx="7896199" cy="2196244"/>
          </a:xfrm>
          <a:prstGeom prst="rect">
            <a:avLst/>
          </a:prstGeom>
          <a:solidFill>
            <a:sysClr val="windowText" lastClr="000000">
              <a:alpha val="68000"/>
            </a:sysClr>
          </a:solidFill>
          <a:ln w="19050">
            <a:gradFill>
              <a:gsLst>
                <a:gs pos="100000">
                  <a:srgbClr val="490E6F"/>
                </a:gs>
                <a:gs pos="0">
                  <a:srgbClr val="490E6F"/>
                </a:gs>
                <a:gs pos="16801">
                  <a:srgbClr val="490E6F"/>
                </a:gs>
                <a:gs pos="82281">
                  <a:srgbClr val="490E6F"/>
                </a:gs>
                <a:gs pos="53000">
                  <a:srgbClr val="E0119D"/>
                </a:gs>
              </a:gsLst>
              <a:lin ang="6000000" scaled="0"/>
            </a:gradFill>
          </a:ln>
        </p:spPr>
        <p:txBody>
          <a:bodyPr vert="horz" lIns="91440" tIns="45720" rIns="91440" bIns="45720" rtlCol="0" anchor="ctr">
            <a:noAutofit/>
          </a:bodyPr>
          <a:lstStyle>
            <a:lvl1pPr algn="ctr" defTabSz="914400" rtl="0" eaLnBrk="1" latinLnBrk="0" hangingPunct="1">
              <a:lnSpc>
                <a:spcPct val="90000"/>
              </a:lnSpc>
              <a:spcBef>
                <a:spcPct val="0"/>
              </a:spcBef>
              <a:buNone/>
              <a:defRPr sz="3867" b="1" kern="1200" cap="all" baseline="0">
                <a:solidFill>
                  <a:srgbClr val="FFFFFF"/>
                </a:solidFill>
                <a:latin typeface="Arial Black" panose="020B0A04020102020204" pitchFamily="34" charset="0"/>
                <a:ea typeface="+mj-ea"/>
                <a:cs typeface="+mj-cs"/>
              </a:defRPr>
            </a:lvl1pPr>
          </a:lstStyle>
          <a:p>
            <a:pPr marL="0" marR="0" lvl="0" indent="0" algn="ctr" defTabSz="548596" rtl="0" eaLnBrk="1" fontAlgn="auto" latinLnBrk="0" hangingPunct="1">
              <a:lnSpc>
                <a:spcPct val="100000"/>
              </a:lnSpc>
              <a:spcBef>
                <a:spcPct val="0"/>
              </a:spcBef>
              <a:spcAft>
                <a:spcPts val="0"/>
              </a:spcAft>
              <a:buClrTx/>
              <a:buSzTx/>
              <a:buFontTx/>
              <a:buNone/>
              <a:tabLst/>
              <a:defRPr/>
            </a:pPr>
            <a:endParaRPr kumimoji="0" lang="fi-FI" sz="3200" b="1" i="0" u="none" strike="noStrike" kern="1200" cap="all" spc="0" normalizeH="0" baseline="0" noProof="0" dirty="0">
              <a:ln>
                <a:noFill/>
              </a:ln>
              <a:solidFill>
                <a:sysClr val="window" lastClr="FFFFFF">
                  <a:lumMod val="85000"/>
                </a:sysClr>
              </a:solidFill>
              <a:effectLst/>
              <a:uLnTx/>
              <a:uFillTx/>
              <a:latin typeface="Arial Black" charset="0"/>
              <a:ea typeface="+mj-ea"/>
              <a:cs typeface="+mj-cs"/>
            </a:endParaRPr>
          </a:p>
          <a:p>
            <a:pPr marL="0" marR="0" lvl="0" indent="0" algn="ctr" defTabSz="548596" rtl="0" eaLnBrk="1" fontAlgn="auto" latinLnBrk="0" hangingPunct="1">
              <a:lnSpc>
                <a:spcPct val="100000"/>
              </a:lnSpc>
              <a:spcBef>
                <a:spcPct val="0"/>
              </a:spcBef>
              <a:spcAft>
                <a:spcPts val="0"/>
              </a:spcAft>
              <a:buClrTx/>
              <a:buSzTx/>
              <a:buFontTx/>
              <a:buNone/>
              <a:tabLst/>
              <a:defRPr/>
            </a:pPr>
            <a:r>
              <a:rPr kumimoji="0" lang="fi-FI" sz="3200" b="1" i="0" u="none" strike="noStrike" kern="1200" cap="all" spc="0" normalizeH="0" baseline="0" noProof="0" dirty="0">
                <a:ln>
                  <a:noFill/>
                </a:ln>
                <a:solidFill>
                  <a:sysClr val="window" lastClr="FFFFFF">
                    <a:lumMod val="85000"/>
                  </a:sysClr>
                </a:solidFill>
                <a:effectLst/>
                <a:uLnTx/>
                <a:uFillTx/>
                <a:latin typeface="Arial Black" charset="0"/>
                <a:ea typeface="+mj-ea"/>
                <a:cs typeface="+mj-cs"/>
              </a:rPr>
              <a:t>Tavallisia Ruoanvalmistusmenetelmiä, prosessointia</a:t>
            </a:r>
          </a:p>
          <a:p>
            <a:pPr marL="0" marR="0" lvl="0" indent="0" algn="ctr" defTabSz="548596" rtl="0" eaLnBrk="1" fontAlgn="auto" latinLnBrk="0" hangingPunct="1">
              <a:lnSpc>
                <a:spcPct val="100000"/>
              </a:lnSpc>
              <a:spcBef>
                <a:spcPct val="0"/>
              </a:spcBef>
              <a:spcAft>
                <a:spcPts val="0"/>
              </a:spcAft>
              <a:buClrTx/>
              <a:buSzTx/>
              <a:buFontTx/>
              <a:buNone/>
              <a:tabLst/>
              <a:defRPr/>
            </a:pPr>
            <a:endParaRPr kumimoji="0" lang="fi-FI" sz="3200" b="1" i="0" u="none" strike="noStrike" kern="1200" cap="all" spc="0" normalizeH="0" baseline="0" noProof="0" dirty="0">
              <a:ln>
                <a:noFill/>
              </a:ln>
              <a:solidFill>
                <a:sysClr val="window" lastClr="FFFFFF">
                  <a:lumMod val="85000"/>
                </a:sysClr>
              </a:solidFill>
              <a:effectLst/>
              <a:uLnTx/>
              <a:uFillTx/>
              <a:latin typeface="Arial Black" charset="0"/>
              <a:ea typeface="+mj-ea"/>
              <a:cs typeface="+mj-cs"/>
            </a:endParaRPr>
          </a:p>
        </p:txBody>
      </p:sp>
    </p:spTree>
    <p:extLst>
      <p:ext uri="{BB962C8B-B14F-4D97-AF65-F5344CB8AC3E}">
        <p14:creationId xmlns:p14="http://schemas.microsoft.com/office/powerpoint/2010/main" val="1225476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0911F-E224-E2CB-68D0-4DA272552A13}"/>
            </a:ext>
          </a:extLst>
        </p:cNvPr>
        <p:cNvGrpSpPr/>
        <p:nvPr/>
      </p:nvGrpSpPr>
      <p:grpSpPr>
        <a:xfrm>
          <a:off x="0" y="0"/>
          <a:ext cx="0" cy="0"/>
          <a:chOff x="0" y="0"/>
          <a:chExt cx="0" cy="0"/>
        </a:xfrm>
      </p:grpSpPr>
      <p:pic>
        <p:nvPicPr>
          <p:cNvPr id="10" name="Kuvan paikkamerkki 9" descr="Veitsi kansantasavan päällä lautasliinassa, joka on asetettu lautaselle">
            <a:extLst>
              <a:ext uri="{FF2B5EF4-FFF2-40B4-BE49-F238E27FC236}">
                <a16:creationId xmlns:a16="http://schemas.microsoft.com/office/drawing/2014/main" id="{96C4501B-58A7-AD1E-645D-41E7680AAAC5}"/>
              </a:ext>
            </a:extLst>
          </p:cNvPr>
          <p:cNvPicPr>
            <a:picLocks noGrp="1" noChangeAspect="1"/>
          </p:cNvPicPr>
          <p:nvPr>
            <p:ph type="pic" sz="quarter" idx="23"/>
          </p:nvPr>
        </p:nvPicPr>
        <p:blipFill>
          <a:blip r:embed="rId3" cstate="email">
            <a:alphaModFix amt="20000"/>
            <a:extLst>
              <a:ext uri="{28A0092B-C50C-407E-A947-70E740481C1C}">
                <a14:useLocalDpi xmlns:a14="http://schemas.microsoft.com/office/drawing/2010/main"/>
              </a:ext>
            </a:extLst>
          </a:blip>
          <a:srcRect/>
          <a:stretch/>
        </p:blipFill>
        <p:spPr>
          <a:xfrm>
            <a:off x="4656447" y="0"/>
            <a:ext cx="7522543" cy="6858000"/>
          </a:xfrm>
          <a:prstGeom prst="rect">
            <a:avLst/>
          </a:prstGeom>
        </p:spPr>
      </p:pic>
      <p:sp>
        <p:nvSpPr>
          <p:cNvPr id="6" name="Kuva 2">
            <a:extLst>
              <a:ext uri="{FF2B5EF4-FFF2-40B4-BE49-F238E27FC236}">
                <a16:creationId xmlns:a16="http://schemas.microsoft.com/office/drawing/2014/main" id="{F2004520-9E86-DE2C-9DA4-D8E7E1F7DFB4}"/>
              </a:ext>
            </a:extLst>
          </p:cNvPr>
          <p:cNvSpPr/>
          <p:nvPr/>
        </p:nvSpPr>
        <p:spPr>
          <a:xfrm>
            <a:off x="-1" y="0"/>
            <a:ext cx="7700963" cy="6858000"/>
          </a:xfrm>
          <a:custGeom>
            <a:avLst/>
            <a:gdLst>
              <a:gd name="connsiteX0" fmla="*/ 6991350 w 6991350"/>
              <a:gd name="connsiteY0" fmla="*/ 6858000 h 6858000"/>
              <a:gd name="connsiteX1" fmla="*/ 0 w 6991350"/>
              <a:gd name="connsiteY1" fmla="*/ 6858000 h 6858000"/>
              <a:gd name="connsiteX2" fmla="*/ 0 w 6991350"/>
              <a:gd name="connsiteY2" fmla="*/ 0 h 6858000"/>
              <a:gd name="connsiteX3" fmla="*/ 4869180 w 6991350"/>
              <a:gd name="connsiteY3" fmla="*/ 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6991350" y="6858000"/>
                </a:moveTo>
                <a:lnTo>
                  <a:pt x="0" y="6858000"/>
                </a:lnTo>
                <a:lnTo>
                  <a:pt x="0" y="0"/>
                </a:lnTo>
                <a:lnTo>
                  <a:pt x="4869180" y="0"/>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282828"/>
              </a:solidFill>
              <a:effectLst/>
              <a:uLnTx/>
              <a:uFillTx/>
              <a:latin typeface="Gill Sans MT"/>
              <a:ea typeface="+mn-ea"/>
              <a:cs typeface="+mn-cs"/>
            </a:endParaRPr>
          </a:p>
        </p:txBody>
      </p:sp>
      <p:sp>
        <p:nvSpPr>
          <p:cNvPr id="2" name="Tekstin paikkamerkki 1">
            <a:extLst>
              <a:ext uri="{FF2B5EF4-FFF2-40B4-BE49-F238E27FC236}">
                <a16:creationId xmlns:a16="http://schemas.microsoft.com/office/drawing/2014/main" id="{4E3B4525-D87D-E6AC-A87E-452F8588FF2C}"/>
              </a:ext>
            </a:extLst>
          </p:cNvPr>
          <p:cNvSpPr>
            <a:spLocks noGrp="1"/>
          </p:cNvSpPr>
          <p:nvPr>
            <p:ph type="body" sz="quarter" idx="22"/>
          </p:nvPr>
        </p:nvSpPr>
        <p:spPr>
          <a:xfrm>
            <a:off x="241950" y="521184"/>
            <a:ext cx="4786850" cy="838189"/>
          </a:xfrm>
        </p:spPr>
        <p:txBody>
          <a:bodyPr/>
          <a:lstStyle/>
          <a:p>
            <a:r>
              <a:rPr lang="fi-FI" dirty="0"/>
              <a:t>Ruoan prosessointi </a:t>
            </a:r>
          </a:p>
        </p:txBody>
      </p:sp>
      <p:pic>
        <p:nvPicPr>
          <p:cNvPr id="13" name="Kuva 12" descr="Kuva, joka sisältää kohteen piirtäminen&#10;&#10;Kuvaus luotu automaattisesti">
            <a:extLst>
              <a:ext uri="{FF2B5EF4-FFF2-40B4-BE49-F238E27FC236}">
                <a16:creationId xmlns:a16="http://schemas.microsoft.com/office/drawing/2014/main" id="{15DA443D-C906-4411-B96B-48A37EE2628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9" name="Alaotsikko 2">
            <a:extLst>
              <a:ext uri="{FF2B5EF4-FFF2-40B4-BE49-F238E27FC236}">
                <a16:creationId xmlns:a16="http://schemas.microsoft.com/office/drawing/2014/main" id="{EE120154-35C7-7010-BCBC-987EF66480FC}"/>
              </a:ext>
            </a:extLst>
          </p:cNvPr>
          <p:cNvSpPr txBox="1">
            <a:spLocks/>
          </p:cNvSpPr>
          <p:nvPr/>
        </p:nvSpPr>
        <p:spPr>
          <a:xfrm>
            <a:off x="742581" y="1794511"/>
            <a:ext cx="5065419" cy="51489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i-FI" sz="1100" b="0" i="0" u="none" strike="noStrike" kern="1200" cap="none" spc="0" normalizeH="0" baseline="0" noProof="0">
              <a:ln>
                <a:noFill/>
              </a:ln>
              <a:solidFill>
                <a:srgbClr val="282828"/>
              </a:solidFill>
              <a:effectLst/>
              <a:uLnTx/>
              <a:uFillTx/>
              <a:latin typeface="HurmeGeometricSans1 Light" panose="020B0400020000000000" pitchFamily="34" charset="0"/>
              <a:ea typeface="+mn-ea"/>
              <a:cs typeface="+mn-cs"/>
            </a:endParaRPr>
          </a:p>
        </p:txBody>
      </p:sp>
      <p:sp>
        <p:nvSpPr>
          <p:cNvPr id="3" name="Alaotsikko 2">
            <a:extLst>
              <a:ext uri="{FF2B5EF4-FFF2-40B4-BE49-F238E27FC236}">
                <a16:creationId xmlns:a16="http://schemas.microsoft.com/office/drawing/2014/main" id="{0AF1C054-4850-45FA-82B8-8B97010A4A55}"/>
              </a:ext>
            </a:extLst>
          </p:cNvPr>
          <p:cNvSpPr txBox="1">
            <a:spLocks/>
          </p:cNvSpPr>
          <p:nvPr/>
        </p:nvSpPr>
        <p:spPr>
          <a:xfrm>
            <a:off x="323764" y="1499598"/>
            <a:ext cx="5025145" cy="4208720"/>
          </a:xfrm>
          <a:prstGeom prst="rect">
            <a:avLst/>
          </a:prstGeom>
        </p:spPr>
        <p:txBody>
          <a:bodyPr vert="horz" lIns="91440" tIns="45720" rIns="91440" bIns="45720" rtlCol="0">
            <a:normAutofit/>
          </a:bodyPr>
          <a:lstStyle>
            <a:lvl1pPr marL="0" indent="0" algn="l" defTabSz="548640" rtl="0" eaLnBrk="1" latinLnBrk="0" hangingPunct="1">
              <a:spcBef>
                <a:spcPct val="20000"/>
              </a:spcBef>
              <a:buFont typeface="Arial"/>
              <a:buNone/>
              <a:defRPr sz="1680" b="0" i="0" kern="1200">
                <a:solidFill>
                  <a:srgbClr val="000000"/>
                </a:solidFill>
                <a:latin typeface="Trebuchet MS" charset="0"/>
                <a:ea typeface="Trebuchet MS" charset="0"/>
                <a:cs typeface="Trebuchet MS" charset="0"/>
              </a:defRPr>
            </a:lvl1pPr>
            <a:lvl2pPr marL="548640" indent="0" algn="ctr" defTabSz="548640" rtl="0" eaLnBrk="1" latinLnBrk="0" hangingPunct="1">
              <a:spcBef>
                <a:spcPct val="20000"/>
              </a:spcBef>
              <a:buFont typeface="Arial"/>
              <a:buNone/>
              <a:defRPr sz="3360" b="0" i="0" kern="1200">
                <a:solidFill>
                  <a:schemeClr val="tx1">
                    <a:tint val="75000"/>
                  </a:schemeClr>
                </a:solidFill>
                <a:latin typeface="Trebuchet MS" charset="0"/>
                <a:ea typeface="Trebuchet MS" charset="0"/>
                <a:cs typeface="Trebuchet MS" charset="0"/>
              </a:defRPr>
            </a:lvl2pPr>
            <a:lvl3pPr marL="1097280" indent="0" algn="ctr" defTabSz="548640" rtl="0" eaLnBrk="1" latinLnBrk="0" hangingPunct="1">
              <a:spcBef>
                <a:spcPct val="20000"/>
              </a:spcBef>
              <a:buFont typeface="Arial"/>
              <a:buNone/>
              <a:defRPr sz="2880" b="0" i="0" kern="1200">
                <a:solidFill>
                  <a:schemeClr val="tx1">
                    <a:tint val="75000"/>
                  </a:schemeClr>
                </a:solidFill>
                <a:latin typeface="Trebuchet MS" charset="0"/>
                <a:ea typeface="Trebuchet MS" charset="0"/>
                <a:cs typeface="Trebuchet MS" charset="0"/>
              </a:defRPr>
            </a:lvl3pPr>
            <a:lvl4pPr marL="1645920" indent="0" algn="ctr" defTabSz="548640" rtl="0" eaLnBrk="1" latinLnBrk="0" hangingPunct="1">
              <a:spcBef>
                <a:spcPct val="20000"/>
              </a:spcBef>
              <a:buFont typeface="Arial"/>
              <a:buNone/>
              <a:defRPr sz="2400" b="0" i="0" kern="1200">
                <a:solidFill>
                  <a:schemeClr val="tx1">
                    <a:tint val="75000"/>
                  </a:schemeClr>
                </a:solidFill>
                <a:latin typeface="Trebuchet MS" charset="0"/>
                <a:ea typeface="Trebuchet MS" charset="0"/>
                <a:cs typeface="Trebuchet MS" charset="0"/>
              </a:defRPr>
            </a:lvl4pPr>
            <a:lvl5pPr marL="2194560" indent="0" algn="ctr" defTabSz="548640" rtl="0" eaLnBrk="1" latinLnBrk="0" hangingPunct="1">
              <a:spcBef>
                <a:spcPct val="20000"/>
              </a:spcBef>
              <a:buFont typeface="Arial"/>
              <a:buNone/>
              <a:defRPr sz="2400" b="0" i="0" kern="1200">
                <a:solidFill>
                  <a:schemeClr val="tx1">
                    <a:tint val="75000"/>
                  </a:schemeClr>
                </a:solidFill>
                <a:latin typeface="Trebuchet MS" charset="0"/>
                <a:ea typeface="Trebuchet MS" charset="0"/>
                <a:cs typeface="Trebuchet MS" charset="0"/>
              </a:defRPr>
            </a:lvl5pPr>
            <a:lvl6pPr marL="274320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6pPr>
            <a:lvl7pPr marL="329184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7pPr>
            <a:lvl8pPr marL="384048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8pPr>
            <a:lvl9pPr marL="438912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9pPr>
          </a:lstStyle>
          <a:p>
            <a:pPr marL="285750" lvl="0" indent="-285750">
              <a:buBlip>
                <a:blip r:embed="rId5">
                  <a:extLst>
                    <a:ext uri="{96DAC541-7B7A-43D3-8B79-37D633B846F1}">
                      <asvg:svgBlip xmlns:asvg="http://schemas.microsoft.com/office/drawing/2016/SVG/main" r:embed="rId6"/>
                    </a:ext>
                  </a:extLst>
                </a:blip>
              </a:buBlip>
              <a:defRPr/>
            </a:pPr>
            <a:r>
              <a:rPr lang="fi-FI" sz="1600" dirty="0">
                <a:solidFill>
                  <a:srgbClr val="282828"/>
                </a:solidFill>
                <a:latin typeface="Gill Sans MT"/>
              </a:rPr>
              <a:t>Prosessoitua ruokaa koskeva keskustelua leimaa usein käsitteiden ja määritteiden epätarkkuus. </a:t>
            </a:r>
          </a:p>
          <a:p>
            <a:pPr marL="285750" lvl="0" indent="-285750">
              <a:buBlip>
                <a:blip r:embed="rId5">
                  <a:extLst>
                    <a:ext uri="{96DAC541-7B7A-43D3-8B79-37D633B846F1}">
                      <asvg:svgBlip xmlns:asvg="http://schemas.microsoft.com/office/drawing/2016/SVG/main" r:embed="rId6"/>
                    </a:ext>
                  </a:extLst>
                </a:blip>
              </a:buBlip>
              <a:defRPr/>
            </a:pPr>
            <a:r>
              <a:rPr lang="fi-FI" sz="1600" dirty="0">
                <a:solidFill>
                  <a:srgbClr val="282828"/>
                </a:solidFill>
                <a:latin typeface="Gill Sans MT"/>
              </a:rPr>
              <a:t>Prosessointi on ruoan valmistusta; kuorimisesta ja pilkkomisesta pastörointiin ja esivalmistukseen, ja sillä voidaan parantaa ruoan turvallisuutta, säilyvyyttä, ravitsemuksellista laatua ja valmistettavuutta.</a:t>
            </a:r>
          </a:p>
          <a:p>
            <a:pPr marL="285750" lvl="0" indent="-285750">
              <a:buBlip>
                <a:blip r:embed="rId5">
                  <a:extLst>
                    <a:ext uri="{96DAC541-7B7A-43D3-8B79-37D633B846F1}">
                      <asvg:svgBlip xmlns:asvg="http://schemas.microsoft.com/office/drawing/2016/SVG/main" r:embed="rId6"/>
                    </a:ext>
                  </a:extLst>
                </a:blip>
              </a:buBlip>
              <a:defRPr/>
            </a:pPr>
            <a:r>
              <a:rPr lang="fi-FI" sz="1600" dirty="0">
                <a:solidFill>
                  <a:srgbClr val="282828"/>
                </a:solidFill>
                <a:latin typeface="Gill Sans MT"/>
              </a:rPr>
              <a:t>Elintarvikeyrityksissä ruokien valmistus on pitkälti samanlaista kuin kotikeittiöissä, mutta vain suuremmassa mittakaavassa. </a:t>
            </a:r>
          </a:p>
          <a:p>
            <a:pPr marL="285750" lvl="0" indent="-285750">
              <a:buBlip>
                <a:blip r:embed="rId5">
                  <a:extLst>
                    <a:ext uri="{96DAC541-7B7A-43D3-8B79-37D633B846F1}">
                      <asvg:svgBlip xmlns:asvg="http://schemas.microsoft.com/office/drawing/2016/SVG/main" r:embed="rId6"/>
                    </a:ext>
                  </a:extLst>
                </a:blip>
              </a:buBlip>
              <a:defRPr/>
            </a:pPr>
            <a:r>
              <a:rPr lang="fi-FI" sz="1600" dirty="0">
                <a:solidFill>
                  <a:srgbClr val="282828"/>
                </a:solidFill>
                <a:latin typeface="Gill Sans MT"/>
              </a:rPr>
              <a:t>Prosessit ovat teollisuudessa erittäin säädeltyjä, ja lopputuotteen koostumus analysoidaan tarkasti. </a:t>
            </a:r>
          </a:p>
          <a:p>
            <a:pPr marL="285750" lvl="0" indent="-285750">
              <a:buBlip>
                <a:blip r:embed="rId5">
                  <a:extLst>
                    <a:ext uri="{96DAC541-7B7A-43D3-8B79-37D633B846F1}">
                      <asvg:svgBlip xmlns:asvg="http://schemas.microsoft.com/office/drawing/2016/SVG/main" r:embed="rId6"/>
                    </a:ext>
                  </a:extLst>
                </a:blip>
              </a:buBlip>
              <a:defRPr/>
            </a:pPr>
            <a:r>
              <a:rPr lang="fi-FI" sz="1600" dirty="0">
                <a:solidFill>
                  <a:srgbClr val="282828"/>
                </a:solidFill>
                <a:latin typeface="Gill Sans MT"/>
              </a:rPr>
              <a:t>Elintarvikkeiden koostumusta voidaan myös parantaa prosessoimalla ns. ”räätälöityä prosessoitua ruokaa” lisäämällä kuitupitoisuutta, täydentämällä vitamiini- ja kivennäisainepitoisuuksia tai vähentämällä rasvan, suolan ja sokerin määrää.</a:t>
            </a:r>
          </a:p>
          <a:p>
            <a:pPr marL="285750" marR="0" lvl="0" indent="-285750" algn="l" defTabSz="548640" rtl="0" eaLnBrk="1" fontAlgn="auto" latinLnBrk="0" hangingPunct="1">
              <a:lnSpc>
                <a:spcPct val="100000"/>
              </a:lnSpc>
              <a:spcBef>
                <a:spcPct val="20000"/>
              </a:spcBef>
              <a:spcAft>
                <a:spcPts val="0"/>
              </a:spcAft>
              <a:buClrTx/>
              <a:buSzTx/>
              <a:buFont typeface="Arial"/>
              <a:buBlip>
                <a:blip r:embed="rId5">
                  <a:extLst>
                    <a:ext uri="{96DAC541-7B7A-43D3-8B79-37D633B846F1}">
                      <asvg:svgBlip xmlns:asvg="http://schemas.microsoft.com/office/drawing/2016/SVG/main" r:embed="rId6"/>
                    </a:ext>
                  </a:extLst>
                </a:blip>
              </a:buBlip>
              <a:tabLst/>
              <a:defRPr/>
            </a:pPr>
            <a:endParaRPr kumimoji="0" lang="fi-FI" sz="1800" b="0" i="0" u="none" strike="noStrike" kern="1200" cap="none" spc="0" normalizeH="0" baseline="0" noProof="0" dirty="0">
              <a:ln>
                <a:noFill/>
              </a:ln>
              <a:solidFill>
                <a:srgbClr val="282828"/>
              </a:solidFill>
              <a:effectLst/>
              <a:uLnTx/>
              <a:uFillTx/>
              <a:latin typeface="Gill Sans MT"/>
            </a:endParaRPr>
          </a:p>
          <a:p>
            <a:pPr marL="285750" marR="0" lvl="0" indent="-285750" algn="l" defTabSz="548640" rtl="0" eaLnBrk="1" fontAlgn="auto" latinLnBrk="0" hangingPunct="1">
              <a:lnSpc>
                <a:spcPct val="100000"/>
              </a:lnSpc>
              <a:spcBef>
                <a:spcPct val="20000"/>
              </a:spcBef>
              <a:spcAft>
                <a:spcPts val="0"/>
              </a:spcAft>
              <a:buClrTx/>
              <a:buSzTx/>
              <a:buFont typeface="Arial"/>
              <a:buBlip>
                <a:blip r:embed="rId5">
                  <a:extLst>
                    <a:ext uri="{96DAC541-7B7A-43D3-8B79-37D633B846F1}">
                      <asvg:svgBlip xmlns:asvg="http://schemas.microsoft.com/office/drawing/2016/SVG/main" r:embed="rId6"/>
                    </a:ext>
                  </a:extLst>
                </a:blip>
              </a:buBlip>
              <a:tabLst/>
              <a:defRPr/>
            </a:pPr>
            <a:endParaRPr kumimoji="0" lang="fi-FI" sz="1800" b="0" i="0" u="none" strike="noStrike" kern="1200" cap="none" spc="0" normalizeH="0" baseline="0" noProof="0" dirty="0">
              <a:ln>
                <a:noFill/>
              </a:ln>
              <a:solidFill>
                <a:srgbClr val="282828"/>
              </a:solidFill>
              <a:effectLst/>
              <a:uLnTx/>
              <a:uFillTx/>
              <a:latin typeface="Gill Sans MT"/>
            </a:endParaRPr>
          </a:p>
          <a:p>
            <a:pPr marL="285750" marR="0" lvl="0" indent="-285750" algn="l" defTabSz="548640" rtl="0" eaLnBrk="1" fontAlgn="auto" latinLnBrk="0" hangingPunct="1">
              <a:lnSpc>
                <a:spcPct val="100000"/>
              </a:lnSpc>
              <a:spcBef>
                <a:spcPct val="20000"/>
              </a:spcBef>
              <a:spcAft>
                <a:spcPts val="0"/>
              </a:spcAft>
              <a:buClrTx/>
              <a:buSzTx/>
              <a:buFont typeface="Arial"/>
              <a:buBlip>
                <a:blip r:embed="rId5">
                  <a:extLst>
                    <a:ext uri="{96DAC541-7B7A-43D3-8B79-37D633B846F1}">
                      <asvg:svgBlip xmlns:asvg="http://schemas.microsoft.com/office/drawing/2016/SVG/main" r:embed="rId6"/>
                    </a:ext>
                  </a:extLst>
                </a:blip>
              </a:buBlip>
              <a:tabLst/>
              <a:defRPr/>
            </a:pPr>
            <a:endParaRPr kumimoji="0" lang="fi-FI" sz="1800" b="0" i="0" u="none" strike="noStrike" kern="1200" cap="none" spc="0" normalizeH="0" baseline="0" noProof="0" dirty="0">
              <a:ln>
                <a:noFill/>
              </a:ln>
              <a:solidFill>
                <a:srgbClr val="282828"/>
              </a:solidFill>
              <a:effectLst/>
              <a:uLnTx/>
              <a:uFillTx/>
              <a:latin typeface="Gill Sans MT"/>
            </a:endParaRPr>
          </a:p>
          <a:p>
            <a:pPr marR="0" lvl="0" algn="l" defTabSz="548640" rtl="0" eaLnBrk="1" fontAlgn="auto" latinLnBrk="0" hangingPunct="1">
              <a:lnSpc>
                <a:spcPct val="100000"/>
              </a:lnSpc>
              <a:spcBef>
                <a:spcPct val="20000"/>
              </a:spcBef>
              <a:spcAft>
                <a:spcPts val="0"/>
              </a:spcAft>
              <a:buClrTx/>
              <a:buSzTx/>
              <a:tabLst/>
              <a:defRPr/>
            </a:pPr>
            <a:endParaRPr kumimoji="0" lang="fi-FI" sz="18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6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6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6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6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600" b="0" i="0" u="none" strike="noStrike" kern="1200" cap="none" spc="0" normalizeH="0" baseline="0" noProof="0" dirty="0">
              <a:ln>
                <a:noFill/>
              </a:ln>
              <a:solidFill>
                <a:srgbClr val="000000"/>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600" b="0" i="0" u="none" strike="noStrike" kern="1200" cap="none" spc="0" normalizeH="0" baseline="0" noProof="0" dirty="0">
              <a:ln>
                <a:noFill/>
              </a:ln>
              <a:solidFill>
                <a:srgbClr val="000000"/>
              </a:solidFill>
              <a:effectLst/>
              <a:uLnTx/>
              <a:uFillTx/>
              <a:latin typeface="Gill Sans MT"/>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fi-FI" sz="1900" b="0" i="0" u="none" strike="noStrike" kern="1200" cap="none" spc="0" normalizeH="0" baseline="0" noProof="0" dirty="0">
              <a:ln>
                <a:noFill/>
              </a:ln>
              <a:solidFill>
                <a:srgbClr val="000000"/>
              </a:solidFill>
              <a:effectLst/>
              <a:uLnTx/>
              <a:uFillTx/>
              <a:latin typeface="Gill Sans MT" panose="020B0502020104020203"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fi-FI" sz="1900" b="0" i="0" u="none" strike="noStrike" kern="1200" cap="none" spc="0" normalizeH="0" baseline="0" noProof="0" dirty="0">
              <a:ln>
                <a:noFill/>
              </a:ln>
              <a:solidFill>
                <a:srgbClr val="000000"/>
              </a:solidFill>
              <a:effectLst/>
              <a:uLnTx/>
              <a:uFillTx/>
              <a:latin typeface="Gill Sans MT" panose="020B0502020104020203" pitchFamily="34"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300" b="0" i="0" u="none" strike="noStrike" kern="1200" cap="none" spc="0" normalizeH="0" baseline="0" noProof="0" dirty="0">
              <a:ln>
                <a:noFill/>
              </a:ln>
              <a:solidFill>
                <a:srgbClr val="000000"/>
              </a:solidFill>
              <a:effectLst/>
              <a:uLnTx/>
              <a:uFillTx/>
              <a:latin typeface="HurmeGeometricSans1 Light" panose="020B0400020000000000" pitchFamily="34"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700" b="0" i="0" u="none" strike="noStrike" kern="1200" cap="none" spc="0" normalizeH="0" baseline="0" noProof="0" dirty="0">
              <a:ln>
                <a:noFill/>
              </a:ln>
              <a:solidFill>
                <a:srgbClr val="000000"/>
              </a:solidFill>
              <a:effectLst/>
              <a:uLnTx/>
              <a:uFillTx/>
              <a:latin typeface="HurmeGeometricSans1 Light" panose="020B0400020000000000" pitchFamily="34"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200" b="0" i="0" u="none" strike="noStrike" kern="1200" cap="none" spc="0" normalizeH="0" baseline="0" noProof="0" dirty="0">
              <a:ln>
                <a:noFill/>
              </a:ln>
              <a:solidFill>
                <a:srgbClr val="000000"/>
              </a:solidFill>
              <a:effectLst/>
              <a:uLnTx/>
              <a:uFillTx/>
              <a:latin typeface="HurmeGeometricSans1 Light" panose="020B0400020000000000" pitchFamily="34" charset="0"/>
            </a:endParaRPr>
          </a:p>
        </p:txBody>
      </p:sp>
      <p:pic>
        <p:nvPicPr>
          <p:cNvPr id="12" name="Sisällön paikkamerkki 12">
            <a:extLst>
              <a:ext uri="{FF2B5EF4-FFF2-40B4-BE49-F238E27FC236}">
                <a16:creationId xmlns:a16="http://schemas.microsoft.com/office/drawing/2014/main" id="{89FDC350-9D93-5385-30D6-6C4FA0A612DF}"/>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7641114" y="1869427"/>
            <a:ext cx="1605696" cy="1231379"/>
          </a:xfrm>
          <a:prstGeom prst="rect">
            <a:avLst/>
          </a:prstGeom>
          <a:ln>
            <a:noFill/>
          </a:ln>
          <a:effectLst>
            <a:softEdge rad="112500"/>
          </a:effectLst>
        </p:spPr>
      </p:pic>
      <p:pic>
        <p:nvPicPr>
          <p:cNvPr id="14" name="Kuva 13">
            <a:extLst>
              <a:ext uri="{FF2B5EF4-FFF2-40B4-BE49-F238E27FC236}">
                <a16:creationId xmlns:a16="http://schemas.microsoft.com/office/drawing/2014/main" id="{52A02CCB-F2D8-688A-5C0C-966B670AE4A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602534" y="1741246"/>
            <a:ext cx="1487739" cy="1487739"/>
          </a:xfrm>
          <a:prstGeom prst="rect">
            <a:avLst/>
          </a:prstGeom>
          <a:ln>
            <a:noFill/>
          </a:ln>
          <a:effectLst>
            <a:softEdge rad="112500"/>
          </a:effectLst>
        </p:spPr>
      </p:pic>
      <p:pic>
        <p:nvPicPr>
          <p:cNvPr id="15" name="Kuva 14">
            <a:extLst>
              <a:ext uri="{FF2B5EF4-FFF2-40B4-BE49-F238E27FC236}">
                <a16:creationId xmlns:a16="http://schemas.microsoft.com/office/drawing/2014/main" id="{47207E6F-3352-2EF4-5AF6-18C83BC53FE1}"/>
              </a:ext>
            </a:extLst>
          </p:cNvPr>
          <p:cNvPicPr>
            <a:picLocks noChangeAspect="1"/>
          </p:cNvPicPr>
          <p:nvPr/>
        </p:nvPicPr>
        <p:blipFill>
          <a:blip r:embed="rId9" cstate="email">
            <a:alphaModFix amt="50000"/>
            <a:extLst>
              <a:ext uri="{28A0092B-C50C-407E-A947-70E740481C1C}">
                <a14:useLocalDpi xmlns:a14="http://schemas.microsoft.com/office/drawing/2010/main"/>
              </a:ext>
            </a:extLst>
          </a:blip>
          <a:srcRect/>
          <a:stretch>
            <a:fillRect/>
          </a:stretch>
        </p:blipFill>
        <p:spPr>
          <a:xfrm>
            <a:off x="7641114" y="3353373"/>
            <a:ext cx="1553210" cy="1651852"/>
          </a:xfrm>
          <a:prstGeom prst="rect">
            <a:avLst/>
          </a:prstGeom>
          <a:ln>
            <a:noFill/>
          </a:ln>
          <a:effectLst>
            <a:softEdge rad="112500"/>
          </a:effectLst>
        </p:spPr>
      </p:pic>
      <p:pic>
        <p:nvPicPr>
          <p:cNvPr id="16" name="Kuvan paikkamerkki 10">
            <a:extLst>
              <a:ext uri="{FF2B5EF4-FFF2-40B4-BE49-F238E27FC236}">
                <a16:creationId xmlns:a16="http://schemas.microsoft.com/office/drawing/2014/main" id="{3B7888A2-C786-350B-BC4A-B5A6FAA4C725}"/>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9549780" y="3400008"/>
            <a:ext cx="1593249" cy="1553687"/>
          </a:xfrm>
          <a:prstGeom prst="rect">
            <a:avLst/>
          </a:prstGeom>
          <a:ln>
            <a:noFill/>
          </a:ln>
          <a:effectLst>
            <a:softEdge rad="112500"/>
          </a:effectLst>
        </p:spPr>
      </p:pic>
      <p:sp>
        <p:nvSpPr>
          <p:cNvPr id="5" name="Tekstiruutu 4">
            <a:extLst>
              <a:ext uri="{FF2B5EF4-FFF2-40B4-BE49-F238E27FC236}">
                <a16:creationId xmlns:a16="http://schemas.microsoft.com/office/drawing/2014/main" id="{E14F320E-512F-C9BA-8325-AD4F1BB23EAB}"/>
              </a:ext>
            </a:extLst>
          </p:cNvPr>
          <p:cNvSpPr txBox="1"/>
          <p:nvPr/>
        </p:nvSpPr>
        <p:spPr>
          <a:xfrm>
            <a:off x="6559249" y="1099371"/>
            <a:ext cx="5270149" cy="369332"/>
          </a:xfrm>
          <a:prstGeom prst="rect">
            <a:avLst/>
          </a:prstGeom>
          <a:noFill/>
        </p:spPr>
        <p:txBody>
          <a:bodyPr wrap="square">
            <a:spAutoFit/>
          </a:bodyPr>
          <a:lstStyle/>
          <a:p>
            <a:pPr lvl="0">
              <a:defRPr/>
            </a:pPr>
            <a:r>
              <a:rPr lang="fi-FI" sz="1800" dirty="0">
                <a:solidFill>
                  <a:srgbClr val="282828"/>
                </a:solidFill>
                <a:latin typeface="Gill Sans MT"/>
              </a:rPr>
              <a:t>Prosessointi ei itsessään tee ruoasta epäterveellistä!</a:t>
            </a:r>
          </a:p>
        </p:txBody>
      </p:sp>
    </p:spTree>
    <p:extLst>
      <p:ext uri="{BB962C8B-B14F-4D97-AF65-F5344CB8AC3E}">
        <p14:creationId xmlns:p14="http://schemas.microsoft.com/office/powerpoint/2010/main" val="218565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F1435-25B6-F0C3-659D-B9A8D7156242}"/>
            </a:ext>
          </a:extLst>
        </p:cNvPr>
        <p:cNvGrpSpPr/>
        <p:nvPr/>
      </p:nvGrpSpPr>
      <p:grpSpPr>
        <a:xfrm>
          <a:off x="0" y="0"/>
          <a:ext cx="0" cy="0"/>
          <a:chOff x="0" y="0"/>
          <a:chExt cx="0" cy="0"/>
        </a:xfrm>
      </p:grpSpPr>
      <p:pic>
        <p:nvPicPr>
          <p:cNvPr id="10" name="Kuvan paikkamerkki 9">
            <a:extLst>
              <a:ext uri="{FF2B5EF4-FFF2-40B4-BE49-F238E27FC236}">
                <a16:creationId xmlns:a16="http://schemas.microsoft.com/office/drawing/2014/main" id="{39CF048C-2DEF-BD06-6CAE-06E6A843D4AE}"/>
              </a:ext>
            </a:extLst>
          </p:cNvPr>
          <p:cNvPicPr>
            <a:picLocks noGrp="1" noChangeAspect="1"/>
          </p:cNvPicPr>
          <p:nvPr>
            <p:ph type="pic" sz="quarter" idx="23"/>
          </p:nvPr>
        </p:nvPicPr>
        <p:blipFill rotWithShape="1">
          <a:blip r:embed="rId3" cstate="email">
            <a:alphaModFix amt="70000"/>
            <a:extLst>
              <a:ext uri="{28A0092B-C50C-407E-A947-70E740481C1C}">
                <a14:useLocalDpi xmlns:a14="http://schemas.microsoft.com/office/drawing/2010/main"/>
              </a:ext>
            </a:extLst>
          </a:blip>
          <a:srcRect/>
          <a:stretch/>
        </p:blipFill>
        <p:spPr>
          <a:xfrm>
            <a:off x="5159375" y="0"/>
            <a:ext cx="7032625" cy="6858000"/>
          </a:xfrm>
          <a:prstGeom prst="rect">
            <a:avLst/>
          </a:prstGeom>
        </p:spPr>
      </p:pic>
      <p:sp>
        <p:nvSpPr>
          <p:cNvPr id="6" name="Kuva 2">
            <a:extLst>
              <a:ext uri="{FF2B5EF4-FFF2-40B4-BE49-F238E27FC236}">
                <a16:creationId xmlns:a16="http://schemas.microsoft.com/office/drawing/2014/main" id="{2A80DE64-8FD3-63EA-6224-5010E013196A}"/>
              </a:ext>
            </a:extLst>
          </p:cNvPr>
          <p:cNvSpPr/>
          <p:nvPr/>
        </p:nvSpPr>
        <p:spPr>
          <a:xfrm>
            <a:off x="0" y="0"/>
            <a:ext cx="7471350" cy="6858000"/>
          </a:xfrm>
          <a:custGeom>
            <a:avLst/>
            <a:gdLst>
              <a:gd name="connsiteX0" fmla="*/ 6991350 w 6991350"/>
              <a:gd name="connsiteY0" fmla="*/ 6858000 h 6858000"/>
              <a:gd name="connsiteX1" fmla="*/ 0 w 6991350"/>
              <a:gd name="connsiteY1" fmla="*/ 6858000 h 6858000"/>
              <a:gd name="connsiteX2" fmla="*/ 0 w 6991350"/>
              <a:gd name="connsiteY2" fmla="*/ 0 h 6858000"/>
              <a:gd name="connsiteX3" fmla="*/ 4869180 w 6991350"/>
              <a:gd name="connsiteY3" fmla="*/ 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6991350" y="6858000"/>
                </a:moveTo>
                <a:lnTo>
                  <a:pt x="0" y="6858000"/>
                </a:lnTo>
                <a:lnTo>
                  <a:pt x="0" y="0"/>
                </a:lnTo>
                <a:lnTo>
                  <a:pt x="4869180" y="0"/>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282828"/>
              </a:solidFill>
              <a:effectLst/>
              <a:uLnTx/>
              <a:uFillTx/>
              <a:latin typeface="Gill Sans MT"/>
              <a:ea typeface="+mn-ea"/>
              <a:cs typeface="+mn-cs"/>
            </a:endParaRPr>
          </a:p>
        </p:txBody>
      </p:sp>
      <p:sp>
        <p:nvSpPr>
          <p:cNvPr id="2" name="Tekstin paikkamerkki 1">
            <a:extLst>
              <a:ext uri="{FF2B5EF4-FFF2-40B4-BE49-F238E27FC236}">
                <a16:creationId xmlns:a16="http://schemas.microsoft.com/office/drawing/2014/main" id="{CB7DC041-9E24-3A38-610D-0CA06A0EA1DB}"/>
              </a:ext>
            </a:extLst>
          </p:cNvPr>
          <p:cNvSpPr>
            <a:spLocks noGrp="1"/>
          </p:cNvSpPr>
          <p:nvPr>
            <p:ph type="body" sz="quarter" idx="22"/>
          </p:nvPr>
        </p:nvSpPr>
        <p:spPr>
          <a:xfrm>
            <a:off x="185255" y="381124"/>
            <a:ext cx="5264150" cy="838189"/>
          </a:xfrm>
        </p:spPr>
        <p:txBody>
          <a:bodyPr/>
          <a:lstStyle/>
          <a:p>
            <a:r>
              <a:rPr lang="fi-FI" sz="2400" dirty="0"/>
              <a:t>Ultraprosessoinnin määritelmä on epätarkka</a:t>
            </a:r>
          </a:p>
        </p:txBody>
      </p:sp>
      <p:pic>
        <p:nvPicPr>
          <p:cNvPr id="13" name="Kuva 12" descr="Kuva, joka sisältää kohteen piirtäminen&#10;&#10;Kuvaus luotu automaattisesti">
            <a:extLst>
              <a:ext uri="{FF2B5EF4-FFF2-40B4-BE49-F238E27FC236}">
                <a16:creationId xmlns:a16="http://schemas.microsoft.com/office/drawing/2014/main" id="{40A5F2E7-7827-FED8-2D2B-D8A91F599C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20375" y="6236605"/>
            <a:ext cx="1571625" cy="792416"/>
          </a:xfrm>
          <a:prstGeom prst="rect">
            <a:avLst/>
          </a:prstGeom>
        </p:spPr>
      </p:pic>
      <p:sp>
        <p:nvSpPr>
          <p:cNvPr id="9" name="Alaotsikko 2">
            <a:extLst>
              <a:ext uri="{FF2B5EF4-FFF2-40B4-BE49-F238E27FC236}">
                <a16:creationId xmlns:a16="http://schemas.microsoft.com/office/drawing/2014/main" id="{A4BB7A92-6D3F-2A6D-5F16-806219E2197E}"/>
              </a:ext>
            </a:extLst>
          </p:cNvPr>
          <p:cNvSpPr txBox="1">
            <a:spLocks/>
          </p:cNvSpPr>
          <p:nvPr/>
        </p:nvSpPr>
        <p:spPr>
          <a:xfrm>
            <a:off x="742581" y="1794511"/>
            <a:ext cx="5065419" cy="51489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i-FI" sz="1100" b="0" i="0" u="none" strike="noStrike" kern="1200" cap="none" spc="0" normalizeH="0" baseline="0" noProof="0" dirty="0">
              <a:ln>
                <a:noFill/>
              </a:ln>
              <a:solidFill>
                <a:srgbClr val="282828"/>
              </a:solidFill>
              <a:effectLst/>
              <a:uLnTx/>
              <a:uFillTx/>
              <a:latin typeface="HurmeGeometricSans1 Light" panose="020B0400020000000000" pitchFamily="34" charset="0"/>
              <a:ea typeface="+mn-ea"/>
              <a:cs typeface="+mn-cs"/>
            </a:endParaRPr>
          </a:p>
        </p:txBody>
      </p:sp>
      <p:sp>
        <p:nvSpPr>
          <p:cNvPr id="3" name="Alaotsikko 2">
            <a:extLst>
              <a:ext uri="{FF2B5EF4-FFF2-40B4-BE49-F238E27FC236}">
                <a16:creationId xmlns:a16="http://schemas.microsoft.com/office/drawing/2014/main" id="{154F46EC-9971-D9F2-DC17-EB88814909A9}"/>
              </a:ext>
            </a:extLst>
          </p:cNvPr>
          <p:cNvSpPr txBox="1">
            <a:spLocks/>
          </p:cNvSpPr>
          <p:nvPr/>
        </p:nvSpPr>
        <p:spPr>
          <a:xfrm>
            <a:off x="298299" y="1690442"/>
            <a:ext cx="5387284" cy="4942371"/>
          </a:xfrm>
          <a:prstGeom prst="rect">
            <a:avLst/>
          </a:prstGeom>
        </p:spPr>
        <p:txBody>
          <a:bodyPr vert="horz" lIns="91440" tIns="45720" rIns="91440" bIns="45720" rtlCol="0">
            <a:normAutofit/>
          </a:bodyPr>
          <a:lstStyle>
            <a:lvl1pPr marL="0" indent="0" algn="l" defTabSz="548640" rtl="0" eaLnBrk="1" latinLnBrk="0" hangingPunct="1">
              <a:spcBef>
                <a:spcPct val="20000"/>
              </a:spcBef>
              <a:buFont typeface="Arial"/>
              <a:buNone/>
              <a:defRPr sz="1680" b="0" i="0" kern="1200">
                <a:solidFill>
                  <a:srgbClr val="000000"/>
                </a:solidFill>
                <a:latin typeface="Trebuchet MS" charset="0"/>
                <a:ea typeface="Trebuchet MS" charset="0"/>
                <a:cs typeface="Trebuchet MS" charset="0"/>
              </a:defRPr>
            </a:lvl1pPr>
            <a:lvl2pPr marL="548640" indent="0" algn="ctr" defTabSz="548640" rtl="0" eaLnBrk="1" latinLnBrk="0" hangingPunct="1">
              <a:spcBef>
                <a:spcPct val="20000"/>
              </a:spcBef>
              <a:buFont typeface="Arial"/>
              <a:buNone/>
              <a:defRPr sz="3360" b="0" i="0" kern="1200">
                <a:solidFill>
                  <a:schemeClr val="tx1">
                    <a:tint val="75000"/>
                  </a:schemeClr>
                </a:solidFill>
                <a:latin typeface="Trebuchet MS" charset="0"/>
                <a:ea typeface="Trebuchet MS" charset="0"/>
                <a:cs typeface="Trebuchet MS" charset="0"/>
              </a:defRPr>
            </a:lvl2pPr>
            <a:lvl3pPr marL="1097280" indent="0" algn="ctr" defTabSz="548640" rtl="0" eaLnBrk="1" latinLnBrk="0" hangingPunct="1">
              <a:spcBef>
                <a:spcPct val="20000"/>
              </a:spcBef>
              <a:buFont typeface="Arial"/>
              <a:buNone/>
              <a:defRPr sz="2880" b="0" i="0" kern="1200">
                <a:solidFill>
                  <a:schemeClr val="tx1">
                    <a:tint val="75000"/>
                  </a:schemeClr>
                </a:solidFill>
                <a:latin typeface="Trebuchet MS" charset="0"/>
                <a:ea typeface="Trebuchet MS" charset="0"/>
                <a:cs typeface="Trebuchet MS" charset="0"/>
              </a:defRPr>
            </a:lvl3pPr>
            <a:lvl4pPr marL="1645920" indent="0" algn="ctr" defTabSz="548640" rtl="0" eaLnBrk="1" latinLnBrk="0" hangingPunct="1">
              <a:spcBef>
                <a:spcPct val="20000"/>
              </a:spcBef>
              <a:buFont typeface="Arial"/>
              <a:buNone/>
              <a:defRPr sz="2400" b="0" i="0" kern="1200">
                <a:solidFill>
                  <a:schemeClr val="tx1">
                    <a:tint val="75000"/>
                  </a:schemeClr>
                </a:solidFill>
                <a:latin typeface="Trebuchet MS" charset="0"/>
                <a:ea typeface="Trebuchet MS" charset="0"/>
                <a:cs typeface="Trebuchet MS" charset="0"/>
              </a:defRPr>
            </a:lvl4pPr>
            <a:lvl5pPr marL="2194560" indent="0" algn="ctr" defTabSz="548640" rtl="0" eaLnBrk="1" latinLnBrk="0" hangingPunct="1">
              <a:spcBef>
                <a:spcPct val="20000"/>
              </a:spcBef>
              <a:buFont typeface="Arial"/>
              <a:buNone/>
              <a:defRPr sz="2400" b="0" i="0" kern="1200">
                <a:solidFill>
                  <a:schemeClr val="tx1">
                    <a:tint val="75000"/>
                  </a:schemeClr>
                </a:solidFill>
                <a:latin typeface="Trebuchet MS" charset="0"/>
                <a:ea typeface="Trebuchet MS" charset="0"/>
                <a:cs typeface="Trebuchet MS" charset="0"/>
              </a:defRPr>
            </a:lvl5pPr>
            <a:lvl6pPr marL="274320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6pPr>
            <a:lvl7pPr marL="329184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7pPr>
            <a:lvl8pPr marL="384048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8pPr>
            <a:lvl9pPr marL="4389120" indent="0" algn="ctr" defTabSz="548640" rtl="0" eaLnBrk="1" latinLnBrk="0" hangingPunct="1">
              <a:spcBef>
                <a:spcPct val="20000"/>
              </a:spcBef>
              <a:buFont typeface="Arial"/>
              <a:buNone/>
              <a:defRPr sz="2400" kern="1200">
                <a:solidFill>
                  <a:schemeClr val="tx1">
                    <a:tint val="75000"/>
                  </a:schemeClr>
                </a:solidFill>
                <a:latin typeface="+mn-lt"/>
                <a:ea typeface="+mn-ea"/>
                <a:cs typeface="+mn-cs"/>
              </a:defRPr>
            </a:lvl9pPr>
          </a:lstStyle>
          <a:p>
            <a:pPr marL="285750" indent="-285750">
              <a:buBlip>
                <a:blip r:embed="rId5">
                  <a:extLst>
                    <a:ext uri="{96DAC541-7B7A-43D3-8B79-37D633B846F1}">
                      <asvg:svgBlip xmlns:asvg="http://schemas.microsoft.com/office/drawing/2016/SVG/main" r:embed="rId6"/>
                    </a:ext>
                  </a:extLst>
                </a:blip>
              </a:buBlip>
              <a:defRPr/>
            </a:pPr>
            <a:r>
              <a:rPr lang="fi-FI" sz="1600" dirty="0">
                <a:solidFill>
                  <a:srgbClr val="282828"/>
                </a:solidFill>
                <a:latin typeface="Gill Sans MT"/>
              </a:rPr>
              <a:t>Ultraprosessoinnin määritelmä on epätarkka, ja sitä kohtaan on tiedemaailmassa esitetty runsaasti kritiikkiä. </a:t>
            </a:r>
          </a:p>
          <a:p>
            <a:pPr marL="285750" indent="-285750">
              <a:buBlip>
                <a:blip r:embed="rId5">
                  <a:extLst>
                    <a:ext uri="{96DAC541-7B7A-43D3-8B79-37D633B846F1}">
                      <asvg:svgBlip xmlns:asvg="http://schemas.microsoft.com/office/drawing/2016/SVG/main" r:embed="rId6"/>
                    </a:ext>
                  </a:extLst>
                </a:blip>
              </a:buBlip>
              <a:defRPr/>
            </a:pPr>
            <a:r>
              <a:rPr lang="fi-FI" sz="1600" dirty="0">
                <a:solidFill>
                  <a:srgbClr val="282828"/>
                </a:solidFill>
                <a:latin typeface="Gill Sans MT"/>
              </a:rPr>
              <a:t>Nykyinen määritelmä jakaa elintarvikkeet liian yksioikoisesti ultraprosessoituihin ja vähemmän prosessoituihin.</a:t>
            </a:r>
          </a:p>
          <a:p>
            <a:pPr marL="285750" marR="0" lvl="0" indent="-285750" algn="l" defTabSz="548640" rtl="0" eaLnBrk="1" fontAlgn="auto" latinLnBrk="0" hangingPunct="1">
              <a:lnSpc>
                <a:spcPct val="100000"/>
              </a:lnSpc>
              <a:spcBef>
                <a:spcPct val="20000"/>
              </a:spcBef>
              <a:spcAft>
                <a:spcPts val="0"/>
              </a:spcAft>
              <a:buClrTx/>
              <a:buSzTx/>
              <a:buFont typeface="Arial"/>
              <a:buBlip>
                <a:blip r:embed="rId5">
                  <a:extLst>
                    <a:ext uri="{96DAC541-7B7A-43D3-8B79-37D633B846F1}">
                      <asvg:svgBlip xmlns:asvg="http://schemas.microsoft.com/office/drawing/2016/SVG/main" r:embed="rId6"/>
                    </a:ext>
                  </a:extLst>
                </a:blip>
              </a:buBlip>
              <a:tabLst/>
              <a:defRPr/>
            </a:pPr>
            <a:r>
              <a:rPr lang="fi-FI" sz="1600" dirty="0">
                <a:solidFill>
                  <a:srgbClr val="282828"/>
                </a:solidFill>
                <a:latin typeface="Gill Sans MT"/>
              </a:rPr>
              <a:t>Tieteellisesti perusteltua tai yleisesti hyväksyttyä määritelmää ultraprosessoiduille elintarvikkeille ei ole.</a:t>
            </a:r>
          </a:p>
          <a:p>
            <a:pPr marL="285750" marR="0" lvl="0" indent="-285750" algn="l" defTabSz="548640" rtl="0" eaLnBrk="1" fontAlgn="auto" latinLnBrk="0" hangingPunct="1">
              <a:lnSpc>
                <a:spcPct val="100000"/>
              </a:lnSpc>
              <a:spcBef>
                <a:spcPct val="20000"/>
              </a:spcBef>
              <a:spcAft>
                <a:spcPts val="0"/>
              </a:spcAft>
              <a:buClrTx/>
              <a:buSzTx/>
              <a:buFont typeface="Arial"/>
              <a:buBlip>
                <a:blip r:embed="rId5">
                  <a:extLst>
                    <a:ext uri="{96DAC541-7B7A-43D3-8B79-37D633B846F1}">
                      <asvg:svgBlip xmlns:asvg="http://schemas.microsoft.com/office/drawing/2016/SVG/main" r:embed="rId6"/>
                    </a:ext>
                  </a:extLst>
                </a:blip>
              </a:buBlip>
              <a:tabLst/>
              <a:defRPr/>
            </a:pPr>
            <a:r>
              <a:rPr lang="fi-FI" sz="1600" dirty="0">
                <a:solidFill>
                  <a:srgbClr val="282828"/>
                </a:solidFill>
                <a:latin typeface="Gill Sans MT"/>
              </a:rPr>
              <a:t>Ultraprosessoiduiksi luokittuu myös ravitsemuksellisesti hyviä vaihtoehtoja, eikä jaottelu ole systemaattinen.</a:t>
            </a:r>
          </a:p>
          <a:p>
            <a:pPr marL="285750" marR="0" lvl="0" indent="-285750" algn="l" defTabSz="548640" rtl="0" eaLnBrk="1" fontAlgn="auto" latinLnBrk="0" hangingPunct="1">
              <a:lnSpc>
                <a:spcPct val="100000"/>
              </a:lnSpc>
              <a:spcBef>
                <a:spcPct val="20000"/>
              </a:spcBef>
              <a:spcAft>
                <a:spcPts val="0"/>
              </a:spcAft>
              <a:buClrTx/>
              <a:buSzTx/>
              <a:buFont typeface="Arial"/>
              <a:buBlip>
                <a:blip r:embed="rId5">
                  <a:extLst>
                    <a:ext uri="{96DAC541-7B7A-43D3-8B79-37D633B846F1}">
                      <asvg:svgBlip xmlns:asvg="http://schemas.microsoft.com/office/drawing/2016/SVG/main" r:embed="rId6"/>
                    </a:ext>
                  </a:extLst>
                </a:blip>
              </a:buBlip>
              <a:tabLst/>
              <a:defRPr/>
            </a:pPr>
            <a:r>
              <a:rPr lang="fi-FI" sz="1600" dirty="0">
                <a:solidFill>
                  <a:srgbClr val="282828"/>
                </a:solidFill>
                <a:latin typeface="Gill Sans MT"/>
              </a:rPr>
              <a:t>Näistä esimerkkinä on monet täysjyväleivät, vitamiineilla ja kivennäisaineilla täydennetyt maitovalmisteet ja kasvijuomat ja monet kasviproteiinin lähteet.</a:t>
            </a:r>
          </a:p>
          <a:p>
            <a:pPr marL="285750" indent="-285750">
              <a:buBlip>
                <a:blip r:embed="rId5">
                  <a:extLst>
                    <a:ext uri="{96DAC541-7B7A-43D3-8B79-37D633B846F1}">
                      <asvg:svgBlip xmlns:asvg="http://schemas.microsoft.com/office/drawing/2016/SVG/main" r:embed="rId6"/>
                    </a:ext>
                  </a:extLst>
                </a:blip>
              </a:buBlip>
              <a:defRPr/>
            </a:pPr>
            <a:r>
              <a:rPr lang="fi-FI" sz="1600" dirty="0">
                <a:solidFill>
                  <a:srgbClr val="282828"/>
                </a:solidFill>
                <a:latin typeface="Gill Sans MT"/>
              </a:rPr>
              <a:t>Ultraprosessointi-käsite on monesta näkökulmasta puutteellinen ja harhaanjohtava ja siksi termiä ei pitäisi käyttää!</a:t>
            </a:r>
          </a:p>
          <a:p>
            <a:pPr marR="0" lvl="0" algn="l" defTabSz="548640" rtl="0" eaLnBrk="1" fontAlgn="auto" latinLnBrk="0" hangingPunct="1">
              <a:lnSpc>
                <a:spcPct val="100000"/>
              </a:lnSpc>
              <a:spcBef>
                <a:spcPct val="20000"/>
              </a:spcBef>
              <a:spcAft>
                <a:spcPts val="0"/>
              </a:spcAft>
              <a:buClrTx/>
              <a:buSzTx/>
              <a:tabLst/>
              <a:defRPr/>
            </a:pPr>
            <a:endParaRPr lang="fi-FI" sz="1800" dirty="0">
              <a:solidFill>
                <a:srgbClr val="282828"/>
              </a:solidFill>
              <a:latin typeface="Gill Sans MT"/>
            </a:endParaRPr>
          </a:p>
          <a:p>
            <a:pPr marR="0" lvl="0" algn="l" defTabSz="548640" rtl="0" eaLnBrk="1" fontAlgn="auto" latinLnBrk="0" hangingPunct="1">
              <a:lnSpc>
                <a:spcPct val="100000"/>
              </a:lnSpc>
              <a:spcBef>
                <a:spcPct val="20000"/>
              </a:spcBef>
              <a:spcAft>
                <a:spcPts val="0"/>
              </a:spcAft>
              <a:buClrTx/>
              <a:buSzTx/>
              <a:tabLst/>
              <a:defRPr/>
            </a:pPr>
            <a:endParaRPr lang="fi-FI" sz="1800" dirty="0">
              <a:solidFill>
                <a:srgbClr val="282828"/>
              </a:solidFill>
              <a:latin typeface="Gill Sans MT"/>
            </a:endParaRPr>
          </a:p>
          <a:p>
            <a:pPr marL="285750" marR="0" lvl="0" indent="-285750" algn="l" defTabSz="548640" rtl="0" eaLnBrk="1" fontAlgn="auto" latinLnBrk="0" hangingPunct="1">
              <a:lnSpc>
                <a:spcPct val="100000"/>
              </a:lnSpc>
              <a:spcBef>
                <a:spcPct val="20000"/>
              </a:spcBef>
              <a:spcAft>
                <a:spcPts val="0"/>
              </a:spcAft>
              <a:buClrTx/>
              <a:buSzTx/>
              <a:buFont typeface="Arial"/>
              <a:buBlip>
                <a:blip r:embed="rId5">
                  <a:extLst>
                    <a:ext uri="{96DAC541-7B7A-43D3-8B79-37D633B846F1}">
                      <asvg:svgBlip xmlns:asvg="http://schemas.microsoft.com/office/drawing/2016/SVG/main" r:embed="rId6"/>
                    </a:ext>
                  </a:extLst>
                </a:blip>
              </a:buBlip>
              <a:tabLst/>
              <a:defRPr/>
            </a:pPr>
            <a:endParaRPr kumimoji="0" lang="fi-FI" sz="18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6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6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6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600" b="0" i="0" u="none" strike="noStrike" kern="1200" cap="none" spc="0" normalizeH="0" baseline="0" noProof="0" dirty="0">
              <a:ln>
                <a:noFill/>
              </a:ln>
              <a:solidFill>
                <a:srgbClr val="282828"/>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600" b="0" i="0" u="none" strike="noStrike" kern="1200" cap="none" spc="0" normalizeH="0" baseline="0" noProof="0" dirty="0">
              <a:ln>
                <a:noFill/>
              </a:ln>
              <a:solidFill>
                <a:srgbClr val="000000"/>
              </a:solidFill>
              <a:effectLst/>
              <a:uLnTx/>
              <a:uFillTx/>
              <a:latin typeface="Gill Sans MT"/>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600" b="0" i="0" u="none" strike="noStrike" kern="1200" cap="none" spc="0" normalizeH="0" baseline="0" noProof="0" dirty="0">
              <a:ln>
                <a:noFill/>
              </a:ln>
              <a:solidFill>
                <a:srgbClr val="000000"/>
              </a:solidFill>
              <a:effectLst/>
              <a:uLnTx/>
              <a:uFillTx/>
              <a:latin typeface="Gill Sans MT"/>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fi-FI" sz="1900" b="0" i="0" u="none" strike="noStrike" kern="1200" cap="none" spc="0" normalizeH="0" baseline="0" noProof="0" dirty="0">
              <a:ln>
                <a:noFill/>
              </a:ln>
              <a:solidFill>
                <a:srgbClr val="000000"/>
              </a:solidFill>
              <a:effectLst/>
              <a:uLnTx/>
              <a:uFillTx/>
              <a:latin typeface="Gill Sans MT" panose="020B0502020104020203"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fi-FI" sz="1900" b="0" i="0" u="none" strike="noStrike" kern="1200" cap="none" spc="0" normalizeH="0" baseline="0" noProof="0" dirty="0">
              <a:ln>
                <a:noFill/>
              </a:ln>
              <a:solidFill>
                <a:srgbClr val="000000"/>
              </a:solidFill>
              <a:effectLst/>
              <a:uLnTx/>
              <a:uFillTx/>
              <a:latin typeface="Gill Sans MT" panose="020B0502020104020203" pitchFamily="34"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300" b="0" i="0" u="none" strike="noStrike" kern="1200" cap="none" spc="0" normalizeH="0" baseline="0" noProof="0" dirty="0">
              <a:ln>
                <a:noFill/>
              </a:ln>
              <a:solidFill>
                <a:srgbClr val="000000"/>
              </a:solidFill>
              <a:effectLst/>
              <a:uLnTx/>
              <a:uFillTx/>
              <a:latin typeface="HurmeGeometricSans1 Light" panose="020B0400020000000000" pitchFamily="34"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700" b="0" i="0" u="none" strike="noStrike" kern="1200" cap="none" spc="0" normalizeH="0" baseline="0" noProof="0" dirty="0">
              <a:ln>
                <a:noFill/>
              </a:ln>
              <a:solidFill>
                <a:srgbClr val="000000"/>
              </a:solidFill>
              <a:effectLst/>
              <a:uLnTx/>
              <a:uFillTx/>
              <a:latin typeface="HurmeGeometricSans1 Light" panose="020B0400020000000000" pitchFamily="34" charset="0"/>
            </a:endParaRPr>
          </a:p>
          <a:p>
            <a:pPr marL="0" marR="0" lvl="0" indent="0" algn="l" defTabSz="548640" rtl="0" eaLnBrk="1" fontAlgn="auto" latinLnBrk="0" hangingPunct="1">
              <a:lnSpc>
                <a:spcPct val="100000"/>
              </a:lnSpc>
              <a:spcBef>
                <a:spcPct val="20000"/>
              </a:spcBef>
              <a:spcAft>
                <a:spcPts val="0"/>
              </a:spcAft>
              <a:buClrTx/>
              <a:buSzTx/>
              <a:buFont typeface="Arial"/>
              <a:buNone/>
              <a:tabLst/>
              <a:defRPr/>
            </a:pPr>
            <a:endParaRPr kumimoji="0" lang="fi-FI" sz="1200" b="0" i="0" u="none" strike="noStrike" kern="1200" cap="none" spc="0" normalizeH="0" baseline="0" noProof="0" dirty="0">
              <a:ln>
                <a:noFill/>
              </a:ln>
              <a:solidFill>
                <a:srgbClr val="000000"/>
              </a:solidFill>
              <a:effectLst/>
              <a:uLnTx/>
              <a:uFillTx/>
              <a:latin typeface="HurmeGeometricSans1 Light" panose="020B0400020000000000" pitchFamily="34" charset="0"/>
            </a:endParaRPr>
          </a:p>
        </p:txBody>
      </p:sp>
      <p:sp>
        <p:nvSpPr>
          <p:cNvPr id="4" name="Suorakulmio 3">
            <a:extLst>
              <a:ext uri="{FF2B5EF4-FFF2-40B4-BE49-F238E27FC236}">
                <a16:creationId xmlns:a16="http://schemas.microsoft.com/office/drawing/2014/main" id="{D777F471-A8A4-9718-284C-72D35A335584}"/>
              </a:ext>
            </a:extLst>
          </p:cNvPr>
          <p:cNvSpPr/>
          <p:nvPr/>
        </p:nvSpPr>
        <p:spPr>
          <a:xfrm>
            <a:off x="6891822" y="1690442"/>
            <a:ext cx="2446278" cy="2835965"/>
          </a:xfrm>
          <a:prstGeom prst="rect">
            <a:avLst/>
          </a:prstGeom>
          <a:solidFill>
            <a:schemeClr val="accent5">
              <a:lumMod val="20000"/>
              <a:lumOff val="80000"/>
            </a:schemeClr>
          </a:solidFill>
          <a:ln w="9525">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dirty="0">
              <a:solidFill>
                <a:schemeClr val="tx1"/>
              </a:solidFill>
              <a:latin typeface="Gill Sans MT" panose="020B0502020104020203" pitchFamily="34" charset="0"/>
            </a:endParaRPr>
          </a:p>
        </p:txBody>
      </p:sp>
      <p:sp>
        <p:nvSpPr>
          <p:cNvPr id="5" name="Tekstiruutu 4">
            <a:extLst>
              <a:ext uri="{FF2B5EF4-FFF2-40B4-BE49-F238E27FC236}">
                <a16:creationId xmlns:a16="http://schemas.microsoft.com/office/drawing/2014/main" id="{073E342C-CCDD-BBA4-E9B1-B438BCAD11D2}"/>
              </a:ext>
            </a:extLst>
          </p:cNvPr>
          <p:cNvSpPr txBox="1"/>
          <p:nvPr/>
        </p:nvSpPr>
        <p:spPr>
          <a:xfrm>
            <a:off x="6891822" y="1794511"/>
            <a:ext cx="2399896" cy="2677656"/>
          </a:xfrm>
          <a:prstGeom prst="rect">
            <a:avLst/>
          </a:prstGeom>
          <a:noFill/>
        </p:spPr>
        <p:txBody>
          <a:bodyPr wrap="square" rtlCol="0">
            <a:spAutoFit/>
          </a:bodyPr>
          <a:lstStyle/>
          <a:p>
            <a:pPr algn="l"/>
            <a:r>
              <a:rPr lang="fi-FI" sz="1400" dirty="0">
                <a:latin typeface="Gill Sans MT" panose="020B0502020104020203" pitchFamily="34" charset="0"/>
              </a:rPr>
              <a:t>VÄHÄINEN PROSESSOINTI</a:t>
            </a:r>
          </a:p>
          <a:p>
            <a:pPr algn="l"/>
            <a:r>
              <a:rPr lang="fi-FI" sz="1400" dirty="0">
                <a:latin typeface="Gill Sans MT" panose="020B0502020104020203" pitchFamily="34" charset="0"/>
                <a:cs typeface="Times New Roman" panose="02020603050405020304" pitchFamily="18" charset="0"/>
              </a:rPr>
              <a:t>→ raaka-aineen rakenne säilyy</a:t>
            </a:r>
          </a:p>
          <a:p>
            <a:pPr algn="l"/>
            <a:r>
              <a:rPr lang="fi-FI" sz="1400" dirty="0">
                <a:latin typeface="Gill Sans MT" panose="020B0502020104020203" pitchFamily="34" charset="0"/>
                <a:cs typeface="Times New Roman" panose="02020603050405020304" pitchFamily="18" charset="0"/>
              </a:rPr>
              <a:t>Kuivaaminen</a:t>
            </a:r>
          </a:p>
          <a:p>
            <a:pPr algn="l"/>
            <a:r>
              <a:rPr lang="fi-FI" sz="1400" dirty="0">
                <a:latin typeface="Gill Sans MT" panose="020B0502020104020203" pitchFamily="34" charset="0"/>
                <a:cs typeface="Times New Roman" panose="02020603050405020304" pitchFamily="18" charset="0"/>
              </a:rPr>
              <a:t>Jäähdyttäminen</a:t>
            </a:r>
          </a:p>
          <a:p>
            <a:pPr algn="l"/>
            <a:r>
              <a:rPr lang="fi-FI" sz="1400" dirty="0">
                <a:latin typeface="Gill Sans MT" panose="020B0502020104020203" pitchFamily="34" charset="0"/>
                <a:cs typeface="Times New Roman" panose="02020603050405020304" pitchFamily="18" charset="0"/>
              </a:rPr>
              <a:t>Pakastaminen</a:t>
            </a:r>
          </a:p>
          <a:p>
            <a:pPr algn="l"/>
            <a:r>
              <a:rPr lang="fi-FI" sz="1400" dirty="0">
                <a:latin typeface="Gill Sans MT" panose="020B0502020104020203" pitchFamily="34" charset="0"/>
                <a:cs typeface="Times New Roman" panose="02020603050405020304" pitchFamily="18" charset="0"/>
              </a:rPr>
              <a:t>Pastörointi</a:t>
            </a:r>
          </a:p>
          <a:p>
            <a:pPr algn="l"/>
            <a:r>
              <a:rPr lang="fi-FI" sz="1400" dirty="0">
                <a:latin typeface="Gill Sans MT" panose="020B0502020104020203" pitchFamily="34" charset="0"/>
                <a:cs typeface="Times New Roman" panose="02020603050405020304" pitchFamily="18" charset="0"/>
              </a:rPr>
              <a:t>Hapettaminen</a:t>
            </a:r>
          </a:p>
          <a:p>
            <a:pPr algn="l"/>
            <a:r>
              <a:rPr lang="fi-FI" sz="1400" dirty="0">
                <a:latin typeface="Gill Sans MT" panose="020B0502020104020203" pitchFamily="34" charset="0"/>
                <a:cs typeface="Times New Roman" panose="02020603050405020304" pitchFamily="18" charset="0"/>
              </a:rPr>
              <a:t>Leivonta</a:t>
            </a:r>
          </a:p>
          <a:p>
            <a:pPr algn="l"/>
            <a:r>
              <a:rPr lang="fi-FI" sz="1400" dirty="0">
                <a:latin typeface="Gill Sans MT" panose="020B0502020104020203" pitchFamily="34" charset="0"/>
                <a:cs typeface="Times New Roman" panose="02020603050405020304" pitchFamily="18" charset="0"/>
              </a:rPr>
              <a:t>Suolaus</a:t>
            </a:r>
          </a:p>
          <a:p>
            <a:pPr algn="l"/>
            <a:r>
              <a:rPr lang="fi-FI" sz="1400" dirty="0">
                <a:latin typeface="Gill Sans MT" panose="020B0502020104020203" pitchFamily="34" charset="0"/>
                <a:cs typeface="Times New Roman" panose="02020603050405020304" pitchFamily="18" charset="0"/>
              </a:rPr>
              <a:t>Sokerointi</a:t>
            </a:r>
          </a:p>
          <a:p>
            <a:pPr algn="l"/>
            <a:r>
              <a:rPr lang="fi-FI" sz="1400" dirty="0">
                <a:latin typeface="Gill Sans MT" panose="020B0502020104020203" pitchFamily="34" charset="0"/>
                <a:cs typeface="Times New Roman" panose="02020603050405020304" pitchFamily="18" charset="0"/>
              </a:rPr>
              <a:t>Pullotus</a:t>
            </a:r>
          </a:p>
          <a:p>
            <a:pPr algn="l"/>
            <a:r>
              <a:rPr lang="fi-FI" sz="1400" dirty="0">
                <a:latin typeface="Gill Sans MT" panose="020B0502020104020203" pitchFamily="34" charset="0"/>
                <a:cs typeface="Times New Roman" panose="02020603050405020304" pitchFamily="18" charset="0"/>
              </a:rPr>
              <a:t>Säilöntä </a:t>
            </a:r>
            <a:endParaRPr lang="fi-FI" sz="1400" dirty="0">
              <a:latin typeface="Gill Sans MT" panose="020B0502020104020203" pitchFamily="34" charset="0"/>
            </a:endParaRPr>
          </a:p>
        </p:txBody>
      </p:sp>
      <p:sp>
        <p:nvSpPr>
          <p:cNvPr id="7" name="Suorakulmio 6">
            <a:extLst>
              <a:ext uri="{FF2B5EF4-FFF2-40B4-BE49-F238E27FC236}">
                <a16:creationId xmlns:a16="http://schemas.microsoft.com/office/drawing/2014/main" id="{D22AC084-1710-4554-0709-D5A2E3B69B9F}"/>
              </a:ext>
            </a:extLst>
          </p:cNvPr>
          <p:cNvSpPr/>
          <p:nvPr/>
        </p:nvSpPr>
        <p:spPr>
          <a:xfrm>
            <a:off x="9582172" y="1690441"/>
            <a:ext cx="2399896" cy="2835965"/>
          </a:xfrm>
          <a:prstGeom prst="rect">
            <a:avLst/>
          </a:prstGeom>
          <a:solidFill>
            <a:schemeClr val="accent6">
              <a:lumMod val="20000"/>
              <a:lumOff val="80000"/>
            </a:schemeClr>
          </a:solidFill>
          <a:ln w="9525">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dirty="0">
              <a:solidFill>
                <a:schemeClr val="tx1"/>
              </a:solidFill>
              <a:latin typeface="Gill Sans MT" panose="020B0502020104020203" pitchFamily="34" charset="0"/>
            </a:endParaRPr>
          </a:p>
        </p:txBody>
      </p:sp>
      <p:sp>
        <p:nvSpPr>
          <p:cNvPr id="8" name="Tekstiruutu 7">
            <a:extLst>
              <a:ext uri="{FF2B5EF4-FFF2-40B4-BE49-F238E27FC236}">
                <a16:creationId xmlns:a16="http://schemas.microsoft.com/office/drawing/2014/main" id="{ED0C3CB7-FACA-C284-2A5B-05B0771F3FDC}"/>
              </a:ext>
            </a:extLst>
          </p:cNvPr>
          <p:cNvSpPr txBox="1"/>
          <p:nvPr/>
        </p:nvSpPr>
        <p:spPr>
          <a:xfrm>
            <a:off x="9612283" y="1769595"/>
            <a:ext cx="2369785" cy="2677656"/>
          </a:xfrm>
          <a:prstGeom prst="rect">
            <a:avLst/>
          </a:prstGeom>
          <a:noFill/>
        </p:spPr>
        <p:txBody>
          <a:bodyPr wrap="square" rtlCol="0">
            <a:spAutoFit/>
          </a:bodyPr>
          <a:lstStyle/>
          <a:p>
            <a:pPr algn="l"/>
            <a:r>
              <a:rPr lang="fi-FI" sz="1400" dirty="0">
                <a:latin typeface="Gill Sans MT" panose="020B0502020104020203" pitchFamily="34" charset="0"/>
              </a:rPr>
              <a:t>ULTRAPROSESSOINTI</a:t>
            </a:r>
          </a:p>
          <a:p>
            <a:pPr algn="l"/>
            <a:r>
              <a:rPr lang="fi-FI" sz="1400" dirty="0">
                <a:latin typeface="Gill Sans MT" panose="020B0502020104020203" pitchFamily="34" charset="0"/>
                <a:cs typeface="Times New Roman" panose="02020603050405020304" pitchFamily="18" charset="0"/>
              </a:rPr>
              <a:t>→ raaka-aineen hajottaminen</a:t>
            </a:r>
          </a:p>
          <a:p>
            <a:r>
              <a:rPr lang="fi-FI" sz="1400" dirty="0">
                <a:latin typeface="Gill Sans MT" panose="020B0502020104020203" pitchFamily="34" charset="0"/>
                <a:cs typeface="Times New Roman" panose="02020603050405020304" pitchFamily="18" charset="0"/>
              </a:rPr>
              <a:t>→ ainesosien kemiallinen muuntaminen</a:t>
            </a:r>
          </a:p>
          <a:p>
            <a:r>
              <a:rPr lang="fi-FI" sz="1400" dirty="0">
                <a:latin typeface="Gill Sans MT" panose="020B0502020104020203" pitchFamily="34" charset="0"/>
                <a:cs typeface="Times New Roman" panose="02020603050405020304" pitchFamily="18" charset="0"/>
              </a:rPr>
              <a:t>→ lisäaineiden käyttö</a:t>
            </a:r>
          </a:p>
          <a:p>
            <a:endParaRPr lang="fi-FI" sz="1400" dirty="0">
              <a:latin typeface="Gill Sans MT" panose="020B0502020104020203" pitchFamily="34" charset="0"/>
              <a:cs typeface="Times New Roman" panose="02020603050405020304" pitchFamily="18" charset="0"/>
            </a:endParaRPr>
          </a:p>
          <a:p>
            <a:pPr algn="l"/>
            <a:r>
              <a:rPr lang="fi-FI" sz="1400" dirty="0">
                <a:latin typeface="Gill Sans MT" panose="020B0502020104020203" pitchFamily="34" charset="0"/>
                <a:cs typeface="Times New Roman" panose="02020603050405020304" pitchFamily="18" charset="0"/>
              </a:rPr>
              <a:t>Kaupallisia tuotteita, halpoja ainesosia</a:t>
            </a:r>
          </a:p>
          <a:p>
            <a:pPr algn="l"/>
            <a:endParaRPr lang="fi-FI" sz="1400" dirty="0">
              <a:latin typeface="Gill Sans MT" panose="020B0502020104020203" pitchFamily="34" charset="0"/>
              <a:cs typeface="Times New Roman" panose="02020603050405020304" pitchFamily="18" charset="0"/>
            </a:endParaRPr>
          </a:p>
          <a:p>
            <a:r>
              <a:rPr lang="fi-FI" sz="1400" dirty="0">
                <a:latin typeface="Gill Sans MT" panose="020B0502020104020203" pitchFamily="34" charset="0"/>
                <a:cs typeface="Times New Roman" panose="02020603050405020304" pitchFamily="18" charset="0"/>
              </a:rPr>
              <a:t>→ valmiita syötäväksi, pitkään säilyviä, maittavia elintarvikkeita</a:t>
            </a:r>
          </a:p>
        </p:txBody>
      </p:sp>
      <p:sp>
        <p:nvSpPr>
          <p:cNvPr id="12" name="Sisällön paikkamerkki 1">
            <a:extLst>
              <a:ext uri="{FF2B5EF4-FFF2-40B4-BE49-F238E27FC236}">
                <a16:creationId xmlns:a16="http://schemas.microsoft.com/office/drawing/2014/main" id="{4DFD42C8-41E6-7050-38CF-C0250E6F6F84}"/>
              </a:ext>
            </a:extLst>
          </p:cNvPr>
          <p:cNvSpPr>
            <a:spLocks noGrp="1"/>
          </p:cNvSpPr>
          <p:nvPr>
            <p:ph sz="half" idx="16"/>
          </p:nvPr>
        </p:nvSpPr>
        <p:spPr>
          <a:xfrm>
            <a:off x="7656605" y="1146678"/>
            <a:ext cx="4449592" cy="327819"/>
          </a:xfrm>
        </p:spPr>
        <p:txBody>
          <a:bodyPr/>
          <a:lstStyle/>
          <a:p>
            <a:r>
              <a:rPr lang="fi-FI" dirty="0"/>
              <a:t>Prosessoinnissa on eroja</a:t>
            </a:r>
          </a:p>
          <a:p>
            <a:endParaRPr lang="fi-FI" dirty="0"/>
          </a:p>
        </p:txBody>
      </p:sp>
      <p:sp>
        <p:nvSpPr>
          <p:cNvPr id="15" name="Tekstiruutu 14">
            <a:extLst>
              <a:ext uri="{FF2B5EF4-FFF2-40B4-BE49-F238E27FC236}">
                <a16:creationId xmlns:a16="http://schemas.microsoft.com/office/drawing/2014/main" id="{27EA1614-E53E-F01A-2C9A-5D03488B4426}"/>
              </a:ext>
            </a:extLst>
          </p:cNvPr>
          <p:cNvSpPr txBox="1"/>
          <p:nvPr/>
        </p:nvSpPr>
        <p:spPr>
          <a:xfrm>
            <a:off x="7067866" y="4742350"/>
            <a:ext cx="3422412" cy="307777"/>
          </a:xfrm>
          <a:prstGeom prst="rect">
            <a:avLst/>
          </a:prstGeom>
          <a:noFill/>
        </p:spPr>
        <p:txBody>
          <a:bodyPr wrap="none" rtlCol="0">
            <a:spAutoFit/>
          </a:bodyPr>
          <a:lstStyle/>
          <a:p>
            <a:pPr algn="l"/>
            <a:r>
              <a:rPr lang="fi-FI" sz="1400" dirty="0">
                <a:latin typeface="Gill Sans MT" panose="020B0502020104020203" pitchFamily="34" charset="0"/>
              </a:rPr>
              <a:t>Lähde: </a:t>
            </a:r>
            <a:r>
              <a:rPr lang="fi-FI" sz="1400" dirty="0" err="1">
                <a:latin typeface="Gill Sans MT" panose="020B0502020104020203" pitchFamily="34" charset="0"/>
              </a:rPr>
              <a:t>Lancetin</a:t>
            </a:r>
            <a:r>
              <a:rPr lang="fi-FI" sz="1400" dirty="0">
                <a:latin typeface="Gill Sans MT" panose="020B0502020104020203" pitchFamily="34" charset="0"/>
              </a:rPr>
              <a:t> julkaisu (</a:t>
            </a:r>
            <a:r>
              <a:rPr lang="fi-FI" sz="1400" dirty="0" err="1">
                <a:latin typeface="Gill Sans MT" panose="020B0502020104020203" pitchFamily="34" charset="0"/>
              </a:rPr>
              <a:t>Monteiro</a:t>
            </a:r>
            <a:r>
              <a:rPr lang="fi-FI" sz="1400" dirty="0">
                <a:latin typeface="Gill Sans MT" panose="020B0502020104020203" pitchFamily="34" charset="0"/>
              </a:rPr>
              <a:t> ym. 2025)</a:t>
            </a:r>
          </a:p>
        </p:txBody>
      </p:sp>
    </p:spTree>
    <p:extLst>
      <p:ext uri="{BB962C8B-B14F-4D97-AF65-F5344CB8AC3E}">
        <p14:creationId xmlns:p14="http://schemas.microsoft.com/office/powerpoint/2010/main" val="66237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2EC62-1CB6-182C-5024-93B1F5412A5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641C116-1AE4-3480-ED51-6170CA8A197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a:fillRect/>
          </a:stretch>
        </p:blipFill>
        <p:spPr bwMode="auto">
          <a:xfrm>
            <a:off x="634447" y="1747929"/>
            <a:ext cx="10727634" cy="4183622"/>
          </a:xfrm>
          <a:prstGeom prst="rect">
            <a:avLst/>
          </a:prstGeom>
          <a:noFill/>
          <a:extLst>
            <a:ext uri="{909E8E84-426E-40DD-AFC4-6F175D3DCCD1}">
              <a14:hiddenFill xmlns:a14="http://schemas.microsoft.com/office/drawing/2010/main">
                <a:solidFill>
                  <a:srgbClr val="FFFFFF"/>
                </a:solidFill>
              </a14:hiddenFill>
            </a:ext>
          </a:extLst>
        </p:spPr>
      </p:pic>
      <p:sp>
        <p:nvSpPr>
          <p:cNvPr id="7" name="Suorakulmio: Pyöristetyt kulmat 6">
            <a:extLst>
              <a:ext uri="{FF2B5EF4-FFF2-40B4-BE49-F238E27FC236}">
                <a16:creationId xmlns:a16="http://schemas.microsoft.com/office/drawing/2014/main" id="{341C9D0A-7EA2-46FB-F053-B9FDDBE22D6E}"/>
              </a:ext>
            </a:extLst>
          </p:cNvPr>
          <p:cNvSpPr/>
          <p:nvPr/>
        </p:nvSpPr>
        <p:spPr>
          <a:xfrm>
            <a:off x="722992" y="887249"/>
            <a:ext cx="2345634" cy="838190"/>
          </a:xfrm>
          <a:prstGeom prst="roundRect">
            <a:avLst/>
          </a:prstGeom>
          <a:solidFill>
            <a:schemeClr val="accent5"/>
          </a:solidFill>
          <a:ln w="9525">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dirty="0">
              <a:solidFill>
                <a:schemeClr val="tx1"/>
              </a:solidFill>
              <a:latin typeface="Gill Sans MT" panose="020B0502020104020203" pitchFamily="34" charset="0"/>
            </a:endParaRPr>
          </a:p>
        </p:txBody>
      </p:sp>
      <p:sp>
        <p:nvSpPr>
          <p:cNvPr id="9" name="Tekstiruutu 8">
            <a:extLst>
              <a:ext uri="{FF2B5EF4-FFF2-40B4-BE49-F238E27FC236}">
                <a16:creationId xmlns:a16="http://schemas.microsoft.com/office/drawing/2014/main" id="{60EAFB24-FD8A-E52F-0B7F-3062E0BCD9F9}"/>
              </a:ext>
            </a:extLst>
          </p:cNvPr>
          <p:cNvSpPr txBox="1"/>
          <p:nvPr/>
        </p:nvSpPr>
        <p:spPr>
          <a:xfrm>
            <a:off x="916688" y="902622"/>
            <a:ext cx="1958242" cy="830997"/>
          </a:xfrm>
          <a:prstGeom prst="rect">
            <a:avLst/>
          </a:prstGeom>
          <a:noFill/>
        </p:spPr>
        <p:txBody>
          <a:bodyPr wrap="square">
            <a:spAutoFit/>
          </a:bodyPr>
          <a:lstStyle/>
          <a:p>
            <a:pPr algn="ctr"/>
            <a:r>
              <a:rPr lang="fi-FI" sz="1600" dirty="0"/>
              <a:t>1. Prosessoimattomat tai minimaalisesti prosessoidut ruoat</a:t>
            </a:r>
          </a:p>
        </p:txBody>
      </p:sp>
      <p:sp>
        <p:nvSpPr>
          <p:cNvPr id="10" name="Suorakulmio: Pyöristetyt kulmat 9">
            <a:extLst>
              <a:ext uri="{FF2B5EF4-FFF2-40B4-BE49-F238E27FC236}">
                <a16:creationId xmlns:a16="http://schemas.microsoft.com/office/drawing/2014/main" id="{3D1B74F5-2759-E4D8-9EA1-17BBAC848539}"/>
              </a:ext>
            </a:extLst>
          </p:cNvPr>
          <p:cNvSpPr/>
          <p:nvPr/>
        </p:nvSpPr>
        <p:spPr>
          <a:xfrm>
            <a:off x="3399644" y="887250"/>
            <a:ext cx="2416982" cy="838190"/>
          </a:xfrm>
          <a:prstGeom prst="roundRect">
            <a:avLst/>
          </a:prstGeom>
          <a:solidFill>
            <a:srgbClr val="FFFF00"/>
          </a:solidFill>
          <a:ln w="9525">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dirty="0">
                <a:solidFill>
                  <a:schemeClr val="tx1"/>
                </a:solidFill>
              </a:rPr>
              <a:t>2. Prosessoidut ruoanvalmistusaineet</a:t>
            </a:r>
          </a:p>
        </p:txBody>
      </p:sp>
      <p:sp>
        <p:nvSpPr>
          <p:cNvPr id="11" name="Suorakulmio: Pyöristetyt kulmat 10">
            <a:extLst>
              <a:ext uri="{FF2B5EF4-FFF2-40B4-BE49-F238E27FC236}">
                <a16:creationId xmlns:a16="http://schemas.microsoft.com/office/drawing/2014/main" id="{E329FCED-D6C5-D6A9-F44C-0959E8A29349}"/>
              </a:ext>
            </a:extLst>
          </p:cNvPr>
          <p:cNvSpPr/>
          <p:nvPr/>
        </p:nvSpPr>
        <p:spPr>
          <a:xfrm>
            <a:off x="6193737" y="864761"/>
            <a:ext cx="2345634" cy="860679"/>
          </a:xfrm>
          <a:prstGeom prst="roundRect">
            <a:avLst/>
          </a:prstGeom>
          <a:solidFill>
            <a:srgbClr val="FFC000"/>
          </a:solidFill>
          <a:ln w="9525">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dirty="0">
              <a:solidFill>
                <a:schemeClr val="tx1"/>
              </a:solidFill>
              <a:latin typeface="Gill Sans MT" panose="020B0502020104020203" pitchFamily="34" charset="0"/>
            </a:endParaRPr>
          </a:p>
        </p:txBody>
      </p:sp>
      <p:sp>
        <p:nvSpPr>
          <p:cNvPr id="12" name="Suorakulmio: Pyöristetyt kulmat 11">
            <a:extLst>
              <a:ext uri="{FF2B5EF4-FFF2-40B4-BE49-F238E27FC236}">
                <a16:creationId xmlns:a16="http://schemas.microsoft.com/office/drawing/2014/main" id="{57906D22-ACF2-F85E-513D-B2A21D535B62}"/>
              </a:ext>
            </a:extLst>
          </p:cNvPr>
          <p:cNvSpPr/>
          <p:nvPr/>
        </p:nvSpPr>
        <p:spPr>
          <a:xfrm>
            <a:off x="8870389" y="864760"/>
            <a:ext cx="2345634" cy="860679"/>
          </a:xfrm>
          <a:prstGeom prst="roundRect">
            <a:avLst/>
          </a:prstGeom>
          <a:solidFill>
            <a:srgbClr val="FF0000"/>
          </a:solidFill>
          <a:ln w="9525">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dirty="0">
              <a:solidFill>
                <a:schemeClr val="tx1"/>
              </a:solidFill>
              <a:latin typeface="Gill Sans MT" panose="020B0502020104020203" pitchFamily="34" charset="0"/>
            </a:endParaRPr>
          </a:p>
        </p:txBody>
      </p:sp>
      <p:sp>
        <p:nvSpPr>
          <p:cNvPr id="13" name="Tekstiruutu 12">
            <a:extLst>
              <a:ext uri="{FF2B5EF4-FFF2-40B4-BE49-F238E27FC236}">
                <a16:creationId xmlns:a16="http://schemas.microsoft.com/office/drawing/2014/main" id="{F574B2BA-75B3-7391-416A-0DF2FEE52570}"/>
              </a:ext>
            </a:extLst>
          </p:cNvPr>
          <p:cNvSpPr txBox="1"/>
          <p:nvPr/>
        </p:nvSpPr>
        <p:spPr>
          <a:xfrm>
            <a:off x="6387433" y="976561"/>
            <a:ext cx="1958242" cy="584775"/>
          </a:xfrm>
          <a:prstGeom prst="rect">
            <a:avLst/>
          </a:prstGeom>
          <a:noFill/>
        </p:spPr>
        <p:txBody>
          <a:bodyPr wrap="square">
            <a:spAutoFit/>
          </a:bodyPr>
          <a:lstStyle/>
          <a:p>
            <a:pPr algn="ctr"/>
            <a:r>
              <a:rPr lang="fi-FI" sz="1600" dirty="0"/>
              <a:t>3. Prosessoidut </a:t>
            </a:r>
          </a:p>
          <a:p>
            <a:pPr algn="ctr"/>
            <a:r>
              <a:rPr lang="fi-FI" sz="1600" dirty="0"/>
              <a:t>ruoat</a:t>
            </a:r>
          </a:p>
        </p:txBody>
      </p:sp>
      <p:sp>
        <p:nvSpPr>
          <p:cNvPr id="14" name="Tekstiruutu 13">
            <a:extLst>
              <a:ext uri="{FF2B5EF4-FFF2-40B4-BE49-F238E27FC236}">
                <a16:creationId xmlns:a16="http://schemas.microsoft.com/office/drawing/2014/main" id="{9E487EB4-BE08-27BD-DC75-B75BF2DDAFA5}"/>
              </a:ext>
            </a:extLst>
          </p:cNvPr>
          <p:cNvSpPr txBox="1"/>
          <p:nvPr/>
        </p:nvSpPr>
        <p:spPr>
          <a:xfrm>
            <a:off x="9123430" y="976561"/>
            <a:ext cx="1958242" cy="584775"/>
          </a:xfrm>
          <a:prstGeom prst="rect">
            <a:avLst/>
          </a:prstGeom>
          <a:noFill/>
        </p:spPr>
        <p:txBody>
          <a:bodyPr wrap="square">
            <a:spAutoFit/>
          </a:bodyPr>
          <a:lstStyle/>
          <a:p>
            <a:pPr algn="ctr"/>
            <a:r>
              <a:rPr lang="fi-FI" sz="1600" dirty="0"/>
              <a:t>4. Ultraprosessoidut ruoat</a:t>
            </a:r>
          </a:p>
        </p:txBody>
      </p:sp>
      <p:sp>
        <p:nvSpPr>
          <p:cNvPr id="15" name="Tekstiruutu 14">
            <a:extLst>
              <a:ext uri="{FF2B5EF4-FFF2-40B4-BE49-F238E27FC236}">
                <a16:creationId xmlns:a16="http://schemas.microsoft.com/office/drawing/2014/main" id="{C4D5225C-16AD-31D1-60F4-20490EDD0BBD}"/>
              </a:ext>
            </a:extLst>
          </p:cNvPr>
          <p:cNvSpPr txBox="1"/>
          <p:nvPr/>
        </p:nvSpPr>
        <p:spPr>
          <a:xfrm>
            <a:off x="6193737" y="5922145"/>
            <a:ext cx="2559324" cy="523220"/>
          </a:xfrm>
          <a:prstGeom prst="rect">
            <a:avLst/>
          </a:prstGeom>
          <a:noFill/>
        </p:spPr>
        <p:txBody>
          <a:bodyPr wrap="square" rtlCol="0">
            <a:spAutoFit/>
          </a:bodyPr>
          <a:lstStyle/>
          <a:p>
            <a:r>
              <a:rPr lang="fi-FI" sz="1400" dirty="0"/>
              <a:t>1. ja 2. ryhmien aineksista tehdyt ruoat. </a:t>
            </a:r>
          </a:p>
        </p:txBody>
      </p:sp>
      <p:sp>
        <p:nvSpPr>
          <p:cNvPr id="16" name="Tekstiruutu 15">
            <a:extLst>
              <a:ext uri="{FF2B5EF4-FFF2-40B4-BE49-F238E27FC236}">
                <a16:creationId xmlns:a16="http://schemas.microsoft.com/office/drawing/2014/main" id="{DC51E49E-D8BE-16FD-579D-A4BDCB43A148}"/>
              </a:ext>
            </a:extLst>
          </p:cNvPr>
          <p:cNvSpPr txBox="1"/>
          <p:nvPr/>
        </p:nvSpPr>
        <p:spPr>
          <a:xfrm>
            <a:off x="8753061" y="5872200"/>
            <a:ext cx="3004888" cy="738664"/>
          </a:xfrm>
          <a:prstGeom prst="rect">
            <a:avLst/>
          </a:prstGeom>
          <a:noFill/>
        </p:spPr>
        <p:txBody>
          <a:bodyPr wrap="square" rtlCol="0">
            <a:spAutoFit/>
          </a:bodyPr>
          <a:lstStyle/>
          <a:p>
            <a:r>
              <a:rPr lang="fi-FI" sz="1400" dirty="0"/>
              <a:t>3. Luokan aineosien lisäksi on käytetty usein mm. väriaineita, aromeja ja säilöntäaineita. </a:t>
            </a:r>
          </a:p>
        </p:txBody>
      </p:sp>
      <p:sp>
        <p:nvSpPr>
          <p:cNvPr id="17" name="Tekstin paikkamerkki 1">
            <a:extLst>
              <a:ext uri="{FF2B5EF4-FFF2-40B4-BE49-F238E27FC236}">
                <a16:creationId xmlns:a16="http://schemas.microsoft.com/office/drawing/2014/main" id="{7C0104D9-8C81-1AF1-0B1D-0C4874CC3BBC}"/>
              </a:ext>
            </a:extLst>
          </p:cNvPr>
          <p:cNvSpPr>
            <a:spLocks noGrp="1"/>
          </p:cNvSpPr>
          <p:nvPr>
            <p:ph type="body" sz="quarter" idx="22"/>
          </p:nvPr>
        </p:nvSpPr>
        <p:spPr>
          <a:xfrm>
            <a:off x="507547" y="254366"/>
            <a:ext cx="11176905" cy="838189"/>
          </a:xfrm>
        </p:spPr>
        <p:txBody>
          <a:bodyPr/>
          <a:lstStyle/>
          <a:p>
            <a:r>
              <a:rPr lang="fi-FI" dirty="0"/>
              <a:t>Nova-luokitus prosessoidut ruoat</a:t>
            </a:r>
          </a:p>
        </p:txBody>
      </p:sp>
    </p:spTree>
    <p:extLst>
      <p:ext uri="{BB962C8B-B14F-4D97-AF65-F5344CB8AC3E}">
        <p14:creationId xmlns:p14="http://schemas.microsoft.com/office/powerpoint/2010/main" val="2407892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3E27E-2552-98B7-3BE3-4343F77D5E60}"/>
            </a:ext>
          </a:extLst>
        </p:cNvPr>
        <p:cNvGrpSpPr/>
        <p:nvPr/>
      </p:nvGrpSpPr>
      <p:grpSpPr>
        <a:xfrm>
          <a:off x="0" y="0"/>
          <a:ext cx="0" cy="0"/>
          <a:chOff x="0" y="0"/>
          <a:chExt cx="0" cy="0"/>
        </a:xfrm>
      </p:grpSpPr>
      <p:pic>
        <p:nvPicPr>
          <p:cNvPr id="6" name="Kuvan paikkamerkki 5">
            <a:extLst>
              <a:ext uri="{FF2B5EF4-FFF2-40B4-BE49-F238E27FC236}">
                <a16:creationId xmlns:a16="http://schemas.microsoft.com/office/drawing/2014/main" id="{A32A0652-36AC-4B12-91D5-03678E04EE5D}"/>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a:xfrm>
            <a:off x="0" y="0"/>
            <a:ext cx="12191999" cy="6858000"/>
          </a:xfrm>
          <a:prstGeom prst="rect">
            <a:avLst/>
          </a:prstGeom>
        </p:spPr>
      </p:pic>
      <p:sp>
        <p:nvSpPr>
          <p:cNvPr id="4" name="Otsikko 2">
            <a:extLst>
              <a:ext uri="{FF2B5EF4-FFF2-40B4-BE49-F238E27FC236}">
                <a16:creationId xmlns:a16="http://schemas.microsoft.com/office/drawing/2014/main" id="{031A9C55-8CAD-E889-F7CB-8FD240ECD158}"/>
              </a:ext>
            </a:extLst>
          </p:cNvPr>
          <p:cNvSpPr txBox="1">
            <a:spLocks/>
          </p:cNvSpPr>
          <p:nvPr/>
        </p:nvSpPr>
        <p:spPr>
          <a:xfrm>
            <a:off x="2147902" y="2330879"/>
            <a:ext cx="7896199" cy="2196244"/>
          </a:xfrm>
          <a:prstGeom prst="rect">
            <a:avLst/>
          </a:prstGeom>
          <a:solidFill>
            <a:sysClr val="windowText" lastClr="000000">
              <a:alpha val="68000"/>
            </a:sysClr>
          </a:solidFill>
          <a:ln w="19050">
            <a:gradFill>
              <a:gsLst>
                <a:gs pos="100000">
                  <a:srgbClr val="490E6F"/>
                </a:gs>
                <a:gs pos="0">
                  <a:srgbClr val="490E6F"/>
                </a:gs>
                <a:gs pos="16801">
                  <a:srgbClr val="490E6F"/>
                </a:gs>
                <a:gs pos="82281">
                  <a:srgbClr val="490E6F"/>
                </a:gs>
                <a:gs pos="53000">
                  <a:srgbClr val="E0119D"/>
                </a:gs>
              </a:gsLst>
              <a:lin ang="6000000" scaled="0"/>
            </a:gradFill>
          </a:ln>
        </p:spPr>
        <p:txBody>
          <a:bodyPr vert="horz" lIns="91440" tIns="45720" rIns="91440" bIns="45720" rtlCol="0" anchor="ctr">
            <a:noAutofit/>
          </a:bodyPr>
          <a:lstStyle>
            <a:lvl1pPr algn="ctr" defTabSz="914400" rtl="0" eaLnBrk="1" latinLnBrk="0" hangingPunct="1">
              <a:lnSpc>
                <a:spcPct val="90000"/>
              </a:lnSpc>
              <a:spcBef>
                <a:spcPct val="0"/>
              </a:spcBef>
              <a:buNone/>
              <a:defRPr sz="3867" b="1" kern="1200" cap="all" baseline="0">
                <a:solidFill>
                  <a:srgbClr val="FFFFFF"/>
                </a:solidFill>
                <a:latin typeface="Arial Black" panose="020B0A04020102020204" pitchFamily="34" charset="0"/>
                <a:ea typeface="+mj-ea"/>
                <a:cs typeface="+mj-cs"/>
              </a:defRPr>
            </a:lvl1pPr>
          </a:lstStyle>
          <a:p>
            <a:pPr marL="0" marR="0" lvl="0" indent="0" algn="ctr" defTabSz="548596" rtl="0" eaLnBrk="1" fontAlgn="auto" latinLnBrk="0" hangingPunct="1">
              <a:lnSpc>
                <a:spcPct val="100000"/>
              </a:lnSpc>
              <a:spcBef>
                <a:spcPct val="0"/>
              </a:spcBef>
              <a:spcAft>
                <a:spcPts val="0"/>
              </a:spcAft>
              <a:buClrTx/>
              <a:buSzTx/>
              <a:buFontTx/>
              <a:buNone/>
              <a:tabLst/>
              <a:defRPr/>
            </a:pPr>
            <a:r>
              <a:rPr kumimoji="0" lang="fi-FI" sz="3200" b="1" i="0" u="none" strike="noStrike" kern="1200" cap="all" spc="0" normalizeH="0" baseline="0" noProof="0" dirty="0">
                <a:ln>
                  <a:noFill/>
                </a:ln>
                <a:solidFill>
                  <a:sysClr val="window" lastClr="FFFFFF">
                    <a:lumMod val="85000"/>
                  </a:sysClr>
                </a:solidFill>
                <a:effectLst/>
                <a:uLnTx/>
                <a:uFillTx/>
                <a:latin typeface="Arial Black" charset="0"/>
                <a:ea typeface="+mj-ea"/>
                <a:cs typeface="+mj-cs"/>
              </a:rPr>
              <a:t>Mitä tutkimus sanoo ultraprosessoidun ruoan yhteydestä terveyteen?</a:t>
            </a:r>
          </a:p>
        </p:txBody>
      </p:sp>
    </p:spTree>
    <p:extLst>
      <p:ext uri="{BB962C8B-B14F-4D97-AF65-F5344CB8AC3E}">
        <p14:creationId xmlns:p14="http://schemas.microsoft.com/office/powerpoint/2010/main" val="2322387087"/>
      </p:ext>
    </p:extLst>
  </p:cSld>
  <p:clrMapOvr>
    <a:masterClrMapping/>
  </p:clrMapOvr>
</p:sld>
</file>

<file path=ppt/theme/theme1.xml><?xml version="1.0" encoding="utf-8"?>
<a:theme xmlns:a="http://schemas.openxmlformats.org/drawingml/2006/main" name="Foodwest in short">
  <a:themeElements>
    <a:clrScheme name="Mukautettu 1">
      <a:dk1>
        <a:sysClr val="windowText" lastClr="000000"/>
      </a:dk1>
      <a:lt1>
        <a:sysClr val="window" lastClr="FFFFFF"/>
      </a:lt1>
      <a:dk2>
        <a:srgbClr val="490E6F"/>
      </a:dk2>
      <a:lt2>
        <a:srgbClr val="EEECEE"/>
      </a:lt2>
      <a:accent1>
        <a:srgbClr val="69BE28"/>
      </a:accent1>
      <a:accent2>
        <a:srgbClr val="0098DB"/>
      </a:accent2>
      <a:accent3>
        <a:srgbClr val="E0119D"/>
      </a:accent3>
      <a:accent4>
        <a:srgbClr val="FAE700"/>
      </a:accent4>
      <a:accent5>
        <a:srgbClr val="D52B1E"/>
      </a:accent5>
      <a:accent6>
        <a:srgbClr val="52C6E2"/>
      </a:accent6>
      <a:hlink>
        <a:srgbClr val="D52B1E"/>
      </a:hlink>
      <a:folHlink>
        <a:srgbClr val="69BE2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teema">
  <a:themeElements>
    <a:clrScheme name="Foodwest 2020">
      <a:dk1>
        <a:srgbClr val="282828"/>
      </a:dk1>
      <a:lt1>
        <a:sysClr val="window" lastClr="FFFFFF"/>
      </a:lt1>
      <a:dk2>
        <a:srgbClr val="444444"/>
      </a:dk2>
      <a:lt2>
        <a:srgbClr val="E7E6E6"/>
      </a:lt2>
      <a:accent1>
        <a:srgbClr val="490E6F"/>
      </a:accent1>
      <a:accent2>
        <a:srgbClr val="8921A6"/>
      </a:accent2>
      <a:accent3>
        <a:srgbClr val="009CDA"/>
      </a:accent3>
      <a:accent4>
        <a:srgbClr val="E0119D"/>
      </a:accent4>
      <a:accent5>
        <a:srgbClr val="45BF55"/>
      </a:accent5>
      <a:accent6>
        <a:srgbClr val="EB7C2F"/>
      </a:accent6>
      <a:hlink>
        <a:srgbClr val="CCCCCC"/>
      </a:hlink>
      <a:folHlink>
        <a:srgbClr val="999999"/>
      </a:folHlink>
    </a:clrScheme>
    <a:fontScheme name="Foodwest fontit">
      <a:majorFont>
        <a:latin typeface="Arial Black"/>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9525">
          <a:solidFill>
            <a:schemeClr val="bg1">
              <a:lumMod val="50000"/>
            </a:schemeClr>
          </a:solidFill>
          <a:prstDash val="dash"/>
        </a:ln>
      </a:spPr>
      <a:bodyPr rtlCol="0" anchor="ctr"/>
      <a:lstStyle>
        <a:defPPr algn="ctr">
          <a:defRPr sz="1400" dirty="0" smtClean="0">
            <a:solidFill>
              <a:schemeClr val="tx1"/>
            </a:solidFill>
            <a:latin typeface="Gill Sans MT" panose="020B05020201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400" dirty="0" err="1" smtClean="0">
            <a:latin typeface="Gill Sans MT" panose="020B05020201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teema">
  <a:themeElements>
    <a:clrScheme name="Foodwest 2020">
      <a:dk1>
        <a:srgbClr val="282828"/>
      </a:dk1>
      <a:lt1>
        <a:sysClr val="window" lastClr="FFFFFF"/>
      </a:lt1>
      <a:dk2>
        <a:srgbClr val="444444"/>
      </a:dk2>
      <a:lt2>
        <a:srgbClr val="E7E6E6"/>
      </a:lt2>
      <a:accent1>
        <a:srgbClr val="490E6F"/>
      </a:accent1>
      <a:accent2>
        <a:srgbClr val="8921A6"/>
      </a:accent2>
      <a:accent3>
        <a:srgbClr val="009CDA"/>
      </a:accent3>
      <a:accent4>
        <a:srgbClr val="E0119D"/>
      </a:accent4>
      <a:accent5>
        <a:srgbClr val="45BF55"/>
      </a:accent5>
      <a:accent6>
        <a:srgbClr val="EB7C2F"/>
      </a:accent6>
      <a:hlink>
        <a:srgbClr val="CCCCCC"/>
      </a:hlink>
      <a:folHlink>
        <a:srgbClr val="999999"/>
      </a:folHlink>
    </a:clrScheme>
    <a:fontScheme name="Foodwest fontit">
      <a:majorFont>
        <a:latin typeface="Arial Black"/>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9525">
          <a:solidFill>
            <a:schemeClr val="bg1">
              <a:lumMod val="50000"/>
            </a:schemeClr>
          </a:solidFill>
          <a:prstDash val="dash"/>
        </a:ln>
      </a:spPr>
      <a:bodyPr rtlCol="0" anchor="ctr"/>
      <a:lstStyle>
        <a:defPPr algn="ctr">
          <a:defRPr sz="1400" dirty="0" smtClean="0">
            <a:solidFill>
              <a:schemeClr val="tx1"/>
            </a:solidFill>
            <a:latin typeface="Gill Sans MT" panose="020B05020201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400" dirty="0" err="1" smtClean="0">
            <a:latin typeface="Gill Sans MT" panose="020B05020201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teema">
  <a:themeElements>
    <a:clrScheme name="Foodwest 2020">
      <a:dk1>
        <a:srgbClr val="282828"/>
      </a:dk1>
      <a:lt1>
        <a:sysClr val="window" lastClr="FFFFFF"/>
      </a:lt1>
      <a:dk2>
        <a:srgbClr val="444444"/>
      </a:dk2>
      <a:lt2>
        <a:srgbClr val="E7E6E6"/>
      </a:lt2>
      <a:accent1>
        <a:srgbClr val="490E6F"/>
      </a:accent1>
      <a:accent2>
        <a:srgbClr val="8921A6"/>
      </a:accent2>
      <a:accent3>
        <a:srgbClr val="009CDA"/>
      </a:accent3>
      <a:accent4>
        <a:srgbClr val="E0119D"/>
      </a:accent4>
      <a:accent5>
        <a:srgbClr val="45BF55"/>
      </a:accent5>
      <a:accent6>
        <a:srgbClr val="EB7C2F"/>
      </a:accent6>
      <a:hlink>
        <a:srgbClr val="CCCCCC"/>
      </a:hlink>
      <a:folHlink>
        <a:srgbClr val="999999"/>
      </a:folHlink>
    </a:clrScheme>
    <a:fontScheme name="Foodwest fontit">
      <a:majorFont>
        <a:latin typeface="Arial Black"/>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9525">
          <a:solidFill>
            <a:schemeClr val="bg1">
              <a:lumMod val="50000"/>
            </a:schemeClr>
          </a:solidFill>
          <a:prstDash val="dash"/>
        </a:ln>
      </a:spPr>
      <a:bodyPr rtlCol="0" anchor="ctr"/>
      <a:lstStyle>
        <a:defPPr algn="ctr">
          <a:defRPr sz="1400" dirty="0" smtClean="0">
            <a:solidFill>
              <a:schemeClr val="tx1"/>
            </a:solidFill>
            <a:latin typeface="Gill Sans MT" panose="020B05020201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400" dirty="0" err="1" smtClean="0">
            <a:latin typeface="Gill Sans MT" panose="020B05020201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Foodwest in short">
  <a:themeElements>
    <a:clrScheme name="Mukautettu 1">
      <a:dk1>
        <a:sysClr val="windowText" lastClr="000000"/>
      </a:dk1>
      <a:lt1>
        <a:sysClr val="window" lastClr="FFFFFF"/>
      </a:lt1>
      <a:dk2>
        <a:srgbClr val="490E6F"/>
      </a:dk2>
      <a:lt2>
        <a:srgbClr val="EEECEE"/>
      </a:lt2>
      <a:accent1>
        <a:srgbClr val="69BE28"/>
      </a:accent1>
      <a:accent2>
        <a:srgbClr val="0098DB"/>
      </a:accent2>
      <a:accent3>
        <a:srgbClr val="E0119D"/>
      </a:accent3>
      <a:accent4>
        <a:srgbClr val="FAE700"/>
      </a:accent4>
      <a:accent5>
        <a:srgbClr val="D52B1E"/>
      </a:accent5>
      <a:accent6>
        <a:srgbClr val="52C6E2"/>
      </a:accent6>
      <a:hlink>
        <a:srgbClr val="D52B1E"/>
      </a:hlink>
      <a:folHlink>
        <a:srgbClr val="69BE2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Office-teema">
  <a:themeElements>
    <a:clrScheme name="Foodwest 2020">
      <a:dk1>
        <a:srgbClr val="282828"/>
      </a:dk1>
      <a:lt1>
        <a:sysClr val="window" lastClr="FFFFFF"/>
      </a:lt1>
      <a:dk2>
        <a:srgbClr val="444444"/>
      </a:dk2>
      <a:lt2>
        <a:srgbClr val="E7E6E6"/>
      </a:lt2>
      <a:accent1>
        <a:srgbClr val="490E6F"/>
      </a:accent1>
      <a:accent2>
        <a:srgbClr val="8921A6"/>
      </a:accent2>
      <a:accent3>
        <a:srgbClr val="009CDA"/>
      </a:accent3>
      <a:accent4>
        <a:srgbClr val="E0119D"/>
      </a:accent4>
      <a:accent5>
        <a:srgbClr val="45BF55"/>
      </a:accent5>
      <a:accent6>
        <a:srgbClr val="EB7C2F"/>
      </a:accent6>
      <a:hlink>
        <a:srgbClr val="CCCCCC"/>
      </a:hlink>
      <a:folHlink>
        <a:srgbClr val="999999"/>
      </a:folHlink>
    </a:clrScheme>
    <a:fontScheme name="Foodwest fontit">
      <a:majorFont>
        <a:latin typeface="Arial Black"/>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9525">
          <a:solidFill>
            <a:schemeClr val="bg1">
              <a:lumMod val="50000"/>
            </a:schemeClr>
          </a:solidFill>
          <a:prstDash val="dash"/>
        </a:ln>
      </a:spPr>
      <a:bodyPr rtlCol="0" anchor="ctr"/>
      <a:lstStyle>
        <a:defPPr algn="ctr">
          <a:defRPr sz="1400" dirty="0" smtClean="0">
            <a:solidFill>
              <a:schemeClr val="tx1"/>
            </a:solidFill>
            <a:latin typeface="Gill Sans MT" panose="020B05020201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400" dirty="0" err="1" smtClean="0">
            <a:latin typeface="Gill Sans MT" panose="020B05020201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Foodwest in short">
  <a:themeElements>
    <a:clrScheme name="Mukautettu 1">
      <a:dk1>
        <a:sysClr val="windowText" lastClr="000000"/>
      </a:dk1>
      <a:lt1>
        <a:sysClr val="window" lastClr="FFFFFF"/>
      </a:lt1>
      <a:dk2>
        <a:srgbClr val="490E6F"/>
      </a:dk2>
      <a:lt2>
        <a:srgbClr val="EEECEE"/>
      </a:lt2>
      <a:accent1>
        <a:srgbClr val="69BE28"/>
      </a:accent1>
      <a:accent2>
        <a:srgbClr val="0098DB"/>
      </a:accent2>
      <a:accent3>
        <a:srgbClr val="E0119D"/>
      </a:accent3>
      <a:accent4>
        <a:srgbClr val="FAE700"/>
      </a:accent4>
      <a:accent5>
        <a:srgbClr val="D52B1E"/>
      </a:accent5>
      <a:accent6>
        <a:srgbClr val="52C6E2"/>
      </a:accent6>
      <a:hlink>
        <a:srgbClr val="D52B1E"/>
      </a:hlink>
      <a:folHlink>
        <a:srgbClr val="69BE2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D0BC0FAD8C11BB4688B70D8ED2FA5BEE" ma:contentTypeVersion="18" ma:contentTypeDescription="Luo uusi asiakirja." ma:contentTypeScope="" ma:versionID="6a3e8eb8ad9e2cc5648ec21e8c3e8d56">
  <xsd:schema xmlns:xsd="http://www.w3.org/2001/XMLSchema" xmlns:xs="http://www.w3.org/2001/XMLSchema" xmlns:p="http://schemas.microsoft.com/office/2006/metadata/properties" xmlns:ns2="f661e5c0-d2f5-4edf-9ff2-dc966cde7078" xmlns:ns3="087a7ffb-a834-4d9b-9c20-f8cfc811709d" targetNamespace="http://schemas.microsoft.com/office/2006/metadata/properties" ma:root="true" ma:fieldsID="09bf4cd5ec74e6553f2cc1a105290c09" ns2:_="" ns3:_="">
    <xsd:import namespace="f661e5c0-d2f5-4edf-9ff2-dc966cde7078"/>
    <xsd:import namespace="087a7ffb-a834-4d9b-9c20-f8cfc811709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61e5c0-d2f5-4edf-9ff2-dc966cde70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Kuvien tunnisteet" ma:readOnly="false" ma:fieldId="{5cf76f15-5ced-4ddc-b409-7134ff3c332f}" ma:taxonomyMulti="true" ma:sspId="4f981686-4228-4fdb-bd9d-a62e28a4009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87a7ffb-a834-4d9b-9c20-f8cfc811709d"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3674ac9b-9209-4a89-bcf6-3bb15452846b}" ma:internalName="TaxCatchAll" ma:showField="CatchAllData" ma:web="087a7ffb-a834-4d9b-9c20-f8cfc811709d">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87a7ffb-a834-4d9b-9c20-f8cfc811709d" xsi:nil="true"/>
    <lcf76f155ced4ddcb4097134ff3c332f xmlns="f661e5c0-d2f5-4edf-9ff2-dc966cde707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49F3724-5900-4261-8D6B-67BD7F3C52E4}">
  <ds:schemaRefs>
    <ds:schemaRef ds:uri="http://schemas.microsoft.com/sharepoint/v3/contenttype/forms"/>
  </ds:schemaRefs>
</ds:datastoreItem>
</file>

<file path=customXml/itemProps2.xml><?xml version="1.0" encoding="utf-8"?>
<ds:datastoreItem xmlns:ds="http://schemas.openxmlformats.org/officeDocument/2006/customXml" ds:itemID="{D90F8CA9-0515-4A12-90E7-83E2D21A0E8A}"/>
</file>

<file path=customXml/itemProps3.xml><?xml version="1.0" encoding="utf-8"?>
<ds:datastoreItem xmlns:ds="http://schemas.openxmlformats.org/officeDocument/2006/customXml" ds:itemID="{4FCEFFE1-959B-4421-AC8B-26638590EDAF}">
  <ds:schemaRefs>
    <ds:schemaRef ds:uri="http://schemas.microsoft.com/office/2006/metadata/properties"/>
    <ds:schemaRef ds:uri="http://purl.org/dc/elements/1.1/"/>
    <ds:schemaRef ds:uri="http://schemas.microsoft.com/office/infopath/2007/PartnerControls"/>
    <ds:schemaRef ds:uri="http://purl.org/dc/dcmitype/"/>
    <ds:schemaRef ds:uri="http://schemas.openxmlformats.org/package/2006/metadata/core-properties"/>
    <ds:schemaRef ds:uri="8868a13d-5007-4585-9764-abf05ecbbd0a"/>
    <ds:schemaRef ds:uri="http://schemas.microsoft.com/office/2006/documentManagement/typ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92073</TotalTime>
  <Words>1941</Words>
  <Application>Microsoft Office PowerPoint</Application>
  <PresentationFormat>Laajakuva</PresentationFormat>
  <Paragraphs>460</Paragraphs>
  <Slides>22</Slides>
  <Notes>14</Notes>
  <HiddenSlides>0</HiddenSlides>
  <MMClips>0</MMClips>
  <ScaleCrop>false</ScaleCrop>
  <HeadingPairs>
    <vt:vector size="6" baseType="variant">
      <vt:variant>
        <vt:lpstr>Käytetyt fontit</vt:lpstr>
      </vt:variant>
      <vt:variant>
        <vt:i4>13</vt:i4>
      </vt:variant>
      <vt:variant>
        <vt:lpstr>Teema</vt:lpstr>
      </vt:variant>
      <vt:variant>
        <vt:i4>7</vt:i4>
      </vt:variant>
      <vt:variant>
        <vt:lpstr>Dian otsikot</vt:lpstr>
      </vt:variant>
      <vt:variant>
        <vt:i4>22</vt:i4>
      </vt:variant>
    </vt:vector>
  </HeadingPairs>
  <TitlesOfParts>
    <vt:vector size="42" baseType="lpstr">
      <vt:lpstr>Aptos</vt:lpstr>
      <vt:lpstr>Arial</vt:lpstr>
      <vt:lpstr>Arial Black</vt:lpstr>
      <vt:lpstr>Calibri</vt:lpstr>
      <vt:lpstr>Century Gothic</vt:lpstr>
      <vt:lpstr>Gill Sans MT</vt:lpstr>
      <vt:lpstr>Hurme Geometric Sans 1</vt:lpstr>
      <vt:lpstr>HurmeGeometricSans1 Light</vt:lpstr>
      <vt:lpstr>HurmeGeometricSans2 Light</vt:lpstr>
      <vt:lpstr>HurmeGeometricSans2 Regular</vt:lpstr>
      <vt:lpstr>HurmeGeometricSans2 SemiBold</vt:lpstr>
      <vt:lpstr>Times New Roman</vt:lpstr>
      <vt:lpstr>Trebuchet MS</vt:lpstr>
      <vt:lpstr>Foodwest in short</vt:lpstr>
      <vt:lpstr>1_Office-teema</vt:lpstr>
      <vt:lpstr>5_Office-teema</vt:lpstr>
      <vt:lpstr>2_Office-teema</vt:lpstr>
      <vt:lpstr>6_Foodwest in short</vt:lpstr>
      <vt:lpstr>4_Office-teema</vt:lpstr>
      <vt:lpstr>2_Foodwest in short</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Sara Pohjavuori</dc:creator>
  <cp:lastModifiedBy>Marjut Huhtala</cp:lastModifiedBy>
  <cp:revision>32</cp:revision>
  <cp:lastPrinted>2025-10-29T07:14:29Z</cp:lastPrinted>
  <dcterms:created xsi:type="dcterms:W3CDTF">2020-09-30T08:47:29Z</dcterms:created>
  <dcterms:modified xsi:type="dcterms:W3CDTF">2026-04-20T10:01:53Z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0x010100D0BC0FAD8C11BB4688B70D8ED2FA5BEE</vt:lpwstr>
  </property>
</Properties>
</file>