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61" r:id="rId5"/>
    <p:sldId id="260" r:id="rId6"/>
    <p:sldId id="265" r:id="rId7"/>
    <p:sldId id="315" r:id="rId8"/>
    <p:sldId id="340" r:id="rId9"/>
    <p:sldId id="341" r:id="rId10"/>
    <p:sldId id="288" r:id="rId11"/>
    <p:sldId id="342" r:id="rId12"/>
    <p:sldId id="312" r:id="rId13"/>
    <p:sldId id="293" r:id="rId14"/>
    <p:sldId id="346" r:id="rId15"/>
    <p:sldId id="318" r:id="rId16"/>
  </p:sldIdLst>
  <p:sldSz cx="12192000" cy="6858000"/>
  <p:notesSz cx="6858000" cy="9144000"/>
  <p:defaultTextStyle>
    <a:defPPr>
      <a:defRPr lang="en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07" userDrawn="1">
          <p15:clr>
            <a:srgbClr val="A4A3A4"/>
          </p15:clr>
        </p15:guide>
        <p15:guide id="2" pos="4384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0C4D119-FEAA-0454-9934-9FE9BD724BF8}" name="Teija Keso" initials="TK" userId="S::teija.keso@sydanliitto.fi::5997566a-f5c1-480a-b7a0-4f98be64e555" providerId="AD"/>
  <p188:author id="{9465BBAE-5F77-A549-6B79-7C8FEBED8419}" name="Anu Cavén" initials="AC" userId="S::anu.caven@sydanliitto.fi::5a92867c-810f-4385-8587-d6500a75803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814" autoAdjust="0"/>
  </p:normalViewPr>
  <p:slideViewPr>
    <p:cSldViewPr snapToGrid="0">
      <p:cViewPr varScale="1">
        <p:scale>
          <a:sx n="66" d="100"/>
          <a:sy n="66" d="100"/>
        </p:scale>
        <p:origin x="1301" y="38"/>
      </p:cViewPr>
      <p:guideLst>
        <p:guide orient="horz" pos="1207"/>
        <p:guide pos="43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0EA045-61D3-4379-8724-12F360219CA5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F6E549B8-6489-4B80-A0D6-6CB93527D91F}">
      <dgm:prSet phldrT="[Teksti]" phldr="0" custT="1"/>
      <dgm:spPr>
        <a:solidFill>
          <a:schemeClr val="bg1"/>
        </a:solidFill>
      </dgm:spPr>
      <dgm:t>
        <a:bodyPr/>
        <a:lstStyle/>
        <a:p>
          <a:r>
            <a:rPr lang="fi-FI" sz="1200" dirty="0">
              <a:solidFill>
                <a:schemeClr val="tx1"/>
              </a:solidFill>
            </a:rPr>
            <a:t>Ruoka-palvelut</a:t>
          </a:r>
          <a:endParaRPr lang="fi-FI" sz="500" dirty="0">
            <a:solidFill>
              <a:schemeClr val="tx1"/>
            </a:solidFill>
          </a:endParaRPr>
        </a:p>
      </dgm:t>
    </dgm:pt>
    <dgm:pt modelId="{4BA3AB08-89BC-45E0-99FA-F77EEF6A24FD}" type="parTrans" cxnId="{4CFFCECD-02D3-45BF-B78B-5D070ABF76C8}">
      <dgm:prSet/>
      <dgm:spPr/>
      <dgm:t>
        <a:bodyPr/>
        <a:lstStyle/>
        <a:p>
          <a:endParaRPr lang="fi-FI"/>
        </a:p>
      </dgm:t>
    </dgm:pt>
    <dgm:pt modelId="{C0467E63-CF3B-4EA0-94C0-1197DF7A3406}" type="sibTrans" cxnId="{4CFFCECD-02D3-45BF-B78B-5D070ABF76C8}">
      <dgm:prSet/>
      <dgm:spPr/>
      <dgm:t>
        <a:bodyPr/>
        <a:lstStyle/>
        <a:p>
          <a:endParaRPr lang="fi-FI"/>
        </a:p>
      </dgm:t>
    </dgm:pt>
    <dgm:pt modelId="{81424E6F-E381-4420-96AA-9ED05832646F}">
      <dgm:prSet phldrT="[Teksti]" phldr="0" custT="1"/>
      <dgm:spPr>
        <a:solidFill>
          <a:schemeClr val="bg1"/>
        </a:solidFill>
      </dgm:spPr>
      <dgm:t>
        <a:bodyPr/>
        <a:lstStyle/>
        <a:p>
          <a:r>
            <a:rPr lang="fi-FI" sz="1200" dirty="0">
              <a:solidFill>
                <a:schemeClr val="tx1"/>
              </a:solidFill>
            </a:rPr>
            <a:t>Kuluttaja-kampanja</a:t>
          </a:r>
          <a:endParaRPr lang="fi-FI" sz="1400" dirty="0">
            <a:solidFill>
              <a:schemeClr val="tx1"/>
            </a:solidFill>
          </a:endParaRPr>
        </a:p>
      </dgm:t>
    </dgm:pt>
    <dgm:pt modelId="{1B3C4B01-5BE3-4FD4-B147-9A5C4BBB8C5B}" type="parTrans" cxnId="{1351EC81-E7CE-40BA-9512-92E47128E9BF}">
      <dgm:prSet/>
      <dgm:spPr/>
      <dgm:t>
        <a:bodyPr/>
        <a:lstStyle/>
        <a:p>
          <a:endParaRPr lang="fi-FI"/>
        </a:p>
      </dgm:t>
    </dgm:pt>
    <dgm:pt modelId="{422DCA65-AED9-4675-BA4B-A4E6D5646A8A}" type="sibTrans" cxnId="{1351EC81-E7CE-40BA-9512-92E47128E9BF}">
      <dgm:prSet/>
      <dgm:spPr/>
      <dgm:t>
        <a:bodyPr/>
        <a:lstStyle/>
        <a:p>
          <a:endParaRPr lang="fi-FI"/>
        </a:p>
      </dgm:t>
    </dgm:pt>
    <dgm:pt modelId="{B2E442A4-1860-490F-ACB2-593C79702FF0}">
      <dgm:prSet phldrT="[Teksti]" phldr="0" custT="1"/>
      <dgm:spPr>
        <a:solidFill>
          <a:schemeClr val="bg1"/>
        </a:solidFill>
      </dgm:spPr>
      <dgm:t>
        <a:bodyPr/>
        <a:lstStyle/>
        <a:p>
          <a:r>
            <a:rPr lang="fi-FI" sz="1200" dirty="0">
              <a:solidFill>
                <a:schemeClr val="tx1"/>
              </a:solidFill>
            </a:rPr>
            <a:t>Kuluttaja verkko-luento</a:t>
          </a:r>
          <a:endParaRPr lang="fi-FI" sz="1400" dirty="0">
            <a:solidFill>
              <a:schemeClr val="tx1"/>
            </a:solidFill>
          </a:endParaRPr>
        </a:p>
      </dgm:t>
    </dgm:pt>
    <dgm:pt modelId="{FB9BEEC1-3225-425C-9376-C8778DCB507B}" type="parTrans" cxnId="{77691ABE-0785-4E99-887F-2A43DD3F63F1}">
      <dgm:prSet/>
      <dgm:spPr/>
      <dgm:t>
        <a:bodyPr/>
        <a:lstStyle/>
        <a:p>
          <a:endParaRPr lang="fi-FI"/>
        </a:p>
      </dgm:t>
    </dgm:pt>
    <dgm:pt modelId="{80ACC57D-DC62-4C8E-84E8-E773F5554868}" type="sibTrans" cxnId="{77691ABE-0785-4E99-887F-2A43DD3F63F1}">
      <dgm:prSet/>
      <dgm:spPr/>
      <dgm:t>
        <a:bodyPr/>
        <a:lstStyle/>
        <a:p>
          <a:endParaRPr lang="fi-FI"/>
        </a:p>
      </dgm:t>
    </dgm:pt>
    <dgm:pt modelId="{DCA88CED-B02D-47A1-91F8-FA4C7C18847F}">
      <dgm:prSet phldrT="[Teksti]" phldr="0" custT="1"/>
      <dgm:spPr>
        <a:solidFill>
          <a:schemeClr val="bg1"/>
        </a:solidFill>
      </dgm:spPr>
      <dgm:t>
        <a:bodyPr/>
        <a:lstStyle/>
        <a:p>
          <a:r>
            <a:rPr lang="fi-FI" sz="1200" dirty="0">
              <a:solidFill>
                <a:schemeClr val="tx1"/>
              </a:solidFill>
            </a:rPr>
            <a:t>Työn-antaja-webinaari</a:t>
          </a:r>
        </a:p>
      </dgm:t>
    </dgm:pt>
    <dgm:pt modelId="{C04B1DD8-79A9-4152-BC32-94D188E011CE}" type="parTrans" cxnId="{990BC27E-AF57-4826-8897-ACCFF22A02C9}">
      <dgm:prSet/>
      <dgm:spPr/>
      <dgm:t>
        <a:bodyPr/>
        <a:lstStyle/>
        <a:p>
          <a:endParaRPr lang="fi-FI"/>
        </a:p>
      </dgm:t>
    </dgm:pt>
    <dgm:pt modelId="{C66B617D-0727-4C40-AD10-A39D63A4921B}" type="sibTrans" cxnId="{990BC27E-AF57-4826-8897-ACCFF22A02C9}">
      <dgm:prSet/>
      <dgm:spPr/>
      <dgm:t>
        <a:bodyPr/>
        <a:lstStyle/>
        <a:p>
          <a:endParaRPr lang="fi-FI"/>
        </a:p>
      </dgm:t>
    </dgm:pt>
    <dgm:pt modelId="{F910B338-AF15-4D85-B4CB-2FB3DA1FB856}" type="pres">
      <dgm:prSet presAssocID="{A40EA045-61D3-4379-8724-12F360219CA5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66E2D40D-62AE-4ECC-8E35-A6F268C80D9F}" type="pres">
      <dgm:prSet presAssocID="{A40EA045-61D3-4379-8724-12F360219CA5}" presName="cycle" presStyleCnt="0"/>
      <dgm:spPr/>
    </dgm:pt>
    <dgm:pt modelId="{FFB16DDA-D63D-4A29-AA36-AF01A5263C3B}" type="pres">
      <dgm:prSet presAssocID="{A40EA045-61D3-4379-8724-12F360219CA5}" presName="centerShape" presStyleCnt="0"/>
      <dgm:spPr/>
    </dgm:pt>
    <dgm:pt modelId="{FCC0EEFC-CAC9-4F1C-A903-C1EEDDB50474}" type="pres">
      <dgm:prSet presAssocID="{A40EA045-61D3-4379-8724-12F360219CA5}" presName="connSite" presStyleLbl="node1" presStyleIdx="0" presStyleCnt="5"/>
      <dgm:spPr/>
    </dgm:pt>
    <dgm:pt modelId="{3F554F86-A31C-4A71-B738-0F555F39FCF5}" type="pres">
      <dgm:prSet presAssocID="{A40EA045-61D3-4379-8724-12F360219CA5}" presName="visible" presStyleLbl="node1" presStyleIdx="0" presStyleCnt="5"/>
      <dgm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937"/>
          </a:stretch>
        </a:blipFill>
      </dgm:spPr>
    </dgm:pt>
    <dgm:pt modelId="{6A56768D-1565-48CD-8619-3E0F0D97D70E}" type="pres">
      <dgm:prSet presAssocID="{4BA3AB08-89BC-45E0-99FA-F77EEF6A24FD}" presName="Name25" presStyleLbl="parChTrans1D1" presStyleIdx="0" presStyleCnt="4"/>
      <dgm:spPr/>
    </dgm:pt>
    <dgm:pt modelId="{A053760A-1255-44B9-B9BB-57B9F861AB4E}" type="pres">
      <dgm:prSet presAssocID="{F6E549B8-6489-4B80-A0D6-6CB93527D91F}" presName="node" presStyleCnt="0"/>
      <dgm:spPr/>
    </dgm:pt>
    <dgm:pt modelId="{3E3A2F1D-1B12-4750-94DE-AA033CE15B57}" type="pres">
      <dgm:prSet presAssocID="{F6E549B8-6489-4B80-A0D6-6CB93527D91F}" presName="parentNode" presStyleLbl="node1" presStyleIdx="1" presStyleCnt="5" custLinFactNeighborX="-4910" custLinFactNeighborY="928">
        <dgm:presLayoutVars>
          <dgm:chMax val="1"/>
          <dgm:bulletEnabled val="1"/>
        </dgm:presLayoutVars>
      </dgm:prSet>
      <dgm:spPr/>
    </dgm:pt>
    <dgm:pt modelId="{95E8FE27-2298-4A8D-9410-51E7ED5134D7}" type="pres">
      <dgm:prSet presAssocID="{F6E549B8-6489-4B80-A0D6-6CB93527D91F}" presName="childNode" presStyleLbl="revTx" presStyleIdx="0" presStyleCnt="0">
        <dgm:presLayoutVars>
          <dgm:bulletEnabled val="1"/>
        </dgm:presLayoutVars>
      </dgm:prSet>
      <dgm:spPr/>
    </dgm:pt>
    <dgm:pt modelId="{49966FE1-EB0B-46FB-AE5E-E7D5B3A6D21B}" type="pres">
      <dgm:prSet presAssocID="{1B3C4B01-5BE3-4FD4-B147-9A5C4BBB8C5B}" presName="Name25" presStyleLbl="parChTrans1D1" presStyleIdx="1" presStyleCnt="4"/>
      <dgm:spPr/>
    </dgm:pt>
    <dgm:pt modelId="{C3D01955-8102-4870-96EE-D72804BE1155}" type="pres">
      <dgm:prSet presAssocID="{81424E6F-E381-4420-96AA-9ED05832646F}" presName="node" presStyleCnt="0"/>
      <dgm:spPr/>
    </dgm:pt>
    <dgm:pt modelId="{2DB42309-1109-4035-A81E-AAFB967FB18E}" type="pres">
      <dgm:prSet presAssocID="{81424E6F-E381-4420-96AA-9ED05832646F}" presName="parentNode" presStyleLbl="node1" presStyleIdx="2" presStyleCnt="5" custLinFactNeighborX="17961" custLinFactNeighborY="17225">
        <dgm:presLayoutVars>
          <dgm:chMax val="1"/>
          <dgm:bulletEnabled val="1"/>
        </dgm:presLayoutVars>
      </dgm:prSet>
      <dgm:spPr/>
    </dgm:pt>
    <dgm:pt modelId="{B406F174-B1DE-4353-922D-4687907CEBEB}" type="pres">
      <dgm:prSet presAssocID="{81424E6F-E381-4420-96AA-9ED05832646F}" presName="childNode" presStyleLbl="revTx" presStyleIdx="0" presStyleCnt="0">
        <dgm:presLayoutVars>
          <dgm:bulletEnabled val="1"/>
        </dgm:presLayoutVars>
      </dgm:prSet>
      <dgm:spPr/>
    </dgm:pt>
    <dgm:pt modelId="{84341B82-FB44-4835-A8A2-5FB05FFF4565}" type="pres">
      <dgm:prSet presAssocID="{FB9BEEC1-3225-425C-9376-C8778DCB507B}" presName="Name25" presStyleLbl="parChTrans1D1" presStyleIdx="2" presStyleCnt="4"/>
      <dgm:spPr/>
    </dgm:pt>
    <dgm:pt modelId="{54166466-2451-4BB8-8D3D-8C48B57EBC3B}" type="pres">
      <dgm:prSet presAssocID="{B2E442A4-1860-490F-ACB2-593C79702FF0}" presName="node" presStyleCnt="0"/>
      <dgm:spPr/>
    </dgm:pt>
    <dgm:pt modelId="{4F748F6B-FAD6-40D5-AF6C-887207F3F78E}" type="pres">
      <dgm:prSet presAssocID="{B2E442A4-1860-490F-ACB2-593C79702FF0}" presName="parentNode" presStyleLbl="node1" presStyleIdx="3" presStyleCnt="5" custLinFactNeighborX="-5362" custLinFactNeighborY="15097">
        <dgm:presLayoutVars>
          <dgm:chMax val="1"/>
          <dgm:bulletEnabled val="1"/>
        </dgm:presLayoutVars>
      </dgm:prSet>
      <dgm:spPr/>
    </dgm:pt>
    <dgm:pt modelId="{078092C5-7945-4767-B40C-EAE72F787269}" type="pres">
      <dgm:prSet presAssocID="{B2E442A4-1860-490F-ACB2-593C79702FF0}" presName="childNode" presStyleLbl="revTx" presStyleIdx="0" presStyleCnt="0">
        <dgm:presLayoutVars>
          <dgm:bulletEnabled val="1"/>
        </dgm:presLayoutVars>
      </dgm:prSet>
      <dgm:spPr/>
    </dgm:pt>
    <dgm:pt modelId="{79F521CF-8815-48A0-8C9F-1A02A30D2520}" type="pres">
      <dgm:prSet presAssocID="{C04B1DD8-79A9-4152-BC32-94D188E011CE}" presName="Name25" presStyleLbl="parChTrans1D1" presStyleIdx="3" presStyleCnt="4"/>
      <dgm:spPr/>
    </dgm:pt>
    <dgm:pt modelId="{F7B7571F-5EA0-4C5E-BAA8-95147C348A91}" type="pres">
      <dgm:prSet presAssocID="{DCA88CED-B02D-47A1-91F8-FA4C7C18847F}" presName="node" presStyleCnt="0"/>
      <dgm:spPr/>
    </dgm:pt>
    <dgm:pt modelId="{15EFB06D-AEB5-4BC6-928A-1DC984A08E84}" type="pres">
      <dgm:prSet presAssocID="{DCA88CED-B02D-47A1-91F8-FA4C7C18847F}" presName="parentNode" presStyleLbl="node1" presStyleIdx="4" presStyleCnt="5" custLinFactNeighborX="19094" custLinFactNeighborY="2450">
        <dgm:presLayoutVars>
          <dgm:chMax val="1"/>
          <dgm:bulletEnabled val="1"/>
        </dgm:presLayoutVars>
      </dgm:prSet>
      <dgm:spPr/>
    </dgm:pt>
    <dgm:pt modelId="{29B37D7F-687C-4038-A2F0-5D378E39E9E3}" type="pres">
      <dgm:prSet presAssocID="{DCA88CED-B02D-47A1-91F8-FA4C7C18847F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1703130A-7D79-4E13-B81A-95A33A095B5C}" type="presOf" srcId="{B2E442A4-1860-490F-ACB2-593C79702FF0}" destId="{4F748F6B-FAD6-40D5-AF6C-887207F3F78E}" srcOrd="0" destOrd="0" presId="urn:microsoft.com/office/officeart/2005/8/layout/radial2"/>
    <dgm:cxn modelId="{4DDB450C-47B2-4CB3-8128-7B32CD30A8F8}" type="presOf" srcId="{F6E549B8-6489-4B80-A0D6-6CB93527D91F}" destId="{3E3A2F1D-1B12-4750-94DE-AA033CE15B57}" srcOrd="0" destOrd="0" presId="urn:microsoft.com/office/officeart/2005/8/layout/radial2"/>
    <dgm:cxn modelId="{C7877516-0E99-47A9-A898-D63E510AF03F}" type="presOf" srcId="{A40EA045-61D3-4379-8724-12F360219CA5}" destId="{F910B338-AF15-4D85-B4CB-2FB3DA1FB856}" srcOrd="0" destOrd="0" presId="urn:microsoft.com/office/officeart/2005/8/layout/radial2"/>
    <dgm:cxn modelId="{627BE316-01B6-4436-80FC-36CFE8D37CEE}" type="presOf" srcId="{DCA88CED-B02D-47A1-91F8-FA4C7C18847F}" destId="{15EFB06D-AEB5-4BC6-928A-1DC984A08E84}" srcOrd="0" destOrd="0" presId="urn:microsoft.com/office/officeart/2005/8/layout/radial2"/>
    <dgm:cxn modelId="{C02F1A30-C189-4D36-9994-425F183C7887}" type="presOf" srcId="{1B3C4B01-5BE3-4FD4-B147-9A5C4BBB8C5B}" destId="{49966FE1-EB0B-46FB-AE5E-E7D5B3A6D21B}" srcOrd="0" destOrd="0" presId="urn:microsoft.com/office/officeart/2005/8/layout/radial2"/>
    <dgm:cxn modelId="{990BC27E-AF57-4826-8897-ACCFF22A02C9}" srcId="{A40EA045-61D3-4379-8724-12F360219CA5}" destId="{DCA88CED-B02D-47A1-91F8-FA4C7C18847F}" srcOrd="3" destOrd="0" parTransId="{C04B1DD8-79A9-4152-BC32-94D188E011CE}" sibTransId="{C66B617D-0727-4C40-AD10-A39D63A4921B}"/>
    <dgm:cxn modelId="{1351EC81-E7CE-40BA-9512-92E47128E9BF}" srcId="{A40EA045-61D3-4379-8724-12F360219CA5}" destId="{81424E6F-E381-4420-96AA-9ED05832646F}" srcOrd="1" destOrd="0" parTransId="{1B3C4B01-5BE3-4FD4-B147-9A5C4BBB8C5B}" sibTransId="{422DCA65-AED9-4675-BA4B-A4E6D5646A8A}"/>
    <dgm:cxn modelId="{BF79469F-F175-41A3-A23B-C254198B4AD2}" type="presOf" srcId="{FB9BEEC1-3225-425C-9376-C8778DCB507B}" destId="{84341B82-FB44-4835-A8A2-5FB05FFF4565}" srcOrd="0" destOrd="0" presId="urn:microsoft.com/office/officeart/2005/8/layout/radial2"/>
    <dgm:cxn modelId="{77691ABE-0785-4E99-887F-2A43DD3F63F1}" srcId="{A40EA045-61D3-4379-8724-12F360219CA5}" destId="{B2E442A4-1860-490F-ACB2-593C79702FF0}" srcOrd="2" destOrd="0" parTransId="{FB9BEEC1-3225-425C-9376-C8778DCB507B}" sibTransId="{80ACC57D-DC62-4C8E-84E8-E773F5554868}"/>
    <dgm:cxn modelId="{462C6DBF-A6FC-4B03-8F14-2B2DBA11549D}" type="presOf" srcId="{4BA3AB08-89BC-45E0-99FA-F77EEF6A24FD}" destId="{6A56768D-1565-48CD-8619-3E0F0D97D70E}" srcOrd="0" destOrd="0" presId="urn:microsoft.com/office/officeart/2005/8/layout/radial2"/>
    <dgm:cxn modelId="{4CFFCECD-02D3-45BF-B78B-5D070ABF76C8}" srcId="{A40EA045-61D3-4379-8724-12F360219CA5}" destId="{F6E549B8-6489-4B80-A0D6-6CB93527D91F}" srcOrd="0" destOrd="0" parTransId="{4BA3AB08-89BC-45E0-99FA-F77EEF6A24FD}" sibTransId="{C0467E63-CF3B-4EA0-94C0-1197DF7A3406}"/>
    <dgm:cxn modelId="{37A781D2-80AC-42E5-90A5-CF34C3329D49}" type="presOf" srcId="{81424E6F-E381-4420-96AA-9ED05832646F}" destId="{2DB42309-1109-4035-A81E-AAFB967FB18E}" srcOrd="0" destOrd="0" presId="urn:microsoft.com/office/officeart/2005/8/layout/radial2"/>
    <dgm:cxn modelId="{542893FB-A920-4D77-94D1-579932C00E16}" type="presOf" srcId="{C04B1DD8-79A9-4152-BC32-94D188E011CE}" destId="{79F521CF-8815-48A0-8C9F-1A02A30D2520}" srcOrd="0" destOrd="0" presId="urn:microsoft.com/office/officeart/2005/8/layout/radial2"/>
    <dgm:cxn modelId="{B63B272B-8ADC-46A2-B458-7A7BE317D8B1}" type="presParOf" srcId="{F910B338-AF15-4D85-B4CB-2FB3DA1FB856}" destId="{66E2D40D-62AE-4ECC-8E35-A6F268C80D9F}" srcOrd="0" destOrd="0" presId="urn:microsoft.com/office/officeart/2005/8/layout/radial2"/>
    <dgm:cxn modelId="{BFEB8A7E-EF22-4B45-93B6-D28F5ED7CF28}" type="presParOf" srcId="{66E2D40D-62AE-4ECC-8E35-A6F268C80D9F}" destId="{FFB16DDA-D63D-4A29-AA36-AF01A5263C3B}" srcOrd="0" destOrd="0" presId="urn:microsoft.com/office/officeart/2005/8/layout/radial2"/>
    <dgm:cxn modelId="{7C5A3345-B7E6-4DED-9FDE-9BC025D1A909}" type="presParOf" srcId="{FFB16DDA-D63D-4A29-AA36-AF01A5263C3B}" destId="{FCC0EEFC-CAC9-4F1C-A903-C1EEDDB50474}" srcOrd="0" destOrd="0" presId="urn:microsoft.com/office/officeart/2005/8/layout/radial2"/>
    <dgm:cxn modelId="{8F67B4AB-92AF-4931-84B6-468E63D3BD24}" type="presParOf" srcId="{FFB16DDA-D63D-4A29-AA36-AF01A5263C3B}" destId="{3F554F86-A31C-4A71-B738-0F555F39FCF5}" srcOrd="1" destOrd="0" presId="urn:microsoft.com/office/officeart/2005/8/layout/radial2"/>
    <dgm:cxn modelId="{231922B7-4640-4384-BF14-F186EAF59604}" type="presParOf" srcId="{66E2D40D-62AE-4ECC-8E35-A6F268C80D9F}" destId="{6A56768D-1565-48CD-8619-3E0F0D97D70E}" srcOrd="1" destOrd="0" presId="urn:microsoft.com/office/officeart/2005/8/layout/radial2"/>
    <dgm:cxn modelId="{117589D7-F27B-4A36-915A-EE81CC2ADA82}" type="presParOf" srcId="{66E2D40D-62AE-4ECC-8E35-A6F268C80D9F}" destId="{A053760A-1255-44B9-B9BB-57B9F861AB4E}" srcOrd="2" destOrd="0" presId="urn:microsoft.com/office/officeart/2005/8/layout/radial2"/>
    <dgm:cxn modelId="{49A69E56-4B23-4B74-99BB-E7B0EEA5C69E}" type="presParOf" srcId="{A053760A-1255-44B9-B9BB-57B9F861AB4E}" destId="{3E3A2F1D-1B12-4750-94DE-AA033CE15B57}" srcOrd="0" destOrd="0" presId="urn:microsoft.com/office/officeart/2005/8/layout/radial2"/>
    <dgm:cxn modelId="{C7DC23E1-E15D-4CAF-B573-0E81EF0FD787}" type="presParOf" srcId="{A053760A-1255-44B9-B9BB-57B9F861AB4E}" destId="{95E8FE27-2298-4A8D-9410-51E7ED5134D7}" srcOrd="1" destOrd="0" presId="urn:microsoft.com/office/officeart/2005/8/layout/radial2"/>
    <dgm:cxn modelId="{EC5DA955-1E1B-4AFF-A287-41F21F52C3A8}" type="presParOf" srcId="{66E2D40D-62AE-4ECC-8E35-A6F268C80D9F}" destId="{49966FE1-EB0B-46FB-AE5E-E7D5B3A6D21B}" srcOrd="3" destOrd="0" presId="urn:microsoft.com/office/officeart/2005/8/layout/radial2"/>
    <dgm:cxn modelId="{C29BABDD-7492-4516-A2FB-22FDE50CD46B}" type="presParOf" srcId="{66E2D40D-62AE-4ECC-8E35-A6F268C80D9F}" destId="{C3D01955-8102-4870-96EE-D72804BE1155}" srcOrd="4" destOrd="0" presId="urn:microsoft.com/office/officeart/2005/8/layout/radial2"/>
    <dgm:cxn modelId="{85DF8052-6250-4E74-A02A-6BEE4AF02091}" type="presParOf" srcId="{C3D01955-8102-4870-96EE-D72804BE1155}" destId="{2DB42309-1109-4035-A81E-AAFB967FB18E}" srcOrd="0" destOrd="0" presId="urn:microsoft.com/office/officeart/2005/8/layout/radial2"/>
    <dgm:cxn modelId="{065A5D2D-33CF-44D2-8D80-967A53CA35F6}" type="presParOf" srcId="{C3D01955-8102-4870-96EE-D72804BE1155}" destId="{B406F174-B1DE-4353-922D-4687907CEBEB}" srcOrd="1" destOrd="0" presId="urn:microsoft.com/office/officeart/2005/8/layout/radial2"/>
    <dgm:cxn modelId="{18B0802B-CA54-4642-AB55-EBCE9B511DC2}" type="presParOf" srcId="{66E2D40D-62AE-4ECC-8E35-A6F268C80D9F}" destId="{84341B82-FB44-4835-A8A2-5FB05FFF4565}" srcOrd="5" destOrd="0" presId="urn:microsoft.com/office/officeart/2005/8/layout/radial2"/>
    <dgm:cxn modelId="{853203A1-A604-4050-B389-C0DB016ED79A}" type="presParOf" srcId="{66E2D40D-62AE-4ECC-8E35-A6F268C80D9F}" destId="{54166466-2451-4BB8-8D3D-8C48B57EBC3B}" srcOrd="6" destOrd="0" presId="urn:microsoft.com/office/officeart/2005/8/layout/radial2"/>
    <dgm:cxn modelId="{9B4C2209-000D-4BC3-B103-BF6C16D8B5BE}" type="presParOf" srcId="{54166466-2451-4BB8-8D3D-8C48B57EBC3B}" destId="{4F748F6B-FAD6-40D5-AF6C-887207F3F78E}" srcOrd="0" destOrd="0" presId="urn:microsoft.com/office/officeart/2005/8/layout/radial2"/>
    <dgm:cxn modelId="{67475D17-B6A7-4D12-AD76-498E706EFB2E}" type="presParOf" srcId="{54166466-2451-4BB8-8D3D-8C48B57EBC3B}" destId="{078092C5-7945-4767-B40C-EAE72F787269}" srcOrd="1" destOrd="0" presId="urn:microsoft.com/office/officeart/2005/8/layout/radial2"/>
    <dgm:cxn modelId="{D9D03BFC-F0B5-4B49-8A45-1F245977E514}" type="presParOf" srcId="{66E2D40D-62AE-4ECC-8E35-A6F268C80D9F}" destId="{79F521CF-8815-48A0-8C9F-1A02A30D2520}" srcOrd="7" destOrd="0" presId="urn:microsoft.com/office/officeart/2005/8/layout/radial2"/>
    <dgm:cxn modelId="{B4D9F20B-29E9-4687-BD6D-8EC454BCBA1A}" type="presParOf" srcId="{66E2D40D-62AE-4ECC-8E35-A6F268C80D9F}" destId="{F7B7571F-5EA0-4C5E-BAA8-95147C348A91}" srcOrd="8" destOrd="0" presId="urn:microsoft.com/office/officeart/2005/8/layout/radial2"/>
    <dgm:cxn modelId="{B7E9E804-7E5B-4782-B8FE-60AA62C56ACB}" type="presParOf" srcId="{F7B7571F-5EA0-4C5E-BAA8-95147C348A91}" destId="{15EFB06D-AEB5-4BC6-928A-1DC984A08E84}" srcOrd="0" destOrd="0" presId="urn:microsoft.com/office/officeart/2005/8/layout/radial2"/>
    <dgm:cxn modelId="{3C7CF937-DCD2-4FD8-A6BB-55E3704E2EF3}" type="presParOf" srcId="{F7B7571F-5EA0-4C5E-BAA8-95147C348A91}" destId="{29B37D7F-687C-4038-A2F0-5D378E39E9E3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F521CF-8815-48A0-8C9F-1A02A30D2520}">
      <dsp:nvSpPr>
        <dsp:cNvPr id="0" name=""/>
        <dsp:cNvSpPr/>
      </dsp:nvSpPr>
      <dsp:spPr>
        <a:xfrm rot="3411070">
          <a:off x="3651933" y="3744860"/>
          <a:ext cx="1059579" cy="34145"/>
        </a:xfrm>
        <a:custGeom>
          <a:avLst/>
          <a:gdLst/>
          <a:ahLst/>
          <a:cxnLst/>
          <a:rect l="0" t="0" r="0" b="0"/>
          <a:pathLst>
            <a:path>
              <a:moveTo>
                <a:pt x="0" y="17072"/>
              </a:moveTo>
              <a:lnTo>
                <a:pt x="1059579" y="1707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341B82-FB44-4835-A8A2-5FB05FFF4565}">
      <dsp:nvSpPr>
        <dsp:cNvPr id="0" name=""/>
        <dsp:cNvSpPr/>
      </dsp:nvSpPr>
      <dsp:spPr>
        <a:xfrm rot="1628751">
          <a:off x="4090218" y="3126188"/>
          <a:ext cx="685078" cy="34145"/>
        </a:xfrm>
        <a:custGeom>
          <a:avLst/>
          <a:gdLst/>
          <a:ahLst/>
          <a:cxnLst/>
          <a:rect l="0" t="0" r="0" b="0"/>
          <a:pathLst>
            <a:path>
              <a:moveTo>
                <a:pt x="0" y="17072"/>
              </a:moveTo>
              <a:lnTo>
                <a:pt x="685078" y="1707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966FE1-EB0B-46FB-AE5E-E7D5B3A6D21B}">
      <dsp:nvSpPr>
        <dsp:cNvPr id="0" name=""/>
        <dsp:cNvSpPr/>
      </dsp:nvSpPr>
      <dsp:spPr>
        <a:xfrm rot="20710825">
          <a:off x="4113554" y="2330560"/>
          <a:ext cx="865505" cy="34145"/>
        </a:xfrm>
        <a:custGeom>
          <a:avLst/>
          <a:gdLst/>
          <a:ahLst/>
          <a:cxnLst/>
          <a:rect l="0" t="0" r="0" b="0"/>
          <a:pathLst>
            <a:path>
              <a:moveTo>
                <a:pt x="0" y="17072"/>
              </a:moveTo>
              <a:lnTo>
                <a:pt x="865505" y="1707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56768D-1565-48CD-8619-3E0F0D97D70E}">
      <dsp:nvSpPr>
        <dsp:cNvPr id="0" name=""/>
        <dsp:cNvSpPr/>
      </dsp:nvSpPr>
      <dsp:spPr>
        <a:xfrm rot="17849575">
          <a:off x="3545544" y="1518882"/>
          <a:ext cx="951902" cy="34145"/>
        </a:xfrm>
        <a:custGeom>
          <a:avLst/>
          <a:gdLst/>
          <a:ahLst/>
          <a:cxnLst/>
          <a:rect l="0" t="0" r="0" b="0"/>
          <a:pathLst>
            <a:path>
              <a:moveTo>
                <a:pt x="0" y="17072"/>
              </a:moveTo>
              <a:lnTo>
                <a:pt x="951902" y="1707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554F86-A31C-4A71-B738-0F555F39FCF5}">
      <dsp:nvSpPr>
        <dsp:cNvPr id="0" name=""/>
        <dsp:cNvSpPr/>
      </dsp:nvSpPr>
      <dsp:spPr>
        <a:xfrm>
          <a:off x="2476267" y="1666683"/>
          <a:ext cx="1943155" cy="1943155"/>
        </a:xfrm>
        <a:prstGeom prst="ellipse">
          <a:avLst/>
        </a:prstGeom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937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3A2F1D-1B12-4750-94DE-AA033CE15B57}">
      <dsp:nvSpPr>
        <dsp:cNvPr id="0" name=""/>
        <dsp:cNvSpPr/>
      </dsp:nvSpPr>
      <dsp:spPr>
        <a:xfrm>
          <a:off x="3927377" y="13694"/>
          <a:ext cx="1165893" cy="1165893"/>
        </a:xfrm>
        <a:prstGeom prst="ellipse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 dirty="0">
              <a:solidFill>
                <a:schemeClr val="tx1"/>
              </a:solidFill>
            </a:rPr>
            <a:t>Ruoka-palvelut</a:t>
          </a:r>
          <a:endParaRPr lang="fi-FI" sz="500" kern="1200" dirty="0">
            <a:solidFill>
              <a:schemeClr val="tx1"/>
            </a:solidFill>
          </a:endParaRPr>
        </a:p>
      </dsp:txBody>
      <dsp:txXfrm>
        <a:off x="4098118" y="184435"/>
        <a:ext cx="824411" cy="824411"/>
      </dsp:txXfrm>
    </dsp:sp>
    <dsp:sp modelId="{2DB42309-1109-4035-A81E-AAFB967FB18E}">
      <dsp:nvSpPr>
        <dsp:cNvPr id="0" name=""/>
        <dsp:cNvSpPr/>
      </dsp:nvSpPr>
      <dsp:spPr>
        <a:xfrm>
          <a:off x="4945273" y="1504894"/>
          <a:ext cx="1165893" cy="1165893"/>
        </a:xfrm>
        <a:prstGeom prst="ellipse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 dirty="0">
              <a:solidFill>
                <a:schemeClr val="tx1"/>
              </a:solidFill>
            </a:rPr>
            <a:t>Kuluttaja-kampanja</a:t>
          </a:r>
          <a:endParaRPr lang="fi-FI" sz="1400" kern="1200" dirty="0">
            <a:solidFill>
              <a:schemeClr val="tx1"/>
            </a:solidFill>
          </a:endParaRPr>
        </a:p>
      </dsp:txBody>
      <dsp:txXfrm>
        <a:off x="5116014" y="1675635"/>
        <a:ext cx="824411" cy="824411"/>
      </dsp:txXfrm>
    </dsp:sp>
    <dsp:sp modelId="{4F748F6B-FAD6-40D5-AF6C-887207F3F78E}">
      <dsp:nvSpPr>
        <dsp:cNvPr id="0" name=""/>
        <dsp:cNvSpPr/>
      </dsp:nvSpPr>
      <dsp:spPr>
        <a:xfrm>
          <a:off x="4673352" y="2982574"/>
          <a:ext cx="1165893" cy="1165893"/>
        </a:xfrm>
        <a:prstGeom prst="ellipse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 dirty="0">
              <a:solidFill>
                <a:schemeClr val="tx1"/>
              </a:solidFill>
            </a:rPr>
            <a:t>Kuluttaja verkko-luento</a:t>
          </a:r>
          <a:endParaRPr lang="fi-FI" sz="1400" kern="1200" dirty="0">
            <a:solidFill>
              <a:schemeClr val="tx1"/>
            </a:solidFill>
          </a:endParaRPr>
        </a:p>
      </dsp:txBody>
      <dsp:txXfrm>
        <a:off x="4844093" y="3153315"/>
        <a:ext cx="824411" cy="824411"/>
      </dsp:txXfrm>
    </dsp:sp>
    <dsp:sp modelId="{15EFB06D-AEB5-4BC6-928A-1DC984A08E84}">
      <dsp:nvSpPr>
        <dsp:cNvPr id="0" name=""/>
        <dsp:cNvSpPr/>
      </dsp:nvSpPr>
      <dsp:spPr>
        <a:xfrm>
          <a:off x="4207238" y="4110628"/>
          <a:ext cx="1165893" cy="1165893"/>
        </a:xfrm>
        <a:prstGeom prst="ellipse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 dirty="0">
              <a:solidFill>
                <a:schemeClr val="tx1"/>
              </a:solidFill>
            </a:rPr>
            <a:t>Työn-antaja-webinaari</a:t>
          </a:r>
        </a:p>
      </dsp:txBody>
      <dsp:txXfrm>
        <a:off x="4377979" y="4281369"/>
        <a:ext cx="824411" cy="8244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16AE2A9-E30B-5F44-9581-E751D4F272C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40863B-72FB-FE4A-9797-FD599740BEF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CB8B81-DC6E-3344-90B6-B3E6606C6A00}" type="datetimeFigureOut">
              <a:rPr lang="en-FI" smtClean="0"/>
              <a:t>04/09/2026</a:t>
            </a:fld>
            <a:endParaRPr lang="en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FE08D9-D5A0-624D-B7D1-0400879469A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A19182-2EA0-D84F-8031-A2F7994D12D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4B5664-3087-AF4E-8B3C-8AF164E100C2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2938077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FE9283-3EE1-B648-BA73-6A88E21FC93B}" type="datetimeFigureOut">
              <a:rPr lang="en-FI" smtClean="0"/>
              <a:t>04/09/2026</a:t>
            </a:fld>
            <a:endParaRPr lang="en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DB0D4C-1778-964E-8C97-310F4EDDC455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473739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DB0D4C-1778-964E-8C97-310F4EDDC455}" type="slidenum">
              <a:rPr lang="en-FI" smtClean="0"/>
              <a:t>1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3966385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DB0D4C-1778-964E-8C97-310F4EDDC455}" type="slidenum">
              <a:rPr lang="en-FI" smtClean="0"/>
              <a:t>3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2185011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3A694B-F9C0-EEC2-D1B9-A6CF6B9439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>
            <a:extLst>
              <a:ext uri="{FF2B5EF4-FFF2-40B4-BE49-F238E27FC236}">
                <a16:creationId xmlns:a16="http://schemas.microsoft.com/office/drawing/2014/main" id="{3D943716-3192-7A96-58B1-2BEAA5B8DE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>
            <a:extLst>
              <a:ext uri="{FF2B5EF4-FFF2-40B4-BE49-F238E27FC236}">
                <a16:creationId xmlns:a16="http://schemas.microsoft.com/office/drawing/2014/main" id="{3216C865-D204-9474-C2CF-D5E412AD89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(Tampere, Seinäjoki, Rovaniemi, Kuopio ja Raisio)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dirty="0"/>
          </a:p>
          <a:p>
            <a:r>
              <a:rPr lang="fi-FI" sz="1200" dirty="0">
                <a:ea typeface="Verdana" panose="020B0604030504040204"/>
              </a:rPr>
              <a:t>lähiruoka ja kasviproteiinit, varautuminen sekä yhteistyössä tämän hankkeen kanssa ravitsemuslaadun varmentaminen </a:t>
            </a:r>
          </a:p>
          <a:p>
            <a:endParaRPr lang="fi-FI" sz="1200" dirty="0">
              <a:ea typeface="Verdana" panose="020B0604030504040204"/>
            </a:endParaRPr>
          </a:p>
          <a:p>
            <a:r>
              <a:rPr lang="fi-FI" sz="1200" dirty="0">
                <a:effectLst/>
              </a:rPr>
              <a:t>lasten ja nuorten osallisuuden vahvistaminen sekä asiakasviestinnän kehittäminen haastavien kohderyhmien näkökulmasta 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48887B1-BBA2-18E9-A1B1-ED7C22A935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DB0D4C-1778-964E-8C97-310F4EDDC455}" type="slidenum">
              <a:rPr lang="en-FI" smtClean="0"/>
              <a:t>5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8376954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5571AD-97BB-B3F7-C0F9-58E71106AB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>
            <a:extLst>
              <a:ext uri="{FF2B5EF4-FFF2-40B4-BE49-F238E27FC236}">
                <a16:creationId xmlns:a16="http://schemas.microsoft.com/office/drawing/2014/main" id="{A5281A7B-FB71-21AA-191A-47EE034EC7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>
            <a:extLst>
              <a:ext uri="{FF2B5EF4-FFF2-40B4-BE49-F238E27FC236}">
                <a16:creationId xmlns:a16="http://schemas.microsoft.com/office/drawing/2014/main" id="{A7F7A20F-F3B2-34E9-9669-0024E8066B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F1963D67-547F-BCB8-0642-44DB883A65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DB0D4C-1778-964E-8C97-310F4EDDC455}" type="slidenum">
              <a:rPr lang="en-FI" smtClean="0"/>
              <a:t>6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8038681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DB0D4C-1778-964E-8C97-310F4EDDC455}" type="slidenum">
              <a:rPr lang="en-FI" smtClean="0"/>
              <a:t>7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4081966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6BC7DB-9764-A9C5-08D8-302D492965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>
            <a:extLst>
              <a:ext uri="{FF2B5EF4-FFF2-40B4-BE49-F238E27FC236}">
                <a16:creationId xmlns:a16="http://schemas.microsoft.com/office/drawing/2014/main" id="{338521A9-0EBD-AC97-DFF7-326A22CEB3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>
            <a:extLst>
              <a:ext uri="{FF2B5EF4-FFF2-40B4-BE49-F238E27FC236}">
                <a16:creationId xmlns:a16="http://schemas.microsoft.com/office/drawing/2014/main" id="{3D6DD49C-09B5-E8EE-3F8E-1ADCFC3AF7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FFF39939-B142-AAF9-0136-6448248A25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DB0D4C-1778-964E-8C97-310F4EDDC455}" type="slidenum">
              <a:rPr lang="en-FI" smtClean="0"/>
              <a:t>8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3068856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800" dirty="0"/>
              <a:t>Lisätään työikäisten tietoisuutta terveellisistä lounasvalinnoista ja terveellisen ruoan vaikutuksesta työssä jaksamiseen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800" dirty="0"/>
              <a:t>Toteutetaan monikanavainen lounaskampanja toukokuussa 2026.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800" dirty="0"/>
              <a:t> Toimenpiteitä:</a:t>
            </a:r>
            <a:endParaRPr lang="fi-FI" sz="1800" dirty="0">
              <a:ea typeface="Verdana"/>
            </a:endParaRPr>
          </a:p>
          <a:p>
            <a:pPr marL="1028700" lvl="1" indent="-342900"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fi-FI" dirty="0"/>
              <a:t>Ruokapalveluissa tarjolla suositusten mukaisia aterioita</a:t>
            </a:r>
            <a:endParaRPr lang="fi-FI" dirty="0">
              <a:ea typeface="Verdana"/>
            </a:endParaRPr>
          </a:p>
          <a:p>
            <a:pPr marL="1028700" lvl="1" indent="-342900"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fi-FI" dirty="0"/>
              <a:t>Kuluttajaviestintä, kauppatapahtumat </a:t>
            </a:r>
          </a:p>
          <a:p>
            <a:pPr marL="1028700" lvl="1" indent="-342900"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fi-FI" dirty="0">
                <a:ea typeface="Verdana"/>
              </a:rPr>
              <a:t>Kuluttajaverkkoluento</a:t>
            </a:r>
          </a:p>
          <a:p>
            <a:pPr marL="1028700" lvl="1" indent="-342900"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fi-FI" dirty="0"/>
              <a:t>Työnantajawebinaari</a:t>
            </a:r>
            <a:endParaRPr lang="fi-FI" dirty="0">
              <a:ea typeface="Verdana"/>
            </a:endParaRPr>
          </a:p>
          <a:p>
            <a:pPr marL="1028700" lvl="1" indent="-342900"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fi-FI" dirty="0"/>
              <a:t>Yhteistyö ammattiliittojen ja työnantajayritysten kanssa</a:t>
            </a:r>
            <a:endParaRPr lang="fi-FI" dirty="0">
              <a:ea typeface="Verdana"/>
            </a:endParaRP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DB0D4C-1778-964E-8C97-310F4EDDC455}" type="slidenum">
              <a:rPr lang="en-FI" smtClean="0"/>
              <a:t>9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0517649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ADDC14-C4B3-E74D-69CF-BB0621CDB6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>
            <a:extLst>
              <a:ext uri="{FF2B5EF4-FFF2-40B4-BE49-F238E27FC236}">
                <a16:creationId xmlns:a16="http://schemas.microsoft.com/office/drawing/2014/main" id="{665F3A01-0EC8-8088-7787-D5E8BCC705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>
            <a:extLst>
              <a:ext uri="{FF2B5EF4-FFF2-40B4-BE49-F238E27FC236}">
                <a16:creationId xmlns:a16="http://schemas.microsoft.com/office/drawing/2014/main" id="{90F1AEA4-7777-C787-CC65-16B02D7532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E2E55FA1-8409-8D82-FE5F-FB3FA91636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DB0D4C-1778-964E-8C97-310F4EDDC455}" type="slidenum">
              <a:rPr lang="en-FI" smtClean="0"/>
              <a:t>11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489816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CFEF7865-6EA8-814F-AFAD-2EDC79CB8D9D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6956385" y="620713"/>
            <a:ext cx="4611728" cy="5616575"/>
          </a:xfrm>
        </p:spPr>
        <p:txBody>
          <a:bodyPr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FI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AC302F5-EBB5-7642-951E-26C5797444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2000" y="2430346"/>
            <a:ext cx="5058253" cy="2387600"/>
          </a:xfrm>
        </p:spPr>
        <p:txBody>
          <a:bodyPr anchor="b">
            <a:noAutofit/>
          </a:bodyPr>
          <a:lstStyle>
            <a:lvl1pPr algn="l">
              <a:defRPr sz="3100">
                <a:solidFill>
                  <a:schemeClr val="accent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C8A0243A-CC83-9642-9BA6-2E6263E94E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2000" y="4910022"/>
            <a:ext cx="5058253" cy="1327266"/>
          </a:xfrm>
        </p:spPr>
        <p:txBody>
          <a:bodyPr>
            <a:noAutofit/>
          </a:bodyPr>
          <a:lstStyle>
            <a:lvl1pPr marL="0" indent="0" algn="l">
              <a:buNone/>
              <a:defRPr sz="1800" i="1">
                <a:latin typeface="Georgia" panose="020405020504050203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FI"/>
          </a:p>
        </p:txBody>
      </p:sp>
      <p:grpSp>
        <p:nvGrpSpPr>
          <p:cNvPr id="25" name="Graphic 6">
            <a:extLst>
              <a:ext uri="{FF2B5EF4-FFF2-40B4-BE49-F238E27FC236}">
                <a16:creationId xmlns:a16="http://schemas.microsoft.com/office/drawing/2014/main" id="{92284836-74A9-1045-B15F-AC5620033D95}"/>
              </a:ext>
            </a:extLst>
          </p:cNvPr>
          <p:cNvGrpSpPr/>
          <p:nvPr userDrawn="1"/>
        </p:nvGrpSpPr>
        <p:grpSpPr>
          <a:xfrm>
            <a:off x="635039" y="635242"/>
            <a:ext cx="2731745" cy="664884"/>
            <a:chOff x="-8379918" y="-2906540"/>
            <a:chExt cx="5762217" cy="1402475"/>
          </a:xfrm>
          <a:solidFill>
            <a:schemeClr val="accent2"/>
          </a:solidFill>
        </p:grpSpPr>
        <p:sp>
          <p:nvSpPr>
            <p:cNvPr id="26" name="Graphic 6">
              <a:extLst>
                <a:ext uri="{FF2B5EF4-FFF2-40B4-BE49-F238E27FC236}">
                  <a16:creationId xmlns:a16="http://schemas.microsoft.com/office/drawing/2014/main" id="{65BED04A-9DCB-B04D-A467-6E6A678A4656}"/>
                </a:ext>
              </a:extLst>
            </p:cNvPr>
            <p:cNvSpPr/>
            <p:nvPr/>
          </p:nvSpPr>
          <p:spPr>
            <a:xfrm>
              <a:off x="-8009734" y="-2906540"/>
              <a:ext cx="720277" cy="271521"/>
            </a:xfrm>
            <a:custGeom>
              <a:avLst/>
              <a:gdLst>
                <a:gd name="connsiteX0" fmla="*/ 485009 w 720277"/>
                <a:gd name="connsiteY0" fmla="*/ 11907 h 271521"/>
                <a:gd name="connsiteX1" fmla="*/ 235173 w 720277"/>
                <a:gd name="connsiteY1" fmla="*/ 11907 h 271521"/>
                <a:gd name="connsiteX2" fmla="*/ 113969 w 720277"/>
                <a:gd name="connsiteY2" fmla="*/ 47840 h 271521"/>
                <a:gd name="connsiteX3" fmla="*/ 0 w 720277"/>
                <a:gd name="connsiteY3" fmla="*/ 107729 h 271521"/>
                <a:gd name="connsiteX4" fmla="*/ 108351 w 720277"/>
                <a:gd name="connsiteY4" fmla="*/ 271521 h 271521"/>
                <a:gd name="connsiteX5" fmla="*/ 187853 w 720277"/>
                <a:gd name="connsiteY5" fmla="*/ 229694 h 271521"/>
                <a:gd name="connsiteX6" fmla="*/ 272591 w 720277"/>
                <a:gd name="connsiteY6" fmla="*/ 204598 h 271521"/>
                <a:gd name="connsiteX7" fmla="*/ 447591 w 720277"/>
                <a:gd name="connsiteY7" fmla="*/ 204598 h 271521"/>
                <a:gd name="connsiteX8" fmla="*/ 532424 w 720277"/>
                <a:gd name="connsiteY8" fmla="*/ 229694 h 271521"/>
                <a:gd name="connsiteX9" fmla="*/ 611926 w 720277"/>
                <a:gd name="connsiteY9" fmla="*/ 271521 h 271521"/>
                <a:gd name="connsiteX10" fmla="*/ 720277 w 720277"/>
                <a:gd name="connsiteY10" fmla="*/ 107729 h 271521"/>
                <a:gd name="connsiteX11" fmla="*/ 606309 w 720277"/>
                <a:gd name="connsiteY11" fmla="*/ 47840 h 271521"/>
                <a:gd name="connsiteX12" fmla="*/ 485009 w 720277"/>
                <a:gd name="connsiteY12" fmla="*/ 11907 h 271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20277" h="271521">
                  <a:moveTo>
                    <a:pt x="485009" y="11907"/>
                  </a:moveTo>
                  <a:cubicBezTo>
                    <a:pt x="403032" y="-3969"/>
                    <a:pt x="317246" y="-3969"/>
                    <a:pt x="235173" y="11907"/>
                  </a:cubicBezTo>
                  <a:cubicBezTo>
                    <a:pt x="193756" y="19892"/>
                    <a:pt x="152910" y="32060"/>
                    <a:pt x="113969" y="47840"/>
                  </a:cubicBezTo>
                  <a:cubicBezTo>
                    <a:pt x="74170" y="63906"/>
                    <a:pt x="35800" y="84059"/>
                    <a:pt x="0" y="107729"/>
                  </a:cubicBezTo>
                  <a:lnTo>
                    <a:pt x="108351" y="271521"/>
                  </a:lnTo>
                  <a:cubicBezTo>
                    <a:pt x="133297" y="255075"/>
                    <a:pt x="160051" y="241006"/>
                    <a:pt x="187853" y="229694"/>
                  </a:cubicBezTo>
                  <a:cubicBezTo>
                    <a:pt x="215084" y="218762"/>
                    <a:pt x="243647" y="210206"/>
                    <a:pt x="272591" y="204598"/>
                  </a:cubicBezTo>
                  <a:cubicBezTo>
                    <a:pt x="330099" y="193570"/>
                    <a:pt x="390273" y="193570"/>
                    <a:pt x="447591" y="204598"/>
                  </a:cubicBezTo>
                  <a:cubicBezTo>
                    <a:pt x="476535" y="210206"/>
                    <a:pt x="505194" y="218667"/>
                    <a:pt x="532424" y="229694"/>
                  </a:cubicBezTo>
                  <a:cubicBezTo>
                    <a:pt x="560131" y="241006"/>
                    <a:pt x="586886" y="254980"/>
                    <a:pt x="611926" y="271521"/>
                  </a:cubicBezTo>
                  <a:lnTo>
                    <a:pt x="720277" y="107729"/>
                  </a:lnTo>
                  <a:cubicBezTo>
                    <a:pt x="684382" y="84059"/>
                    <a:pt x="646107" y="63906"/>
                    <a:pt x="606309" y="47840"/>
                  </a:cubicBezTo>
                  <a:cubicBezTo>
                    <a:pt x="567367" y="32060"/>
                    <a:pt x="526521" y="19892"/>
                    <a:pt x="485009" y="11907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27" name="Graphic 6">
              <a:extLst>
                <a:ext uri="{FF2B5EF4-FFF2-40B4-BE49-F238E27FC236}">
                  <a16:creationId xmlns:a16="http://schemas.microsoft.com/office/drawing/2014/main" id="{64103321-7082-6B4A-BA1F-027C974153D7}"/>
                </a:ext>
              </a:extLst>
            </p:cNvPr>
            <p:cNvSpPr/>
            <p:nvPr/>
          </p:nvSpPr>
          <p:spPr>
            <a:xfrm>
              <a:off x="-8379918" y="-2575795"/>
              <a:ext cx="1073417" cy="1071730"/>
            </a:xfrm>
            <a:custGeom>
              <a:avLst/>
              <a:gdLst>
                <a:gd name="connsiteX0" fmla="*/ 1073132 w 1073417"/>
                <a:gd name="connsiteY0" fmla="*/ 341843 h 1071730"/>
                <a:gd name="connsiteX1" fmla="*/ 730751 w 1073417"/>
                <a:gd name="connsiteY1" fmla="*/ 0 h 1071730"/>
                <a:gd name="connsiteX2" fmla="*/ 388369 w 1073417"/>
                <a:gd name="connsiteY2" fmla="*/ 341843 h 1071730"/>
                <a:gd name="connsiteX3" fmla="*/ 386655 w 1073417"/>
                <a:gd name="connsiteY3" fmla="*/ 386047 h 1071730"/>
                <a:gd name="connsiteX4" fmla="*/ 386179 w 1073417"/>
                <a:gd name="connsiteY4" fmla="*/ 385572 h 1071730"/>
                <a:gd name="connsiteX5" fmla="*/ 342382 w 1073417"/>
                <a:gd name="connsiteY5" fmla="*/ 387663 h 1071730"/>
                <a:gd name="connsiteX6" fmla="*/ 0 w 1073417"/>
                <a:gd name="connsiteY6" fmla="*/ 729507 h 1071730"/>
                <a:gd name="connsiteX7" fmla="*/ 342382 w 1073417"/>
                <a:gd name="connsiteY7" fmla="*/ 1071350 h 1071730"/>
                <a:gd name="connsiteX8" fmla="*/ 1073418 w 1073417"/>
                <a:gd name="connsiteY8" fmla="*/ 1071731 h 1071730"/>
                <a:gd name="connsiteX9" fmla="*/ 1073323 w 1073417"/>
                <a:gd name="connsiteY9" fmla="*/ 1071635 h 1071730"/>
                <a:gd name="connsiteX10" fmla="*/ 1073418 w 1073417"/>
                <a:gd name="connsiteY10" fmla="*/ 1071731 h 1071730"/>
                <a:gd name="connsiteX11" fmla="*/ 1073132 w 1073417"/>
                <a:gd name="connsiteY11" fmla="*/ 341843 h 1071730"/>
                <a:gd name="connsiteX12" fmla="*/ 837959 w 1073417"/>
                <a:gd name="connsiteY12" fmla="*/ 844342 h 1071730"/>
                <a:gd name="connsiteX13" fmla="*/ 377324 w 1073417"/>
                <a:gd name="connsiteY13" fmla="*/ 844342 h 1071730"/>
                <a:gd name="connsiteX14" fmla="*/ 245361 w 1073417"/>
                <a:gd name="connsiteY14" fmla="*/ 710684 h 1071730"/>
                <a:gd name="connsiteX15" fmla="*/ 377324 w 1073417"/>
                <a:gd name="connsiteY15" fmla="*/ 578928 h 1071730"/>
                <a:gd name="connsiteX16" fmla="*/ 572128 w 1073417"/>
                <a:gd name="connsiteY16" fmla="*/ 578928 h 1071730"/>
                <a:gd name="connsiteX17" fmla="*/ 572033 w 1073417"/>
                <a:gd name="connsiteY17" fmla="*/ 578833 h 1071730"/>
                <a:gd name="connsiteX18" fmla="*/ 572128 w 1073417"/>
                <a:gd name="connsiteY18" fmla="*/ 578928 h 1071730"/>
                <a:gd name="connsiteX19" fmla="*/ 572128 w 1073417"/>
                <a:gd name="connsiteY19" fmla="*/ 376541 h 1071730"/>
                <a:gd name="connsiteX20" fmla="*/ 704091 w 1073417"/>
                <a:gd name="connsiteY20" fmla="*/ 244785 h 1071730"/>
                <a:gd name="connsiteX21" fmla="*/ 837959 w 1073417"/>
                <a:gd name="connsiteY21" fmla="*/ 376541 h 1071730"/>
                <a:gd name="connsiteX22" fmla="*/ 838530 w 1073417"/>
                <a:gd name="connsiteY22" fmla="*/ 844817 h 1071730"/>
                <a:gd name="connsiteX23" fmla="*/ 837959 w 1073417"/>
                <a:gd name="connsiteY23" fmla="*/ 844342 h 107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73417" h="1071730">
                  <a:moveTo>
                    <a:pt x="1073132" y="341843"/>
                  </a:moveTo>
                  <a:cubicBezTo>
                    <a:pt x="1073132" y="153050"/>
                    <a:pt x="919841" y="0"/>
                    <a:pt x="730751" y="0"/>
                  </a:cubicBezTo>
                  <a:cubicBezTo>
                    <a:pt x="541660" y="0"/>
                    <a:pt x="388369" y="153050"/>
                    <a:pt x="388369" y="341843"/>
                  </a:cubicBezTo>
                  <a:lnTo>
                    <a:pt x="386655" y="386047"/>
                  </a:lnTo>
                  <a:lnTo>
                    <a:pt x="386179" y="385572"/>
                  </a:lnTo>
                  <a:lnTo>
                    <a:pt x="342382" y="387663"/>
                  </a:lnTo>
                  <a:cubicBezTo>
                    <a:pt x="153291" y="387663"/>
                    <a:pt x="0" y="540713"/>
                    <a:pt x="0" y="729507"/>
                  </a:cubicBezTo>
                  <a:cubicBezTo>
                    <a:pt x="0" y="918300"/>
                    <a:pt x="153291" y="1071350"/>
                    <a:pt x="342382" y="1071350"/>
                  </a:cubicBezTo>
                  <a:lnTo>
                    <a:pt x="1073418" y="1071731"/>
                  </a:lnTo>
                  <a:lnTo>
                    <a:pt x="1073323" y="1071635"/>
                  </a:lnTo>
                  <a:lnTo>
                    <a:pt x="1073418" y="1071731"/>
                  </a:lnTo>
                  <a:lnTo>
                    <a:pt x="1073132" y="341843"/>
                  </a:lnTo>
                  <a:close/>
                  <a:moveTo>
                    <a:pt x="837959" y="844342"/>
                  </a:moveTo>
                  <a:lnTo>
                    <a:pt x="377324" y="844342"/>
                  </a:lnTo>
                  <a:cubicBezTo>
                    <a:pt x="304487" y="844342"/>
                    <a:pt x="245361" y="783407"/>
                    <a:pt x="245361" y="710684"/>
                  </a:cubicBezTo>
                  <a:cubicBezTo>
                    <a:pt x="245361" y="637962"/>
                    <a:pt x="304487" y="578928"/>
                    <a:pt x="377324" y="578928"/>
                  </a:cubicBezTo>
                  <a:lnTo>
                    <a:pt x="572128" y="578928"/>
                  </a:lnTo>
                  <a:lnTo>
                    <a:pt x="572033" y="578833"/>
                  </a:lnTo>
                  <a:lnTo>
                    <a:pt x="572128" y="578928"/>
                  </a:lnTo>
                  <a:lnTo>
                    <a:pt x="572128" y="376541"/>
                  </a:lnTo>
                  <a:cubicBezTo>
                    <a:pt x="572128" y="303819"/>
                    <a:pt x="631159" y="244785"/>
                    <a:pt x="704091" y="244785"/>
                  </a:cubicBezTo>
                  <a:cubicBezTo>
                    <a:pt x="776928" y="244785"/>
                    <a:pt x="837959" y="303819"/>
                    <a:pt x="837959" y="376541"/>
                  </a:cubicBezTo>
                  <a:lnTo>
                    <a:pt x="838530" y="844817"/>
                  </a:lnTo>
                  <a:lnTo>
                    <a:pt x="837959" y="844342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28" name="Graphic 6">
              <a:extLst>
                <a:ext uri="{FF2B5EF4-FFF2-40B4-BE49-F238E27FC236}">
                  <a16:creationId xmlns:a16="http://schemas.microsoft.com/office/drawing/2014/main" id="{0E09EA58-3564-C54F-A005-872699BCB43A}"/>
                </a:ext>
              </a:extLst>
            </p:cNvPr>
            <p:cNvSpPr/>
            <p:nvPr/>
          </p:nvSpPr>
          <p:spPr>
            <a:xfrm>
              <a:off x="-6953645" y="-2135277"/>
              <a:ext cx="243456" cy="411143"/>
            </a:xfrm>
            <a:custGeom>
              <a:avLst/>
              <a:gdLst>
                <a:gd name="connsiteX0" fmla="*/ 188329 w 243456"/>
                <a:gd name="connsiteY0" fmla="*/ 196779 h 411143"/>
                <a:gd name="connsiteX1" fmla="*/ 113207 w 243456"/>
                <a:gd name="connsiteY1" fmla="*/ 135654 h 411143"/>
                <a:gd name="connsiteX2" fmla="*/ 86738 w 243456"/>
                <a:gd name="connsiteY2" fmla="*/ 101431 h 411143"/>
                <a:gd name="connsiteX3" fmla="*/ 123680 w 243456"/>
                <a:gd name="connsiteY3" fmla="*/ 78331 h 411143"/>
                <a:gd name="connsiteX4" fmla="*/ 213655 w 243456"/>
                <a:gd name="connsiteY4" fmla="*/ 121299 h 411143"/>
                <a:gd name="connsiteX5" fmla="*/ 228032 w 243456"/>
                <a:gd name="connsiteY5" fmla="*/ 52950 h 411143"/>
                <a:gd name="connsiteX6" fmla="*/ 123109 w 243456"/>
                <a:gd name="connsiteY6" fmla="*/ 0 h 411143"/>
                <a:gd name="connsiteX7" fmla="*/ 13234 w 243456"/>
                <a:gd name="connsiteY7" fmla="*/ 98104 h 411143"/>
                <a:gd name="connsiteX8" fmla="*/ 51890 w 243456"/>
                <a:gd name="connsiteY8" fmla="*/ 179668 h 411143"/>
                <a:gd name="connsiteX9" fmla="*/ 141294 w 243456"/>
                <a:gd name="connsiteY9" fmla="*/ 256288 h 411143"/>
                <a:gd name="connsiteX10" fmla="*/ 169953 w 243456"/>
                <a:gd name="connsiteY10" fmla="*/ 300396 h 411143"/>
                <a:gd name="connsiteX11" fmla="*/ 126917 w 243456"/>
                <a:gd name="connsiteY11" fmla="*/ 332908 h 411143"/>
                <a:gd name="connsiteX12" fmla="*/ 21518 w 243456"/>
                <a:gd name="connsiteY12" fmla="*/ 275015 h 411143"/>
                <a:gd name="connsiteX13" fmla="*/ 0 w 243456"/>
                <a:gd name="connsiteY13" fmla="*/ 343365 h 411143"/>
                <a:gd name="connsiteX14" fmla="*/ 123109 w 243456"/>
                <a:gd name="connsiteY14" fmla="*/ 411144 h 411143"/>
                <a:gd name="connsiteX15" fmla="*/ 243456 w 243456"/>
                <a:gd name="connsiteY15" fmla="*/ 299256 h 411143"/>
                <a:gd name="connsiteX16" fmla="*/ 188329 w 243456"/>
                <a:gd name="connsiteY16" fmla="*/ 196779 h 411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3456" h="411143">
                  <a:moveTo>
                    <a:pt x="188329" y="196779"/>
                  </a:moveTo>
                  <a:cubicBezTo>
                    <a:pt x="166811" y="177481"/>
                    <a:pt x="144151" y="160370"/>
                    <a:pt x="113207" y="135654"/>
                  </a:cubicBezTo>
                  <a:cubicBezTo>
                    <a:pt x="101591" y="126243"/>
                    <a:pt x="86738" y="113599"/>
                    <a:pt x="86738" y="101431"/>
                  </a:cubicBezTo>
                  <a:cubicBezTo>
                    <a:pt x="86738" y="83275"/>
                    <a:pt x="106637" y="78331"/>
                    <a:pt x="123680" y="78331"/>
                  </a:cubicBezTo>
                  <a:cubicBezTo>
                    <a:pt x="154624" y="78331"/>
                    <a:pt x="190519" y="94872"/>
                    <a:pt x="213655" y="121299"/>
                  </a:cubicBezTo>
                  <a:lnTo>
                    <a:pt x="228032" y="52950"/>
                  </a:lnTo>
                  <a:cubicBezTo>
                    <a:pt x="211465" y="26522"/>
                    <a:pt x="171762" y="0"/>
                    <a:pt x="123109" y="0"/>
                  </a:cubicBezTo>
                  <a:cubicBezTo>
                    <a:pt x="62935" y="0"/>
                    <a:pt x="13234" y="35268"/>
                    <a:pt x="13234" y="98104"/>
                  </a:cubicBezTo>
                  <a:cubicBezTo>
                    <a:pt x="13234" y="133372"/>
                    <a:pt x="31991" y="158754"/>
                    <a:pt x="51890" y="179668"/>
                  </a:cubicBezTo>
                  <a:cubicBezTo>
                    <a:pt x="73979" y="202768"/>
                    <a:pt x="103781" y="225392"/>
                    <a:pt x="141294" y="256288"/>
                  </a:cubicBezTo>
                  <a:cubicBezTo>
                    <a:pt x="159480" y="271688"/>
                    <a:pt x="169953" y="283285"/>
                    <a:pt x="169953" y="300396"/>
                  </a:cubicBezTo>
                  <a:cubicBezTo>
                    <a:pt x="169953" y="322451"/>
                    <a:pt x="151196" y="332908"/>
                    <a:pt x="126917" y="332908"/>
                  </a:cubicBezTo>
                  <a:cubicBezTo>
                    <a:pt x="88261" y="332908"/>
                    <a:pt x="45226" y="308667"/>
                    <a:pt x="21518" y="275015"/>
                  </a:cubicBezTo>
                  <a:lnTo>
                    <a:pt x="0" y="343365"/>
                  </a:lnTo>
                  <a:cubicBezTo>
                    <a:pt x="13234" y="375876"/>
                    <a:pt x="62935" y="411144"/>
                    <a:pt x="123109" y="411144"/>
                  </a:cubicBezTo>
                  <a:cubicBezTo>
                    <a:pt x="193756" y="411144"/>
                    <a:pt x="243456" y="366465"/>
                    <a:pt x="243456" y="299256"/>
                  </a:cubicBezTo>
                  <a:cubicBezTo>
                    <a:pt x="243456" y="253626"/>
                    <a:pt x="218702" y="223301"/>
                    <a:pt x="188329" y="196779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29" name="Graphic 6">
              <a:extLst>
                <a:ext uri="{FF2B5EF4-FFF2-40B4-BE49-F238E27FC236}">
                  <a16:creationId xmlns:a16="http://schemas.microsoft.com/office/drawing/2014/main" id="{A04C4F26-0EF1-B144-A462-51E2A877199D}"/>
                </a:ext>
              </a:extLst>
            </p:cNvPr>
            <p:cNvSpPr/>
            <p:nvPr/>
          </p:nvSpPr>
          <p:spPr>
            <a:xfrm>
              <a:off x="-6609169" y="-2127482"/>
              <a:ext cx="322958" cy="395743"/>
            </a:xfrm>
            <a:custGeom>
              <a:avLst/>
              <a:gdLst>
                <a:gd name="connsiteX0" fmla="*/ 160622 w 322958"/>
                <a:gd name="connsiteY0" fmla="*/ 146586 h 395743"/>
                <a:gd name="connsiteX1" fmla="*/ 80073 w 322958"/>
                <a:gd name="connsiteY1" fmla="*/ 0 h 395743"/>
                <a:gd name="connsiteX2" fmla="*/ 0 w 322958"/>
                <a:gd name="connsiteY2" fmla="*/ 0 h 395743"/>
                <a:gd name="connsiteX3" fmla="*/ 125870 w 322958"/>
                <a:gd name="connsiteY3" fmla="*/ 230336 h 395743"/>
                <a:gd name="connsiteX4" fmla="*/ 125870 w 322958"/>
                <a:gd name="connsiteY4" fmla="*/ 395744 h 395743"/>
                <a:gd name="connsiteX5" fmla="*/ 198231 w 322958"/>
                <a:gd name="connsiteY5" fmla="*/ 395744 h 395743"/>
                <a:gd name="connsiteX6" fmla="*/ 198231 w 322958"/>
                <a:gd name="connsiteY6" fmla="*/ 230336 h 395743"/>
                <a:gd name="connsiteX7" fmla="*/ 322959 w 322958"/>
                <a:gd name="connsiteY7" fmla="*/ 0 h 395743"/>
                <a:gd name="connsiteX8" fmla="*/ 241267 w 322958"/>
                <a:gd name="connsiteY8" fmla="*/ 0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2958" h="395743">
                  <a:moveTo>
                    <a:pt x="160622" y="146586"/>
                  </a:moveTo>
                  <a:lnTo>
                    <a:pt x="80073" y="0"/>
                  </a:lnTo>
                  <a:lnTo>
                    <a:pt x="0" y="0"/>
                  </a:lnTo>
                  <a:lnTo>
                    <a:pt x="125870" y="230336"/>
                  </a:lnTo>
                  <a:lnTo>
                    <a:pt x="125870" y="395744"/>
                  </a:lnTo>
                  <a:lnTo>
                    <a:pt x="198231" y="395744"/>
                  </a:lnTo>
                  <a:lnTo>
                    <a:pt x="198231" y="230336"/>
                  </a:lnTo>
                  <a:lnTo>
                    <a:pt x="322959" y="0"/>
                  </a:lnTo>
                  <a:lnTo>
                    <a:pt x="241267" y="0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30" name="Graphic 6">
              <a:extLst>
                <a:ext uri="{FF2B5EF4-FFF2-40B4-BE49-F238E27FC236}">
                  <a16:creationId xmlns:a16="http://schemas.microsoft.com/office/drawing/2014/main" id="{956EAB11-0844-DE4C-8F3C-8AE14A47EEAB}"/>
                </a:ext>
              </a:extLst>
            </p:cNvPr>
            <p:cNvSpPr/>
            <p:nvPr/>
          </p:nvSpPr>
          <p:spPr>
            <a:xfrm>
              <a:off x="-6148248" y="-2127482"/>
              <a:ext cx="339525" cy="395743"/>
            </a:xfrm>
            <a:custGeom>
              <a:avLst/>
              <a:gdLst>
                <a:gd name="connsiteX0" fmla="*/ 124251 w 339525"/>
                <a:gd name="connsiteY0" fmla="*/ 0 h 395743"/>
                <a:gd name="connsiteX1" fmla="*/ 0 w 339525"/>
                <a:gd name="connsiteY1" fmla="*/ 0 h 395743"/>
                <a:gd name="connsiteX2" fmla="*/ 0 w 339525"/>
                <a:gd name="connsiteY2" fmla="*/ 395744 h 395743"/>
                <a:gd name="connsiteX3" fmla="*/ 124251 w 339525"/>
                <a:gd name="connsiteY3" fmla="*/ 395744 h 395743"/>
                <a:gd name="connsiteX4" fmla="*/ 339525 w 339525"/>
                <a:gd name="connsiteY4" fmla="*/ 197824 h 395743"/>
                <a:gd name="connsiteX5" fmla="*/ 124251 w 339525"/>
                <a:gd name="connsiteY5" fmla="*/ 0 h 395743"/>
                <a:gd name="connsiteX6" fmla="*/ 145198 w 339525"/>
                <a:gd name="connsiteY6" fmla="*/ 317412 h 395743"/>
                <a:gd name="connsiteX7" fmla="*/ 72361 w 339525"/>
                <a:gd name="connsiteY7" fmla="*/ 317412 h 395743"/>
                <a:gd name="connsiteX8" fmla="*/ 72361 w 339525"/>
                <a:gd name="connsiteY8" fmla="*/ 78236 h 395743"/>
                <a:gd name="connsiteX9" fmla="*/ 145198 w 339525"/>
                <a:gd name="connsiteY9" fmla="*/ 78236 h 395743"/>
                <a:gd name="connsiteX10" fmla="*/ 265546 w 339525"/>
                <a:gd name="connsiteY10" fmla="*/ 197824 h 395743"/>
                <a:gd name="connsiteX11" fmla="*/ 145198 w 339525"/>
                <a:gd name="connsiteY11" fmla="*/ 317412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9525" h="395743">
                  <a:moveTo>
                    <a:pt x="124251" y="0"/>
                  </a:moveTo>
                  <a:lnTo>
                    <a:pt x="0" y="0"/>
                  </a:lnTo>
                  <a:lnTo>
                    <a:pt x="0" y="395744"/>
                  </a:lnTo>
                  <a:lnTo>
                    <a:pt x="124251" y="395744"/>
                  </a:lnTo>
                  <a:cubicBezTo>
                    <a:pt x="247360" y="395744"/>
                    <a:pt x="339525" y="322451"/>
                    <a:pt x="339525" y="197824"/>
                  </a:cubicBezTo>
                  <a:cubicBezTo>
                    <a:pt x="339525" y="71582"/>
                    <a:pt x="248979" y="0"/>
                    <a:pt x="124251" y="0"/>
                  </a:cubicBezTo>
                  <a:close/>
                  <a:moveTo>
                    <a:pt x="145198" y="317412"/>
                  </a:moveTo>
                  <a:lnTo>
                    <a:pt x="72361" y="317412"/>
                  </a:lnTo>
                  <a:lnTo>
                    <a:pt x="72361" y="78236"/>
                  </a:lnTo>
                  <a:lnTo>
                    <a:pt x="145198" y="78236"/>
                  </a:lnTo>
                  <a:cubicBezTo>
                    <a:pt x="215845" y="78236"/>
                    <a:pt x="265546" y="130615"/>
                    <a:pt x="265546" y="197824"/>
                  </a:cubicBezTo>
                  <a:cubicBezTo>
                    <a:pt x="265546" y="270072"/>
                    <a:pt x="213084" y="317412"/>
                    <a:pt x="145198" y="317412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31" name="Graphic 6">
              <a:extLst>
                <a:ext uri="{FF2B5EF4-FFF2-40B4-BE49-F238E27FC236}">
                  <a16:creationId xmlns:a16="http://schemas.microsoft.com/office/drawing/2014/main" id="{1996A647-6031-A743-BC04-C7ED9D4B28B7}"/>
                </a:ext>
              </a:extLst>
            </p:cNvPr>
            <p:cNvSpPr/>
            <p:nvPr/>
          </p:nvSpPr>
          <p:spPr>
            <a:xfrm>
              <a:off x="-5497952" y="-2238229"/>
              <a:ext cx="79406" cy="79281"/>
            </a:xfrm>
            <a:custGeom>
              <a:avLst/>
              <a:gdLst>
                <a:gd name="connsiteX0" fmla="*/ 39703 w 79406"/>
                <a:gd name="connsiteY0" fmla="*/ 79282 h 79281"/>
                <a:gd name="connsiteX1" fmla="*/ 79407 w 79406"/>
                <a:gd name="connsiteY1" fmla="*/ 39641 h 79281"/>
                <a:gd name="connsiteX2" fmla="*/ 39703 w 79406"/>
                <a:gd name="connsiteY2" fmla="*/ 0 h 79281"/>
                <a:gd name="connsiteX3" fmla="*/ 0 w 79406"/>
                <a:gd name="connsiteY3" fmla="*/ 39641 h 79281"/>
                <a:gd name="connsiteX4" fmla="*/ 39703 w 79406"/>
                <a:gd name="connsiteY4" fmla="*/ 79282 h 7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06" h="79281">
                  <a:moveTo>
                    <a:pt x="39703" y="79282"/>
                  </a:moveTo>
                  <a:cubicBezTo>
                    <a:pt x="61793" y="79282"/>
                    <a:pt x="79407" y="62171"/>
                    <a:pt x="79407" y="39641"/>
                  </a:cubicBezTo>
                  <a:cubicBezTo>
                    <a:pt x="79407" y="17587"/>
                    <a:pt x="61697" y="0"/>
                    <a:pt x="39703" y="0"/>
                  </a:cubicBezTo>
                  <a:cubicBezTo>
                    <a:pt x="17043" y="0"/>
                    <a:pt x="0" y="17682"/>
                    <a:pt x="0" y="39641"/>
                  </a:cubicBezTo>
                  <a:cubicBezTo>
                    <a:pt x="0" y="62171"/>
                    <a:pt x="17138" y="79282"/>
                    <a:pt x="39703" y="79282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32" name="Graphic 6">
              <a:extLst>
                <a:ext uri="{FF2B5EF4-FFF2-40B4-BE49-F238E27FC236}">
                  <a16:creationId xmlns:a16="http://schemas.microsoft.com/office/drawing/2014/main" id="{40AFA4B1-A978-5E46-9A50-42341F8586B7}"/>
                </a:ext>
              </a:extLst>
            </p:cNvPr>
            <p:cNvSpPr/>
            <p:nvPr/>
          </p:nvSpPr>
          <p:spPr>
            <a:xfrm>
              <a:off x="-5613825" y="-2238229"/>
              <a:ext cx="79406" cy="79281"/>
            </a:xfrm>
            <a:custGeom>
              <a:avLst/>
              <a:gdLst>
                <a:gd name="connsiteX0" fmla="*/ 39704 w 79406"/>
                <a:gd name="connsiteY0" fmla="*/ 79282 h 79281"/>
                <a:gd name="connsiteX1" fmla="*/ 79407 w 79406"/>
                <a:gd name="connsiteY1" fmla="*/ 39641 h 79281"/>
                <a:gd name="connsiteX2" fmla="*/ 39704 w 79406"/>
                <a:gd name="connsiteY2" fmla="*/ 0 h 79281"/>
                <a:gd name="connsiteX3" fmla="*/ 0 w 79406"/>
                <a:gd name="connsiteY3" fmla="*/ 39641 h 79281"/>
                <a:gd name="connsiteX4" fmla="*/ 39704 w 79406"/>
                <a:gd name="connsiteY4" fmla="*/ 79282 h 7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06" h="79281">
                  <a:moveTo>
                    <a:pt x="39704" y="79282"/>
                  </a:moveTo>
                  <a:cubicBezTo>
                    <a:pt x="62364" y="79282"/>
                    <a:pt x="79407" y="62171"/>
                    <a:pt x="79407" y="39641"/>
                  </a:cubicBezTo>
                  <a:cubicBezTo>
                    <a:pt x="79407" y="17587"/>
                    <a:pt x="62269" y="0"/>
                    <a:pt x="39704" y="0"/>
                  </a:cubicBezTo>
                  <a:cubicBezTo>
                    <a:pt x="17614" y="0"/>
                    <a:pt x="0" y="17682"/>
                    <a:pt x="0" y="39641"/>
                  </a:cubicBezTo>
                  <a:cubicBezTo>
                    <a:pt x="-95" y="62171"/>
                    <a:pt x="17614" y="79282"/>
                    <a:pt x="39704" y="79282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33" name="Graphic 6">
              <a:extLst>
                <a:ext uri="{FF2B5EF4-FFF2-40B4-BE49-F238E27FC236}">
                  <a16:creationId xmlns:a16="http://schemas.microsoft.com/office/drawing/2014/main" id="{62D00FC8-ED71-5542-BDB3-361D309F0672}"/>
                </a:ext>
              </a:extLst>
            </p:cNvPr>
            <p:cNvSpPr/>
            <p:nvPr/>
          </p:nvSpPr>
          <p:spPr>
            <a:xfrm>
              <a:off x="-5708846" y="-2127482"/>
              <a:ext cx="383513" cy="395743"/>
            </a:xfrm>
            <a:custGeom>
              <a:avLst/>
              <a:gdLst>
                <a:gd name="connsiteX0" fmla="*/ 156243 w 383513"/>
                <a:gd name="connsiteY0" fmla="*/ 0 h 395743"/>
                <a:gd name="connsiteX1" fmla="*/ 0 w 383513"/>
                <a:gd name="connsiteY1" fmla="*/ 395744 h 395743"/>
                <a:gd name="connsiteX2" fmla="*/ 77788 w 383513"/>
                <a:gd name="connsiteY2" fmla="*/ 395744 h 395743"/>
                <a:gd name="connsiteX3" fmla="*/ 109779 w 383513"/>
                <a:gd name="connsiteY3" fmla="*/ 314751 h 395743"/>
                <a:gd name="connsiteX4" fmla="*/ 275353 w 383513"/>
                <a:gd name="connsiteY4" fmla="*/ 314751 h 395743"/>
                <a:gd name="connsiteX5" fmla="*/ 307344 w 383513"/>
                <a:gd name="connsiteY5" fmla="*/ 395744 h 395743"/>
                <a:gd name="connsiteX6" fmla="*/ 383513 w 383513"/>
                <a:gd name="connsiteY6" fmla="*/ 395744 h 395743"/>
                <a:gd name="connsiteX7" fmla="*/ 227271 w 383513"/>
                <a:gd name="connsiteY7" fmla="*/ 0 h 395743"/>
                <a:gd name="connsiteX8" fmla="*/ 156243 w 383513"/>
                <a:gd name="connsiteY8" fmla="*/ 0 h 395743"/>
                <a:gd name="connsiteX9" fmla="*/ 139676 w 383513"/>
                <a:gd name="connsiteY9" fmla="*/ 238036 h 395743"/>
                <a:gd name="connsiteX10" fmla="*/ 192709 w 383513"/>
                <a:gd name="connsiteY10" fmla="*/ 104663 h 395743"/>
                <a:gd name="connsiteX11" fmla="*/ 245170 w 383513"/>
                <a:gd name="connsiteY11" fmla="*/ 238036 h 395743"/>
                <a:gd name="connsiteX12" fmla="*/ 139676 w 383513"/>
                <a:gd name="connsiteY12" fmla="*/ 238036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3513" h="395743">
                  <a:moveTo>
                    <a:pt x="156243" y="0"/>
                  </a:moveTo>
                  <a:lnTo>
                    <a:pt x="0" y="395744"/>
                  </a:lnTo>
                  <a:lnTo>
                    <a:pt x="77788" y="395744"/>
                  </a:lnTo>
                  <a:lnTo>
                    <a:pt x="109779" y="314751"/>
                  </a:lnTo>
                  <a:lnTo>
                    <a:pt x="275353" y="314751"/>
                  </a:lnTo>
                  <a:lnTo>
                    <a:pt x="307344" y="395744"/>
                  </a:lnTo>
                  <a:lnTo>
                    <a:pt x="383513" y="395744"/>
                  </a:lnTo>
                  <a:lnTo>
                    <a:pt x="227271" y="0"/>
                  </a:lnTo>
                  <a:lnTo>
                    <a:pt x="156243" y="0"/>
                  </a:lnTo>
                  <a:close/>
                  <a:moveTo>
                    <a:pt x="139676" y="238036"/>
                  </a:moveTo>
                  <a:lnTo>
                    <a:pt x="192709" y="104663"/>
                  </a:lnTo>
                  <a:lnTo>
                    <a:pt x="245170" y="238036"/>
                  </a:lnTo>
                  <a:lnTo>
                    <a:pt x="139676" y="238036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34" name="Graphic 6">
              <a:extLst>
                <a:ext uri="{FF2B5EF4-FFF2-40B4-BE49-F238E27FC236}">
                  <a16:creationId xmlns:a16="http://schemas.microsoft.com/office/drawing/2014/main" id="{E1E88A3F-2795-5741-B212-4BA5300F2156}"/>
                </a:ext>
              </a:extLst>
            </p:cNvPr>
            <p:cNvSpPr/>
            <p:nvPr/>
          </p:nvSpPr>
          <p:spPr>
            <a:xfrm>
              <a:off x="-5186609" y="-2127482"/>
              <a:ext cx="328956" cy="395743"/>
            </a:xfrm>
            <a:custGeom>
              <a:avLst/>
              <a:gdLst>
                <a:gd name="connsiteX0" fmla="*/ 256691 w 328956"/>
                <a:gd name="connsiteY0" fmla="*/ 268360 h 395743"/>
                <a:gd name="connsiteX1" fmla="*/ 72266 w 328956"/>
                <a:gd name="connsiteY1" fmla="*/ 0 h 395743"/>
                <a:gd name="connsiteX2" fmla="*/ 0 w 328956"/>
                <a:gd name="connsiteY2" fmla="*/ 0 h 395743"/>
                <a:gd name="connsiteX3" fmla="*/ 0 w 328956"/>
                <a:gd name="connsiteY3" fmla="*/ 395744 h 395743"/>
                <a:gd name="connsiteX4" fmla="*/ 72266 w 328956"/>
                <a:gd name="connsiteY4" fmla="*/ 395744 h 395743"/>
                <a:gd name="connsiteX5" fmla="*/ 72266 w 328956"/>
                <a:gd name="connsiteY5" fmla="*/ 128904 h 395743"/>
                <a:gd name="connsiteX6" fmla="*/ 256120 w 328956"/>
                <a:gd name="connsiteY6" fmla="*/ 395744 h 395743"/>
                <a:gd name="connsiteX7" fmla="*/ 328957 w 328956"/>
                <a:gd name="connsiteY7" fmla="*/ 395744 h 395743"/>
                <a:gd name="connsiteX8" fmla="*/ 328957 w 328956"/>
                <a:gd name="connsiteY8" fmla="*/ 0 h 395743"/>
                <a:gd name="connsiteX9" fmla="*/ 256691 w 328956"/>
                <a:gd name="connsiteY9" fmla="*/ 0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8956" h="395743">
                  <a:moveTo>
                    <a:pt x="256691" y="268360"/>
                  </a:moveTo>
                  <a:lnTo>
                    <a:pt x="72266" y="0"/>
                  </a:lnTo>
                  <a:lnTo>
                    <a:pt x="0" y="0"/>
                  </a:lnTo>
                  <a:lnTo>
                    <a:pt x="0" y="395744"/>
                  </a:lnTo>
                  <a:lnTo>
                    <a:pt x="72266" y="395744"/>
                  </a:lnTo>
                  <a:lnTo>
                    <a:pt x="72266" y="128904"/>
                  </a:lnTo>
                  <a:lnTo>
                    <a:pt x="256120" y="395744"/>
                  </a:lnTo>
                  <a:lnTo>
                    <a:pt x="328957" y="395744"/>
                  </a:lnTo>
                  <a:lnTo>
                    <a:pt x="328957" y="0"/>
                  </a:lnTo>
                  <a:lnTo>
                    <a:pt x="256691" y="0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35" name="Graphic 6">
              <a:extLst>
                <a:ext uri="{FF2B5EF4-FFF2-40B4-BE49-F238E27FC236}">
                  <a16:creationId xmlns:a16="http://schemas.microsoft.com/office/drawing/2014/main" id="{CFC6340F-4AB8-5544-82E5-4C3958F483A5}"/>
                </a:ext>
              </a:extLst>
            </p:cNvPr>
            <p:cNvSpPr/>
            <p:nvPr/>
          </p:nvSpPr>
          <p:spPr>
            <a:xfrm>
              <a:off x="-4675513" y="-2127482"/>
              <a:ext cx="209751" cy="395743"/>
            </a:xfrm>
            <a:custGeom>
              <a:avLst/>
              <a:gdLst>
                <a:gd name="connsiteX0" fmla="*/ 72361 w 209751"/>
                <a:gd name="connsiteY0" fmla="*/ 0 h 395743"/>
                <a:gd name="connsiteX1" fmla="*/ 0 w 209751"/>
                <a:gd name="connsiteY1" fmla="*/ 0 h 395743"/>
                <a:gd name="connsiteX2" fmla="*/ 0 w 209751"/>
                <a:gd name="connsiteY2" fmla="*/ 395744 h 395743"/>
                <a:gd name="connsiteX3" fmla="*/ 209752 w 209751"/>
                <a:gd name="connsiteY3" fmla="*/ 395744 h 395743"/>
                <a:gd name="connsiteX4" fmla="*/ 209752 w 209751"/>
                <a:gd name="connsiteY4" fmla="*/ 317412 h 395743"/>
                <a:gd name="connsiteX5" fmla="*/ 72361 w 209751"/>
                <a:gd name="connsiteY5" fmla="*/ 317412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751" h="395743">
                  <a:moveTo>
                    <a:pt x="72361" y="0"/>
                  </a:moveTo>
                  <a:lnTo>
                    <a:pt x="0" y="0"/>
                  </a:lnTo>
                  <a:lnTo>
                    <a:pt x="0" y="395744"/>
                  </a:lnTo>
                  <a:lnTo>
                    <a:pt x="209752" y="395744"/>
                  </a:lnTo>
                  <a:lnTo>
                    <a:pt x="209752" y="317412"/>
                  </a:lnTo>
                  <a:lnTo>
                    <a:pt x="72361" y="317412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36" name="Graphic 6">
              <a:extLst>
                <a:ext uri="{FF2B5EF4-FFF2-40B4-BE49-F238E27FC236}">
                  <a16:creationId xmlns:a16="http://schemas.microsoft.com/office/drawing/2014/main" id="{4A231DD4-4093-5E43-B495-36120B6AEE66}"/>
                </a:ext>
              </a:extLst>
            </p:cNvPr>
            <p:cNvSpPr/>
            <p:nvPr/>
          </p:nvSpPr>
          <p:spPr>
            <a:xfrm>
              <a:off x="-4319420" y="-2127482"/>
              <a:ext cx="72360" cy="395743"/>
            </a:xfrm>
            <a:custGeom>
              <a:avLst/>
              <a:gdLst>
                <a:gd name="connsiteX0" fmla="*/ 0 w 72360"/>
                <a:gd name="connsiteY0" fmla="*/ 0 h 395743"/>
                <a:gd name="connsiteX1" fmla="*/ 72361 w 72360"/>
                <a:gd name="connsiteY1" fmla="*/ 0 h 395743"/>
                <a:gd name="connsiteX2" fmla="*/ 72361 w 72360"/>
                <a:gd name="connsiteY2" fmla="*/ 395744 h 395743"/>
                <a:gd name="connsiteX3" fmla="*/ 0 w 72360"/>
                <a:gd name="connsiteY3" fmla="*/ 395744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360" h="395743">
                  <a:moveTo>
                    <a:pt x="0" y="0"/>
                  </a:moveTo>
                  <a:lnTo>
                    <a:pt x="72361" y="0"/>
                  </a:lnTo>
                  <a:lnTo>
                    <a:pt x="72361" y="395744"/>
                  </a:lnTo>
                  <a:lnTo>
                    <a:pt x="0" y="395744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37" name="Graphic 6">
              <a:extLst>
                <a:ext uri="{FF2B5EF4-FFF2-40B4-BE49-F238E27FC236}">
                  <a16:creationId xmlns:a16="http://schemas.microsoft.com/office/drawing/2014/main" id="{B9A7A89E-3F5B-0148-B7AF-18589E183795}"/>
                </a:ext>
              </a:extLst>
            </p:cNvPr>
            <p:cNvSpPr/>
            <p:nvPr/>
          </p:nvSpPr>
          <p:spPr>
            <a:xfrm>
              <a:off x="-4065014" y="-2127482"/>
              <a:ext cx="72360" cy="395743"/>
            </a:xfrm>
            <a:custGeom>
              <a:avLst/>
              <a:gdLst>
                <a:gd name="connsiteX0" fmla="*/ 0 w 72360"/>
                <a:gd name="connsiteY0" fmla="*/ 0 h 395743"/>
                <a:gd name="connsiteX1" fmla="*/ 72361 w 72360"/>
                <a:gd name="connsiteY1" fmla="*/ 0 h 395743"/>
                <a:gd name="connsiteX2" fmla="*/ 72361 w 72360"/>
                <a:gd name="connsiteY2" fmla="*/ 395744 h 395743"/>
                <a:gd name="connsiteX3" fmla="*/ 0 w 72360"/>
                <a:gd name="connsiteY3" fmla="*/ 395744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360" h="395743">
                  <a:moveTo>
                    <a:pt x="0" y="0"/>
                  </a:moveTo>
                  <a:lnTo>
                    <a:pt x="72361" y="0"/>
                  </a:lnTo>
                  <a:lnTo>
                    <a:pt x="72361" y="395744"/>
                  </a:lnTo>
                  <a:lnTo>
                    <a:pt x="0" y="395744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38" name="Graphic 6">
              <a:extLst>
                <a:ext uri="{FF2B5EF4-FFF2-40B4-BE49-F238E27FC236}">
                  <a16:creationId xmlns:a16="http://schemas.microsoft.com/office/drawing/2014/main" id="{41EF9F26-398A-6F47-B221-9A5F412E8770}"/>
                </a:ext>
              </a:extLst>
            </p:cNvPr>
            <p:cNvSpPr/>
            <p:nvPr/>
          </p:nvSpPr>
          <p:spPr>
            <a:xfrm>
              <a:off x="-3850312" y="-2127482"/>
              <a:ext cx="305344" cy="395743"/>
            </a:xfrm>
            <a:custGeom>
              <a:avLst/>
              <a:gdLst>
                <a:gd name="connsiteX0" fmla="*/ 0 w 305344"/>
                <a:gd name="connsiteY0" fmla="*/ 77095 h 395743"/>
                <a:gd name="connsiteX1" fmla="*/ 116539 w 305344"/>
                <a:gd name="connsiteY1" fmla="*/ 77095 h 395743"/>
                <a:gd name="connsiteX2" fmla="*/ 116539 w 305344"/>
                <a:gd name="connsiteY2" fmla="*/ 395744 h 395743"/>
                <a:gd name="connsiteX3" fmla="*/ 188805 w 305344"/>
                <a:gd name="connsiteY3" fmla="*/ 395744 h 395743"/>
                <a:gd name="connsiteX4" fmla="*/ 188805 w 305344"/>
                <a:gd name="connsiteY4" fmla="*/ 77095 h 395743"/>
                <a:gd name="connsiteX5" fmla="*/ 305344 w 305344"/>
                <a:gd name="connsiteY5" fmla="*/ 77095 h 395743"/>
                <a:gd name="connsiteX6" fmla="*/ 305344 w 305344"/>
                <a:gd name="connsiteY6" fmla="*/ 0 h 395743"/>
                <a:gd name="connsiteX7" fmla="*/ 0 w 305344"/>
                <a:gd name="connsiteY7" fmla="*/ 0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5344" h="395743">
                  <a:moveTo>
                    <a:pt x="0" y="77095"/>
                  </a:moveTo>
                  <a:lnTo>
                    <a:pt x="116539" y="77095"/>
                  </a:lnTo>
                  <a:lnTo>
                    <a:pt x="116539" y="395744"/>
                  </a:lnTo>
                  <a:lnTo>
                    <a:pt x="188805" y="395744"/>
                  </a:lnTo>
                  <a:lnTo>
                    <a:pt x="188805" y="77095"/>
                  </a:lnTo>
                  <a:lnTo>
                    <a:pt x="305344" y="77095"/>
                  </a:lnTo>
                  <a:lnTo>
                    <a:pt x="30534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39" name="Graphic 6">
              <a:extLst>
                <a:ext uri="{FF2B5EF4-FFF2-40B4-BE49-F238E27FC236}">
                  <a16:creationId xmlns:a16="http://schemas.microsoft.com/office/drawing/2014/main" id="{1695F8EC-9F69-E04D-BECD-14248F486C4A}"/>
                </a:ext>
              </a:extLst>
            </p:cNvPr>
            <p:cNvSpPr/>
            <p:nvPr/>
          </p:nvSpPr>
          <p:spPr>
            <a:xfrm>
              <a:off x="-3442329" y="-2127482"/>
              <a:ext cx="305248" cy="395743"/>
            </a:xfrm>
            <a:custGeom>
              <a:avLst/>
              <a:gdLst>
                <a:gd name="connsiteX0" fmla="*/ 0 w 305248"/>
                <a:gd name="connsiteY0" fmla="*/ 77095 h 395743"/>
                <a:gd name="connsiteX1" fmla="*/ 116444 w 305248"/>
                <a:gd name="connsiteY1" fmla="*/ 77095 h 395743"/>
                <a:gd name="connsiteX2" fmla="*/ 116444 w 305248"/>
                <a:gd name="connsiteY2" fmla="*/ 395744 h 395743"/>
                <a:gd name="connsiteX3" fmla="*/ 188805 w 305248"/>
                <a:gd name="connsiteY3" fmla="*/ 395744 h 395743"/>
                <a:gd name="connsiteX4" fmla="*/ 188805 w 305248"/>
                <a:gd name="connsiteY4" fmla="*/ 77095 h 395743"/>
                <a:gd name="connsiteX5" fmla="*/ 305249 w 305248"/>
                <a:gd name="connsiteY5" fmla="*/ 77095 h 395743"/>
                <a:gd name="connsiteX6" fmla="*/ 305249 w 305248"/>
                <a:gd name="connsiteY6" fmla="*/ 0 h 395743"/>
                <a:gd name="connsiteX7" fmla="*/ 0 w 305248"/>
                <a:gd name="connsiteY7" fmla="*/ 0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5248" h="395743">
                  <a:moveTo>
                    <a:pt x="0" y="77095"/>
                  </a:moveTo>
                  <a:lnTo>
                    <a:pt x="116444" y="77095"/>
                  </a:lnTo>
                  <a:lnTo>
                    <a:pt x="116444" y="395744"/>
                  </a:lnTo>
                  <a:lnTo>
                    <a:pt x="188805" y="395744"/>
                  </a:lnTo>
                  <a:lnTo>
                    <a:pt x="188805" y="77095"/>
                  </a:lnTo>
                  <a:lnTo>
                    <a:pt x="305249" y="77095"/>
                  </a:lnTo>
                  <a:lnTo>
                    <a:pt x="30524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40" name="Graphic 6">
              <a:extLst>
                <a:ext uri="{FF2B5EF4-FFF2-40B4-BE49-F238E27FC236}">
                  <a16:creationId xmlns:a16="http://schemas.microsoft.com/office/drawing/2014/main" id="{4A775388-6A1D-E44E-BCA3-74B00EFF38BB}"/>
                </a:ext>
              </a:extLst>
            </p:cNvPr>
            <p:cNvSpPr/>
            <p:nvPr/>
          </p:nvSpPr>
          <p:spPr>
            <a:xfrm>
              <a:off x="-3026159" y="-2135277"/>
              <a:ext cx="408458" cy="411238"/>
            </a:xfrm>
            <a:custGeom>
              <a:avLst/>
              <a:gdLst>
                <a:gd name="connsiteX0" fmla="*/ 204229 w 408458"/>
                <a:gd name="connsiteY0" fmla="*/ 0 h 411238"/>
                <a:gd name="connsiteX1" fmla="*/ 0 w 408458"/>
                <a:gd name="connsiteY1" fmla="*/ 205619 h 411238"/>
                <a:gd name="connsiteX2" fmla="*/ 204229 w 408458"/>
                <a:gd name="connsiteY2" fmla="*/ 411239 h 411238"/>
                <a:gd name="connsiteX3" fmla="*/ 408459 w 408458"/>
                <a:gd name="connsiteY3" fmla="*/ 205619 h 411238"/>
                <a:gd name="connsiteX4" fmla="*/ 204229 w 408458"/>
                <a:gd name="connsiteY4" fmla="*/ 0 h 411238"/>
                <a:gd name="connsiteX5" fmla="*/ 204229 w 408458"/>
                <a:gd name="connsiteY5" fmla="*/ 332908 h 411238"/>
                <a:gd name="connsiteX6" fmla="*/ 73980 w 408458"/>
                <a:gd name="connsiteY6" fmla="*/ 205619 h 411238"/>
                <a:gd name="connsiteX7" fmla="*/ 204229 w 408458"/>
                <a:gd name="connsiteY7" fmla="*/ 78331 h 411238"/>
                <a:gd name="connsiteX8" fmla="*/ 334003 w 408458"/>
                <a:gd name="connsiteY8" fmla="*/ 205619 h 411238"/>
                <a:gd name="connsiteX9" fmla="*/ 204229 w 408458"/>
                <a:gd name="connsiteY9" fmla="*/ 332908 h 411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8458" h="411238">
                  <a:moveTo>
                    <a:pt x="204229" y="0"/>
                  </a:moveTo>
                  <a:cubicBezTo>
                    <a:pt x="93784" y="0"/>
                    <a:pt x="0" y="88218"/>
                    <a:pt x="0" y="205619"/>
                  </a:cubicBezTo>
                  <a:cubicBezTo>
                    <a:pt x="0" y="323021"/>
                    <a:pt x="93879" y="411239"/>
                    <a:pt x="204229" y="411239"/>
                  </a:cubicBezTo>
                  <a:cubicBezTo>
                    <a:pt x="314580" y="411239"/>
                    <a:pt x="408459" y="323021"/>
                    <a:pt x="408459" y="205619"/>
                  </a:cubicBezTo>
                  <a:cubicBezTo>
                    <a:pt x="408554" y="86031"/>
                    <a:pt x="314675" y="0"/>
                    <a:pt x="204229" y="0"/>
                  </a:cubicBezTo>
                  <a:close/>
                  <a:moveTo>
                    <a:pt x="204229" y="332908"/>
                  </a:moveTo>
                  <a:cubicBezTo>
                    <a:pt x="130821" y="332908"/>
                    <a:pt x="73980" y="281669"/>
                    <a:pt x="73980" y="205619"/>
                  </a:cubicBezTo>
                  <a:cubicBezTo>
                    <a:pt x="73980" y="129570"/>
                    <a:pt x="130821" y="78331"/>
                    <a:pt x="204229" y="78331"/>
                  </a:cubicBezTo>
                  <a:cubicBezTo>
                    <a:pt x="277638" y="78331"/>
                    <a:pt x="334003" y="129570"/>
                    <a:pt x="334003" y="205619"/>
                  </a:cubicBezTo>
                  <a:cubicBezTo>
                    <a:pt x="334003" y="281669"/>
                    <a:pt x="277733" y="332908"/>
                    <a:pt x="204229" y="332908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</p:grpSp>
    </p:spTree>
    <p:extLst>
      <p:ext uri="{BB962C8B-B14F-4D97-AF65-F5344CB8AC3E}">
        <p14:creationId xmlns:p14="http://schemas.microsoft.com/office/powerpoint/2010/main" val="37889738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43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E8FC6-76EC-984E-9773-C5DBB6E0A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000" y="522000"/>
            <a:ext cx="7632000" cy="5715288"/>
          </a:xfrm>
        </p:spPr>
        <p:txBody>
          <a:bodyPr lIns="90000" anchor="ctr">
            <a:noAutofit/>
          </a:bodyPr>
          <a:lstStyle>
            <a:lvl1pPr>
              <a:defRPr sz="4800" b="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5D02C7-56AD-864F-92B3-D2D0DE206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GB"/>
              <a:t>sydan.fi</a:t>
            </a:r>
            <a:endParaRPr lang="en-FI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7E5256C-3752-B94F-A6D9-FA39F8B3BD4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312150" y="522000"/>
            <a:ext cx="3255963" cy="5715288"/>
          </a:xfrm>
        </p:spPr>
        <p:txBody>
          <a:bodyPr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FI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831756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5D02C7-56AD-864F-92B3-D2D0DE206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GB"/>
              <a:t>sydan.fi</a:t>
            </a:r>
            <a:endParaRPr lang="en-FI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059B9DAB-85CE-DF4D-A5C6-298EA853B8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3888" y="620713"/>
            <a:ext cx="10944225" cy="5616575"/>
          </a:xfrm>
        </p:spPr>
        <p:txBody>
          <a:bodyPr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2D1A288-1727-6D4E-A447-37A23ABB4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0000" y="1404000"/>
            <a:ext cx="7632000" cy="4050000"/>
          </a:xfrm>
        </p:spPr>
        <p:txBody>
          <a:bodyPr lIns="90000" anchor="ctr">
            <a:noAutofit/>
          </a:bodyPr>
          <a:lstStyle>
            <a:lvl1pPr algn="ctr">
              <a:defRPr sz="4800" b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9309800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5A0FA-2B72-944B-9AF2-23F24293B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000" y="522514"/>
            <a:ext cx="11156400" cy="1160917"/>
          </a:xfrm>
        </p:spPr>
        <p:txBody>
          <a:bodyPr>
            <a:noAutofit/>
          </a:bodyPr>
          <a:lstStyle/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8F0AC2-6BD0-2149-9273-97128F87B76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22000" y="1825625"/>
            <a:ext cx="5414400" cy="4351338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/>
              <a:t>Second level</a:t>
            </a:r>
            <a:endParaRPr lang="en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04F519-6FF4-D349-B4E6-56FC5A556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GB"/>
              <a:t>sydan.fi</a:t>
            </a:r>
            <a:endParaRPr lang="en-F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40ECBD2-33AA-6144-9B90-F1F6784AB014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263976" y="1825625"/>
            <a:ext cx="5415662" cy="4351338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/>
              <a:t>Second level</a:t>
            </a:r>
            <a:endParaRPr lang="en-FI"/>
          </a:p>
        </p:txBody>
      </p:sp>
      <p:grpSp>
        <p:nvGrpSpPr>
          <p:cNvPr id="4" name="Graphic 6">
            <a:extLst>
              <a:ext uri="{FF2B5EF4-FFF2-40B4-BE49-F238E27FC236}">
                <a16:creationId xmlns:a16="http://schemas.microsoft.com/office/drawing/2014/main" id="{E07D883F-FB63-D3FF-C47C-71E7D1C01B32}"/>
              </a:ext>
            </a:extLst>
          </p:cNvPr>
          <p:cNvGrpSpPr/>
          <p:nvPr userDrawn="1"/>
        </p:nvGrpSpPr>
        <p:grpSpPr>
          <a:xfrm>
            <a:off x="10262258" y="6336405"/>
            <a:ext cx="1305854" cy="317834"/>
            <a:chOff x="-8379918" y="-2906540"/>
            <a:chExt cx="5762217" cy="1402475"/>
          </a:xfrm>
          <a:solidFill>
            <a:schemeClr val="accent2"/>
          </a:solidFill>
        </p:grpSpPr>
        <p:sp>
          <p:nvSpPr>
            <p:cNvPr id="5" name="Graphic 6">
              <a:extLst>
                <a:ext uri="{FF2B5EF4-FFF2-40B4-BE49-F238E27FC236}">
                  <a16:creationId xmlns:a16="http://schemas.microsoft.com/office/drawing/2014/main" id="{4FB8F07E-F390-D3FA-5231-3CEE5A7DCA55}"/>
                </a:ext>
              </a:extLst>
            </p:cNvPr>
            <p:cNvSpPr/>
            <p:nvPr/>
          </p:nvSpPr>
          <p:spPr>
            <a:xfrm>
              <a:off x="-8009734" y="-2906540"/>
              <a:ext cx="720277" cy="271521"/>
            </a:xfrm>
            <a:custGeom>
              <a:avLst/>
              <a:gdLst>
                <a:gd name="connsiteX0" fmla="*/ 485009 w 720277"/>
                <a:gd name="connsiteY0" fmla="*/ 11907 h 271521"/>
                <a:gd name="connsiteX1" fmla="*/ 235173 w 720277"/>
                <a:gd name="connsiteY1" fmla="*/ 11907 h 271521"/>
                <a:gd name="connsiteX2" fmla="*/ 113969 w 720277"/>
                <a:gd name="connsiteY2" fmla="*/ 47840 h 271521"/>
                <a:gd name="connsiteX3" fmla="*/ 0 w 720277"/>
                <a:gd name="connsiteY3" fmla="*/ 107729 h 271521"/>
                <a:gd name="connsiteX4" fmla="*/ 108351 w 720277"/>
                <a:gd name="connsiteY4" fmla="*/ 271521 h 271521"/>
                <a:gd name="connsiteX5" fmla="*/ 187853 w 720277"/>
                <a:gd name="connsiteY5" fmla="*/ 229694 h 271521"/>
                <a:gd name="connsiteX6" fmla="*/ 272591 w 720277"/>
                <a:gd name="connsiteY6" fmla="*/ 204598 h 271521"/>
                <a:gd name="connsiteX7" fmla="*/ 447591 w 720277"/>
                <a:gd name="connsiteY7" fmla="*/ 204598 h 271521"/>
                <a:gd name="connsiteX8" fmla="*/ 532424 w 720277"/>
                <a:gd name="connsiteY8" fmla="*/ 229694 h 271521"/>
                <a:gd name="connsiteX9" fmla="*/ 611926 w 720277"/>
                <a:gd name="connsiteY9" fmla="*/ 271521 h 271521"/>
                <a:gd name="connsiteX10" fmla="*/ 720277 w 720277"/>
                <a:gd name="connsiteY10" fmla="*/ 107729 h 271521"/>
                <a:gd name="connsiteX11" fmla="*/ 606309 w 720277"/>
                <a:gd name="connsiteY11" fmla="*/ 47840 h 271521"/>
                <a:gd name="connsiteX12" fmla="*/ 485009 w 720277"/>
                <a:gd name="connsiteY12" fmla="*/ 11907 h 271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20277" h="271521">
                  <a:moveTo>
                    <a:pt x="485009" y="11907"/>
                  </a:moveTo>
                  <a:cubicBezTo>
                    <a:pt x="403032" y="-3969"/>
                    <a:pt x="317246" y="-3969"/>
                    <a:pt x="235173" y="11907"/>
                  </a:cubicBezTo>
                  <a:cubicBezTo>
                    <a:pt x="193756" y="19892"/>
                    <a:pt x="152910" y="32060"/>
                    <a:pt x="113969" y="47840"/>
                  </a:cubicBezTo>
                  <a:cubicBezTo>
                    <a:pt x="74170" y="63906"/>
                    <a:pt x="35800" y="84059"/>
                    <a:pt x="0" y="107729"/>
                  </a:cubicBezTo>
                  <a:lnTo>
                    <a:pt x="108351" y="271521"/>
                  </a:lnTo>
                  <a:cubicBezTo>
                    <a:pt x="133297" y="255075"/>
                    <a:pt x="160051" y="241006"/>
                    <a:pt x="187853" y="229694"/>
                  </a:cubicBezTo>
                  <a:cubicBezTo>
                    <a:pt x="215084" y="218762"/>
                    <a:pt x="243647" y="210206"/>
                    <a:pt x="272591" y="204598"/>
                  </a:cubicBezTo>
                  <a:cubicBezTo>
                    <a:pt x="330099" y="193570"/>
                    <a:pt x="390273" y="193570"/>
                    <a:pt x="447591" y="204598"/>
                  </a:cubicBezTo>
                  <a:cubicBezTo>
                    <a:pt x="476535" y="210206"/>
                    <a:pt x="505194" y="218667"/>
                    <a:pt x="532424" y="229694"/>
                  </a:cubicBezTo>
                  <a:cubicBezTo>
                    <a:pt x="560131" y="241006"/>
                    <a:pt x="586886" y="254980"/>
                    <a:pt x="611926" y="271521"/>
                  </a:cubicBezTo>
                  <a:lnTo>
                    <a:pt x="720277" y="107729"/>
                  </a:lnTo>
                  <a:cubicBezTo>
                    <a:pt x="684382" y="84059"/>
                    <a:pt x="646107" y="63906"/>
                    <a:pt x="606309" y="47840"/>
                  </a:cubicBezTo>
                  <a:cubicBezTo>
                    <a:pt x="567367" y="32060"/>
                    <a:pt x="526521" y="19892"/>
                    <a:pt x="485009" y="11907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7" name="Graphic 6">
              <a:extLst>
                <a:ext uri="{FF2B5EF4-FFF2-40B4-BE49-F238E27FC236}">
                  <a16:creationId xmlns:a16="http://schemas.microsoft.com/office/drawing/2014/main" id="{9725EDC6-9620-C0AA-4F05-66BD76A4FB03}"/>
                </a:ext>
              </a:extLst>
            </p:cNvPr>
            <p:cNvSpPr/>
            <p:nvPr/>
          </p:nvSpPr>
          <p:spPr>
            <a:xfrm>
              <a:off x="-8379918" y="-2575795"/>
              <a:ext cx="1073417" cy="1071730"/>
            </a:xfrm>
            <a:custGeom>
              <a:avLst/>
              <a:gdLst>
                <a:gd name="connsiteX0" fmla="*/ 1073132 w 1073417"/>
                <a:gd name="connsiteY0" fmla="*/ 341843 h 1071730"/>
                <a:gd name="connsiteX1" fmla="*/ 730751 w 1073417"/>
                <a:gd name="connsiteY1" fmla="*/ 0 h 1071730"/>
                <a:gd name="connsiteX2" fmla="*/ 388369 w 1073417"/>
                <a:gd name="connsiteY2" fmla="*/ 341843 h 1071730"/>
                <a:gd name="connsiteX3" fmla="*/ 386655 w 1073417"/>
                <a:gd name="connsiteY3" fmla="*/ 386047 h 1071730"/>
                <a:gd name="connsiteX4" fmla="*/ 386179 w 1073417"/>
                <a:gd name="connsiteY4" fmla="*/ 385572 h 1071730"/>
                <a:gd name="connsiteX5" fmla="*/ 342382 w 1073417"/>
                <a:gd name="connsiteY5" fmla="*/ 387663 h 1071730"/>
                <a:gd name="connsiteX6" fmla="*/ 0 w 1073417"/>
                <a:gd name="connsiteY6" fmla="*/ 729507 h 1071730"/>
                <a:gd name="connsiteX7" fmla="*/ 342382 w 1073417"/>
                <a:gd name="connsiteY7" fmla="*/ 1071350 h 1071730"/>
                <a:gd name="connsiteX8" fmla="*/ 1073418 w 1073417"/>
                <a:gd name="connsiteY8" fmla="*/ 1071731 h 1071730"/>
                <a:gd name="connsiteX9" fmla="*/ 1073323 w 1073417"/>
                <a:gd name="connsiteY9" fmla="*/ 1071635 h 1071730"/>
                <a:gd name="connsiteX10" fmla="*/ 1073418 w 1073417"/>
                <a:gd name="connsiteY10" fmla="*/ 1071731 h 1071730"/>
                <a:gd name="connsiteX11" fmla="*/ 1073132 w 1073417"/>
                <a:gd name="connsiteY11" fmla="*/ 341843 h 1071730"/>
                <a:gd name="connsiteX12" fmla="*/ 837959 w 1073417"/>
                <a:gd name="connsiteY12" fmla="*/ 844342 h 1071730"/>
                <a:gd name="connsiteX13" fmla="*/ 377324 w 1073417"/>
                <a:gd name="connsiteY13" fmla="*/ 844342 h 1071730"/>
                <a:gd name="connsiteX14" fmla="*/ 245361 w 1073417"/>
                <a:gd name="connsiteY14" fmla="*/ 710684 h 1071730"/>
                <a:gd name="connsiteX15" fmla="*/ 377324 w 1073417"/>
                <a:gd name="connsiteY15" fmla="*/ 578928 h 1071730"/>
                <a:gd name="connsiteX16" fmla="*/ 572128 w 1073417"/>
                <a:gd name="connsiteY16" fmla="*/ 578928 h 1071730"/>
                <a:gd name="connsiteX17" fmla="*/ 572033 w 1073417"/>
                <a:gd name="connsiteY17" fmla="*/ 578833 h 1071730"/>
                <a:gd name="connsiteX18" fmla="*/ 572128 w 1073417"/>
                <a:gd name="connsiteY18" fmla="*/ 578928 h 1071730"/>
                <a:gd name="connsiteX19" fmla="*/ 572128 w 1073417"/>
                <a:gd name="connsiteY19" fmla="*/ 376541 h 1071730"/>
                <a:gd name="connsiteX20" fmla="*/ 704091 w 1073417"/>
                <a:gd name="connsiteY20" fmla="*/ 244785 h 1071730"/>
                <a:gd name="connsiteX21" fmla="*/ 837959 w 1073417"/>
                <a:gd name="connsiteY21" fmla="*/ 376541 h 1071730"/>
                <a:gd name="connsiteX22" fmla="*/ 838530 w 1073417"/>
                <a:gd name="connsiteY22" fmla="*/ 844817 h 1071730"/>
                <a:gd name="connsiteX23" fmla="*/ 837959 w 1073417"/>
                <a:gd name="connsiteY23" fmla="*/ 844342 h 107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73417" h="1071730">
                  <a:moveTo>
                    <a:pt x="1073132" y="341843"/>
                  </a:moveTo>
                  <a:cubicBezTo>
                    <a:pt x="1073132" y="153050"/>
                    <a:pt x="919841" y="0"/>
                    <a:pt x="730751" y="0"/>
                  </a:cubicBezTo>
                  <a:cubicBezTo>
                    <a:pt x="541660" y="0"/>
                    <a:pt x="388369" y="153050"/>
                    <a:pt x="388369" y="341843"/>
                  </a:cubicBezTo>
                  <a:lnTo>
                    <a:pt x="386655" y="386047"/>
                  </a:lnTo>
                  <a:lnTo>
                    <a:pt x="386179" y="385572"/>
                  </a:lnTo>
                  <a:lnTo>
                    <a:pt x="342382" y="387663"/>
                  </a:lnTo>
                  <a:cubicBezTo>
                    <a:pt x="153291" y="387663"/>
                    <a:pt x="0" y="540713"/>
                    <a:pt x="0" y="729507"/>
                  </a:cubicBezTo>
                  <a:cubicBezTo>
                    <a:pt x="0" y="918300"/>
                    <a:pt x="153291" y="1071350"/>
                    <a:pt x="342382" y="1071350"/>
                  </a:cubicBezTo>
                  <a:lnTo>
                    <a:pt x="1073418" y="1071731"/>
                  </a:lnTo>
                  <a:lnTo>
                    <a:pt x="1073323" y="1071635"/>
                  </a:lnTo>
                  <a:lnTo>
                    <a:pt x="1073418" y="1071731"/>
                  </a:lnTo>
                  <a:lnTo>
                    <a:pt x="1073132" y="341843"/>
                  </a:lnTo>
                  <a:close/>
                  <a:moveTo>
                    <a:pt x="837959" y="844342"/>
                  </a:moveTo>
                  <a:lnTo>
                    <a:pt x="377324" y="844342"/>
                  </a:lnTo>
                  <a:cubicBezTo>
                    <a:pt x="304487" y="844342"/>
                    <a:pt x="245361" y="783407"/>
                    <a:pt x="245361" y="710684"/>
                  </a:cubicBezTo>
                  <a:cubicBezTo>
                    <a:pt x="245361" y="637962"/>
                    <a:pt x="304487" y="578928"/>
                    <a:pt x="377324" y="578928"/>
                  </a:cubicBezTo>
                  <a:lnTo>
                    <a:pt x="572128" y="578928"/>
                  </a:lnTo>
                  <a:lnTo>
                    <a:pt x="572033" y="578833"/>
                  </a:lnTo>
                  <a:lnTo>
                    <a:pt x="572128" y="578928"/>
                  </a:lnTo>
                  <a:lnTo>
                    <a:pt x="572128" y="376541"/>
                  </a:lnTo>
                  <a:cubicBezTo>
                    <a:pt x="572128" y="303819"/>
                    <a:pt x="631159" y="244785"/>
                    <a:pt x="704091" y="244785"/>
                  </a:cubicBezTo>
                  <a:cubicBezTo>
                    <a:pt x="776928" y="244785"/>
                    <a:pt x="837959" y="303819"/>
                    <a:pt x="837959" y="376541"/>
                  </a:cubicBezTo>
                  <a:lnTo>
                    <a:pt x="838530" y="844817"/>
                  </a:lnTo>
                  <a:lnTo>
                    <a:pt x="837959" y="844342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9" name="Graphic 6">
              <a:extLst>
                <a:ext uri="{FF2B5EF4-FFF2-40B4-BE49-F238E27FC236}">
                  <a16:creationId xmlns:a16="http://schemas.microsoft.com/office/drawing/2014/main" id="{3EBE0A98-90EE-CFEC-8AE9-89B8AA7D6158}"/>
                </a:ext>
              </a:extLst>
            </p:cNvPr>
            <p:cNvSpPr/>
            <p:nvPr/>
          </p:nvSpPr>
          <p:spPr>
            <a:xfrm>
              <a:off x="-6953645" y="-2135277"/>
              <a:ext cx="243456" cy="411143"/>
            </a:xfrm>
            <a:custGeom>
              <a:avLst/>
              <a:gdLst>
                <a:gd name="connsiteX0" fmla="*/ 188329 w 243456"/>
                <a:gd name="connsiteY0" fmla="*/ 196779 h 411143"/>
                <a:gd name="connsiteX1" fmla="*/ 113207 w 243456"/>
                <a:gd name="connsiteY1" fmla="*/ 135654 h 411143"/>
                <a:gd name="connsiteX2" fmla="*/ 86738 w 243456"/>
                <a:gd name="connsiteY2" fmla="*/ 101431 h 411143"/>
                <a:gd name="connsiteX3" fmla="*/ 123680 w 243456"/>
                <a:gd name="connsiteY3" fmla="*/ 78331 h 411143"/>
                <a:gd name="connsiteX4" fmla="*/ 213655 w 243456"/>
                <a:gd name="connsiteY4" fmla="*/ 121299 h 411143"/>
                <a:gd name="connsiteX5" fmla="*/ 228032 w 243456"/>
                <a:gd name="connsiteY5" fmla="*/ 52950 h 411143"/>
                <a:gd name="connsiteX6" fmla="*/ 123109 w 243456"/>
                <a:gd name="connsiteY6" fmla="*/ 0 h 411143"/>
                <a:gd name="connsiteX7" fmla="*/ 13234 w 243456"/>
                <a:gd name="connsiteY7" fmla="*/ 98104 h 411143"/>
                <a:gd name="connsiteX8" fmla="*/ 51890 w 243456"/>
                <a:gd name="connsiteY8" fmla="*/ 179668 h 411143"/>
                <a:gd name="connsiteX9" fmla="*/ 141294 w 243456"/>
                <a:gd name="connsiteY9" fmla="*/ 256288 h 411143"/>
                <a:gd name="connsiteX10" fmla="*/ 169953 w 243456"/>
                <a:gd name="connsiteY10" fmla="*/ 300396 h 411143"/>
                <a:gd name="connsiteX11" fmla="*/ 126917 w 243456"/>
                <a:gd name="connsiteY11" fmla="*/ 332908 h 411143"/>
                <a:gd name="connsiteX12" fmla="*/ 21518 w 243456"/>
                <a:gd name="connsiteY12" fmla="*/ 275015 h 411143"/>
                <a:gd name="connsiteX13" fmla="*/ 0 w 243456"/>
                <a:gd name="connsiteY13" fmla="*/ 343365 h 411143"/>
                <a:gd name="connsiteX14" fmla="*/ 123109 w 243456"/>
                <a:gd name="connsiteY14" fmla="*/ 411144 h 411143"/>
                <a:gd name="connsiteX15" fmla="*/ 243456 w 243456"/>
                <a:gd name="connsiteY15" fmla="*/ 299256 h 411143"/>
                <a:gd name="connsiteX16" fmla="*/ 188329 w 243456"/>
                <a:gd name="connsiteY16" fmla="*/ 196779 h 411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3456" h="411143">
                  <a:moveTo>
                    <a:pt x="188329" y="196779"/>
                  </a:moveTo>
                  <a:cubicBezTo>
                    <a:pt x="166811" y="177481"/>
                    <a:pt x="144151" y="160370"/>
                    <a:pt x="113207" y="135654"/>
                  </a:cubicBezTo>
                  <a:cubicBezTo>
                    <a:pt x="101591" y="126243"/>
                    <a:pt x="86738" y="113599"/>
                    <a:pt x="86738" y="101431"/>
                  </a:cubicBezTo>
                  <a:cubicBezTo>
                    <a:pt x="86738" y="83275"/>
                    <a:pt x="106637" y="78331"/>
                    <a:pt x="123680" y="78331"/>
                  </a:cubicBezTo>
                  <a:cubicBezTo>
                    <a:pt x="154624" y="78331"/>
                    <a:pt x="190519" y="94872"/>
                    <a:pt x="213655" y="121299"/>
                  </a:cubicBezTo>
                  <a:lnTo>
                    <a:pt x="228032" y="52950"/>
                  </a:lnTo>
                  <a:cubicBezTo>
                    <a:pt x="211465" y="26522"/>
                    <a:pt x="171762" y="0"/>
                    <a:pt x="123109" y="0"/>
                  </a:cubicBezTo>
                  <a:cubicBezTo>
                    <a:pt x="62935" y="0"/>
                    <a:pt x="13234" y="35268"/>
                    <a:pt x="13234" y="98104"/>
                  </a:cubicBezTo>
                  <a:cubicBezTo>
                    <a:pt x="13234" y="133372"/>
                    <a:pt x="31991" y="158754"/>
                    <a:pt x="51890" y="179668"/>
                  </a:cubicBezTo>
                  <a:cubicBezTo>
                    <a:pt x="73979" y="202768"/>
                    <a:pt x="103781" y="225392"/>
                    <a:pt x="141294" y="256288"/>
                  </a:cubicBezTo>
                  <a:cubicBezTo>
                    <a:pt x="159480" y="271688"/>
                    <a:pt x="169953" y="283285"/>
                    <a:pt x="169953" y="300396"/>
                  </a:cubicBezTo>
                  <a:cubicBezTo>
                    <a:pt x="169953" y="322451"/>
                    <a:pt x="151196" y="332908"/>
                    <a:pt x="126917" y="332908"/>
                  </a:cubicBezTo>
                  <a:cubicBezTo>
                    <a:pt x="88261" y="332908"/>
                    <a:pt x="45226" y="308667"/>
                    <a:pt x="21518" y="275015"/>
                  </a:cubicBezTo>
                  <a:lnTo>
                    <a:pt x="0" y="343365"/>
                  </a:lnTo>
                  <a:cubicBezTo>
                    <a:pt x="13234" y="375876"/>
                    <a:pt x="62935" y="411144"/>
                    <a:pt x="123109" y="411144"/>
                  </a:cubicBezTo>
                  <a:cubicBezTo>
                    <a:pt x="193756" y="411144"/>
                    <a:pt x="243456" y="366465"/>
                    <a:pt x="243456" y="299256"/>
                  </a:cubicBezTo>
                  <a:cubicBezTo>
                    <a:pt x="243456" y="253626"/>
                    <a:pt x="218702" y="223301"/>
                    <a:pt x="188329" y="196779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0" name="Graphic 6">
              <a:extLst>
                <a:ext uri="{FF2B5EF4-FFF2-40B4-BE49-F238E27FC236}">
                  <a16:creationId xmlns:a16="http://schemas.microsoft.com/office/drawing/2014/main" id="{F0F39FBB-DF13-F5A9-1EA6-39CA535876FD}"/>
                </a:ext>
              </a:extLst>
            </p:cNvPr>
            <p:cNvSpPr/>
            <p:nvPr/>
          </p:nvSpPr>
          <p:spPr>
            <a:xfrm>
              <a:off x="-6609169" y="-2127482"/>
              <a:ext cx="322958" cy="395743"/>
            </a:xfrm>
            <a:custGeom>
              <a:avLst/>
              <a:gdLst>
                <a:gd name="connsiteX0" fmla="*/ 160622 w 322958"/>
                <a:gd name="connsiteY0" fmla="*/ 146586 h 395743"/>
                <a:gd name="connsiteX1" fmla="*/ 80073 w 322958"/>
                <a:gd name="connsiteY1" fmla="*/ 0 h 395743"/>
                <a:gd name="connsiteX2" fmla="*/ 0 w 322958"/>
                <a:gd name="connsiteY2" fmla="*/ 0 h 395743"/>
                <a:gd name="connsiteX3" fmla="*/ 125870 w 322958"/>
                <a:gd name="connsiteY3" fmla="*/ 230336 h 395743"/>
                <a:gd name="connsiteX4" fmla="*/ 125870 w 322958"/>
                <a:gd name="connsiteY4" fmla="*/ 395744 h 395743"/>
                <a:gd name="connsiteX5" fmla="*/ 198231 w 322958"/>
                <a:gd name="connsiteY5" fmla="*/ 395744 h 395743"/>
                <a:gd name="connsiteX6" fmla="*/ 198231 w 322958"/>
                <a:gd name="connsiteY6" fmla="*/ 230336 h 395743"/>
                <a:gd name="connsiteX7" fmla="*/ 322959 w 322958"/>
                <a:gd name="connsiteY7" fmla="*/ 0 h 395743"/>
                <a:gd name="connsiteX8" fmla="*/ 241267 w 322958"/>
                <a:gd name="connsiteY8" fmla="*/ 0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2958" h="395743">
                  <a:moveTo>
                    <a:pt x="160622" y="146586"/>
                  </a:moveTo>
                  <a:lnTo>
                    <a:pt x="80073" y="0"/>
                  </a:lnTo>
                  <a:lnTo>
                    <a:pt x="0" y="0"/>
                  </a:lnTo>
                  <a:lnTo>
                    <a:pt x="125870" y="230336"/>
                  </a:lnTo>
                  <a:lnTo>
                    <a:pt x="125870" y="395744"/>
                  </a:lnTo>
                  <a:lnTo>
                    <a:pt x="198231" y="395744"/>
                  </a:lnTo>
                  <a:lnTo>
                    <a:pt x="198231" y="230336"/>
                  </a:lnTo>
                  <a:lnTo>
                    <a:pt x="322959" y="0"/>
                  </a:lnTo>
                  <a:lnTo>
                    <a:pt x="241267" y="0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1" name="Graphic 6">
              <a:extLst>
                <a:ext uri="{FF2B5EF4-FFF2-40B4-BE49-F238E27FC236}">
                  <a16:creationId xmlns:a16="http://schemas.microsoft.com/office/drawing/2014/main" id="{6FC63E75-8E5F-32A1-6581-101462F4B698}"/>
                </a:ext>
              </a:extLst>
            </p:cNvPr>
            <p:cNvSpPr/>
            <p:nvPr/>
          </p:nvSpPr>
          <p:spPr>
            <a:xfrm>
              <a:off x="-6148248" y="-2127482"/>
              <a:ext cx="339525" cy="395743"/>
            </a:xfrm>
            <a:custGeom>
              <a:avLst/>
              <a:gdLst>
                <a:gd name="connsiteX0" fmla="*/ 124251 w 339525"/>
                <a:gd name="connsiteY0" fmla="*/ 0 h 395743"/>
                <a:gd name="connsiteX1" fmla="*/ 0 w 339525"/>
                <a:gd name="connsiteY1" fmla="*/ 0 h 395743"/>
                <a:gd name="connsiteX2" fmla="*/ 0 w 339525"/>
                <a:gd name="connsiteY2" fmla="*/ 395744 h 395743"/>
                <a:gd name="connsiteX3" fmla="*/ 124251 w 339525"/>
                <a:gd name="connsiteY3" fmla="*/ 395744 h 395743"/>
                <a:gd name="connsiteX4" fmla="*/ 339525 w 339525"/>
                <a:gd name="connsiteY4" fmla="*/ 197824 h 395743"/>
                <a:gd name="connsiteX5" fmla="*/ 124251 w 339525"/>
                <a:gd name="connsiteY5" fmla="*/ 0 h 395743"/>
                <a:gd name="connsiteX6" fmla="*/ 145198 w 339525"/>
                <a:gd name="connsiteY6" fmla="*/ 317412 h 395743"/>
                <a:gd name="connsiteX7" fmla="*/ 72361 w 339525"/>
                <a:gd name="connsiteY7" fmla="*/ 317412 h 395743"/>
                <a:gd name="connsiteX8" fmla="*/ 72361 w 339525"/>
                <a:gd name="connsiteY8" fmla="*/ 78236 h 395743"/>
                <a:gd name="connsiteX9" fmla="*/ 145198 w 339525"/>
                <a:gd name="connsiteY9" fmla="*/ 78236 h 395743"/>
                <a:gd name="connsiteX10" fmla="*/ 265546 w 339525"/>
                <a:gd name="connsiteY10" fmla="*/ 197824 h 395743"/>
                <a:gd name="connsiteX11" fmla="*/ 145198 w 339525"/>
                <a:gd name="connsiteY11" fmla="*/ 317412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9525" h="395743">
                  <a:moveTo>
                    <a:pt x="124251" y="0"/>
                  </a:moveTo>
                  <a:lnTo>
                    <a:pt x="0" y="0"/>
                  </a:lnTo>
                  <a:lnTo>
                    <a:pt x="0" y="395744"/>
                  </a:lnTo>
                  <a:lnTo>
                    <a:pt x="124251" y="395744"/>
                  </a:lnTo>
                  <a:cubicBezTo>
                    <a:pt x="247360" y="395744"/>
                    <a:pt x="339525" y="322451"/>
                    <a:pt x="339525" y="197824"/>
                  </a:cubicBezTo>
                  <a:cubicBezTo>
                    <a:pt x="339525" y="71582"/>
                    <a:pt x="248979" y="0"/>
                    <a:pt x="124251" y="0"/>
                  </a:cubicBezTo>
                  <a:close/>
                  <a:moveTo>
                    <a:pt x="145198" y="317412"/>
                  </a:moveTo>
                  <a:lnTo>
                    <a:pt x="72361" y="317412"/>
                  </a:lnTo>
                  <a:lnTo>
                    <a:pt x="72361" y="78236"/>
                  </a:lnTo>
                  <a:lnTo>
                    <a:pt x="145198" y="78236"/>
                  </a:lnTo>
                  <a:cubicBezTo>
                    <a:pt x="215845" y="78236"/>
                    <a:pt x="265546" y="130615"/>
                    <a:pt x="265546" y="197824"/>
                  </a:cubicBezTo>
                  <a:cubicBezTo>
                    <a:pt x="265546" y="270072"/>
                    <a:pt x="213084" y="317412"/>
                    <a:pt x="145198" y="317412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2" name="Graphic 6">
              <a:extLst>
                <a:ext uri="{FF2B5EF4-FFF2-40B4-BE49-F238E27FC236}">
                  <a16:creationId xmlns:a16="http://schemas.microsoft.com/office/drawing/2014/main" id="{21D27B74-3E84-2A5A-2BCB-1451D23F01B4}"/>
                </a:ext>
              </a:extLst>
            </p:cNvPr>
            <p:cNvSpPr/>
            <p:nvPr/>
          </p:nvSpPr>
          <p:spPr>
            <a:xfrm>
              <a:off x="-5497952" y="-2238229"/>
              <a:ext cx="79406" cy="79281"/>
            </a:xfrm>
            <a:custGeom>
              <a:avLst/>
              <a:gdLst>
                <a:gd name="connsiteX0" fmla="*/ 39703 w 79406"/>
                <a:gd name="connsiteY0" fmla="*/ 79282 h 79281"/>
                <a:gd name="connsiteX1" fmla="*/ 79407 w 79406"/>
                <a:gd name="connsiteY1" fmla="*/ 39641 h 79281"/>
                <a:gd name="connsiteX2" fmla="*/ 39703 w 79406"/>
                <a:gd name="connsiteY2" fmla="*/ 0 h 79281"/>
                <a:gd name="connsiteX3" fmla="*/ 0 w 79406"/>
                <a:gd name="connsiteY3" fmla="*/ 39641 h 79281"/>
                <a:gd name="connsiteX4" fmla="*/ 39703 w 79406"/>
                <a:gd name="connsiteY4" fmla="*/ 79282 h 7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06" h="79281">
                  <a:moveTo>
                    <a:pt x="39703" y="79282"/>
                  </a:moveTo>
                  <a:cubicBezTo>
                    <a:pt x="61793" y="79282"/>
                    <a:pt x="79407" y="62171"/>
                    <a:pt x="79407" y="39641"/>
                  </a:cubicBezTo>
                  <a:cubicBezTo>
                    <a:pt x="79407" y="17587"/>
                    <a:pt x="61697" y="0"/>
                    <a:pt x="39703" y="0"/>
                  </a:cubicBezTo>
                  <a:cubicBezTo>
                    <a:pt x="17043" y="0"/>
                    <a:pt x="0" y="17682"/>
                    <a:pt x="0" y="39641"/>
                  </a:cubicBezTo>
                  <a:cubicBezTo>
                    <a:pt x="0" y="62171"/>
                    <a:pt x="17138" y="79282"/>
                    <a:pt x="39703" y="79282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3" name="Graphic 6">
              <a:extLst>
                <a:ext uri="{FF2B5EF4-FFF2-40B4-BE49-F238E27FC236}">
                  <a16:creationId xmlns:a16="http://schemas.microsoft.com/office/drawing/2014/main" id="{6B1AC19D-597C-3F0D-0000-9AAB96584365}"/>
                </a:ext>
              </a:extLst>
            </p:cNvPr>
            <p:cNvSpPr/>
            <p:nvPr/>
          </p:nvSpPr>
          <p:spPr>
            <a:xfrm>
              <a:off x="-5613825" y="-2238229"/>
              <a:ext cx="79406" cy="79281"/>
            </a:xfrm>
            <a:custGeom>
              <a:avLst/>
              <a:gdLst>
                <a:gd name="connsiteX0" fmla="*/ 39704 w 79406"/>
                <a:gd name="connsiteY0" fmla="*/ 79282 h 79281"/>
                <a:gd name="connsiteX1" fmla="*/ 79407 w 79406"/>
                <a:gd name="connsiteY1" fmla="*/ 39641 h 79281"/>
                <a:gd name="connsiteX2" fmla="*/ 39704 w 79406"/>
                <a:gd name="connsiteY2" fmla="*/ 0 h 79281"/>
                <a:gd name="connsiteX3" fmla="*/ 0 w 79406"/>
                <a:gd name="connsiteY3" fmla="*/ 39641 h 79281"/>
                <a:gd name="connsiteX4" fmla="*/ 39704 w 79406"/>
                <a:gd name="connsiteY4" fmla="*/ 79282 h 7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06" h="79281">
                  <a:moveTo>
                    <a:pt x="39704" y="79282"/>
                  </a:moveTo>
                  <a:cubicBezTo>
                    <a:pt x="62364" y="79282"/>
                    <a:pt x="79407" y="62171"/>
                    <a:pt x="79407" y="39641"/>
                  </a:cubicBezTo>
                  <a:cubicBezTo>
                    <a:pt x="79407" y="17587"/>
                    <a:pt x="62269" y="0"/>
                    <a:pt x="39704" y="0"/>
                  </a:cubicBezTo>
                  <a:cubicBezTo>
                    <a:pt x="17614" y="0"/>
                    <a:pt x="0" y="17682"/>
                    <a:pt x="0" y="39641"/>
                  </a:cubicBezTo>
                  <a:cubicBezTo>
                    <a:pt x="-95" y="62171"/>
                    <a:pt x="17614" y="79282"/>
                    <a:pt x="39704" y="79282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4" name="Graphic 6">
              <a:extLst>
                <a:ext uri="{FF2B5EF4-FFF2-40B4-BE49-F238E27FC236}">
                  <a16:creationId xmlns:a16="http://schemas.microsoft.com/office/drawing/2014/main" id="{3B8B7D7F-3F0C-760B-C341-9F644A2B3583}"/>
                </a:ext>
              </a:extLst>
            </p:cNvPr>
            <p:cNvSpPr/>
            <p:nvPr/>
          </p:nvSpPr>
          <p:spPr>
            <a:xfrm>
              <a:off x="-5708846" y="-2127482"/>
              <a:ext cx="383513" cy="395743"/>
            </a:xfrm>
            <a:custGeom>
              <a:avLst/>
              <a:gdLst>
                <a:gd name="connsiteX0" fmla="*/ 156243 w 383513"/>
                <a:gd name="connsiteY0" fmla="*/ 0 h 395743"/>
                <a:gd name="connsiteX1" fmla="*/ 0 w 383513"/>
                <a:gd name="connsiteY1" fmla="*/ 395744 h 395743"/>
                <a:gd name="connsiteX2" fmla="*/ 77788 w 383513"/>
                <a:gd name="connsiteY2" fmla="*/ 395744 h 395743"/>
                <a:gd name="connsiteX3" fmla="*/ 109779 w 383513"/>
                <a:gd name="connsiteY3" fmla="*/ 314751 h 395743"/>
                <a:gd name="connsiteX4" fmla="*/ 275353 w 383513"/>
                <a:gd name="connsiteY4" fmla="*/ 314751 h 395743"/>
                <a:gd name="connsiteX5" fmla="*/ 307344 w 383513"/>
                <a:gd name="connsiteY5" fmla="*/ 395744 h 395743"/>
                <a:gd name="connsiteX6" fmla="*/ 383513 w 383513"/>
                <a:gd name="connsiteY6" fmla="*/ 395744 h 395743"/>
                <a:gd name="connsiteX7" fmla="*/ 227271 w 383513"/>
                <a:gd name="connsiteY7" fmla="*/ 0 h 395743"/>
                <a:gd name="connsiteX8" fmla="*/ 156243 w 383513"/>
                <a:gd name="connsiteY8" fmla="*/ 0 h 395743"/>
                <a:gd name="connsiteX9" fmla="*/ 139676 w 383513"/>
                <a:gd name="connsiteY9" fmla="*/ 238036 h 395743"/>
                <a:gd name="connsiteX10" fmla="*/ 192709 w 383513"/>
                <a:gd name="connsiteY10" fmla="*/ 104663 h 395743"/>
                <a:gd name="connsiteX11" fmla="*/ 245170 w 383513"/>
                <a:gd name="connsiteY11" fmla="*/ 238036 h 395743"/>
                <a:gd name="connsiteX12" fmla="*/ 139676 w 383513"/>
                <a:gd name="connsiteY12" fmla="*/ 238036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3513" h="395743">
                  <a:moveTo>
                    <a:pt x="156243" y="0"/>
                  </a:moveTo>
                  <a:lnTo>
                    <a:pt x="0" y="395744"/>
                  </a:lnTo>
                  <a:lnTo>
                    <a:pt x="77788" y="395744"/>
                  </a:lnTo>
                  <a:lnTo>
                    <a:pt x="109779" y="314751"/>
                  </a:lnTo>
                  <a:lnTo>
                    <a:pt x="275353" y="314751"/>
                  </a:lnTo>
                  <a:lnTo>
                    <a:pt x="307344" y="395744"/>
                  </a:lnTo>
                  <a:lnTo>
                    <a:pt x="383513" y="395744"/>
                  </a:lnTo>
                  <a:lnTo>
                    <a:pt x="227271" y="0"/>
                  </a:lnTo>
                  <a:lnTo>
                    <a:pt x="156243" y="0"/>
                  </a:lnTo>
                  <a:close/>
                  <a:moveTo>
                    <a:pt x="139676" y="238036"/>
                  </a:moveTo>
                  <a:lnTo>
                    <a:pt x="192709" y="104663"/>
                  </a:lnTo>
                  <a:lnTo>
                    <a:pt x="245170" y="238036"/>
                  </a:lnTo>
                  <a:lnTo>
                    <a:pt x="139676" y="238036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5" name="Graphic 6">
              <a:extLst>
                <a:ext uri="{FF2B5EF4-FFF2-40B4-BE49-F238E27FC236}">
                  <a16:creationId xmlns:a16="http://schemas.microsoft.com/office/drawing/2014/main" id="{47B6A7E9-2F75-6C3D-7083-97AF1B32823A}"/>
                </a:ext>
              </a:extLst>
            </p:cNvPr>
            <p:cNvSpPr/>
            <p:nvPr/>
          </p:nvSpPr>
          <p:spPr>
            <a:xfrm>
              <a:off x="-5186609" y="-2127482"/>
              <a:ext cx="328956" cy="395743"/>
            </a:xfrm>
            <a:custGeom>
              <a:avLst/>
              <a:gdLst>
                <a:gd name="connsiteX0" fmla="*/ 256691 w 328956"/>
                <a:gd name="connsiteY0" fmla="*/ 268360 h 395743"/>
                <a:gd name="connsiteX1" fmla="*/ 72266 w 328956"/>
                <a:gd name="connsiteY1" fmla="*/ 0 h 395743"/>
                <a:gd name="connsiteX2" fmla="*/ 0 w 328956"/>
                <a:gd name="connsiteY2" fmla="*/ 0 h 395743"/>
                <a:gd name="connsiteX3" fmla="*/ 0 w 328956"/>
                <a:gd name="connsiteY3" fmla="*/ 395744 h 395743"/>
                <a:gd name="connsiteX4" fmla="*/ 72266 w 328956"/>
                <a:gd name="connsiteY4" fmla="*/ 395744 h 395743"/>
                <a:gd name="connsiteX5" fmla="*/ 72266 w 328956"/>
                <a:gd name="connsiteY5" fmla="*/ 128904 h 395743"/>
                <a:gd name="connsiteX6" fmla="*/ 256120 w 328956"/>
                <a:gd name="connsiteY6" fmla="*/ 395744 h 395743"/>
                <a:gd name="connsiteX7" fmla="*/ 328957 w 328956"/>
                <a:gd name="connsiteY7" fmla="*/ 395744 h 395743"/>
                <a:gd name="connsiteX8" fmla="*/ 328957 w 328956"/>
                <a:gd name="connsiteY8" fmla="*/ 0 h 395743"/>
                <a:gd name="connsiteX9" fmla="*/ 256691 w 328956"/>
                <a:gd name="connsiteY9" fmla="*/ 0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8956" h="395743">
                  <a:moveTo>
                    <a:pt x="256691" y="268360"/>
                  </a:moveTo>
                  <a:lnTo>
                    <a:pt x="72266" y="0"/>
                  </a:lnTo>
                  <a:lnTo>
                    <a:pt x="0" y="0"/>
                  </a:lnTo>
                  <a:lnTo>
                    <a:pt x="0" y="395744"/>
                  </a:lnTo>
                  <a:lnTo>
                    <a:pt x="72266" y="395744"/>
                  </a:lnTo>
                  <a:lnTo>
                    <a:pt x="72266" y="128904"/>
                  </a:lnTo>
                  <a:lnTo>
                    <a:pt x="256120" y="395744"/>
                  </a:lnTo>
                  <a:lnTo>
                    <a:pt x="328957" y="395744"/>
                  </a:lnTo>
                  <a:lnTo>
                    <a:pt x="328957" y="0"/>
                  </a:lnTo>
                  <a:lnTo>
                    <a:pt x="256691" y="0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6" name="Graphic 6">
              <a:extLst>
                <a:ext uri="{FF2B5EF4-FFF2-40B4-BE49-F238E27FC236}">
                  <a16:creationId xmlns:a16="http://schemas.microsoft.com/office/drawing/2014/main" id="{8765A810-7E03-4385-7A90-3CEEC13D926D}"/>
                </a:ext>
              </a:extLst>
            </p:cNvPr>
            <p:cNvSpPr/>
            <p:nvPr/>
          </p:nvSpPr>
          <p:spPr>
            <a:xfrm>
              <a:off x="-4675513" y="-2127482"/>
              <a:ext cx="209751" cy="395743"/>
            </a:xfrm>
            <a:custGeom>
              <a:avLst/>
              <a:gdLst>
                <a:gd name="connsiteX0" fmla="*/ 72361 w 209751"/>
                <a:gd name="connsiteY0" fmla="*/ 0 h 395743"/>
                <a:gd name="connsiteX1" fmla="*/ 0 w 209751"/>
                <a:gd name="connsiteY1" fmla="*/ 0 h 395743"/>
                <a:gd name="connsiteX2" fmla="*/ 0 w 209751"/>
                <a:gd name="connsiteY2" fmla="*/ 395744 h 395743"/>
                <a:gd name="connsiteX3" fmla="*/ 209752 w 209751"/>
                <a:gd name="connsiteY3" fmla="*/ 395744 h 395743"/>
                <a:gd name="connsiteX4" fmla="*/ 209752 w 209751"/>
                <a:gd name="connsiteY4" fmla="*/ 317412 h 395743"/>
                <a:gd name="connsiteX5" fmla="*/ 72361 w 209751"/>
                <a:gd name="connsiteY5" fmla="*/ 317412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751" h="395743">
                  <a:moveTo>
                    <a:pt x="72361" y="0"/>
                  </a:moveTo>
                  <a:lnTo>
                    <a:pt x="0" y="0"/>
                  </a:lnTo>
                  <a:lnTo>
                    <a:pt x="0" y="395744"/>
                  </a:lnTo>
                  <a:lnTo>
                    <a:pt x="209752" y="395744"/>
                  </a:lnTo>
                  <a:lnTo>
                    <a:pt x="209752" y="317412"/>
                  </a:lnTo>
                  <a:lnTo>
                    <a:pt x="72361" y="317412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7" name="Graphic 6">
              <a:extLst>
                <a:ext uri="{FF2B5EF4-FFF2-40B4-BE49-F238E27FC236}">
                  <a16:creationId xmlns:a16="http://schemas.microsoft.com/office/drawing/2014/main" id="{449F435F-89F1-0957-29DA-B5856B2F74F3}"/>
                </a:ext>
              </a:extLst>
            </p:cNvPr>
            <p:cNvSpPr/>
            <p:nvPr/>
          </p:nvSpPr>
          <p:spPr>
            <a:xfrm>
              <a:off x="-4319420" y="-2127482"/>
              <a:ext cx="72360" cy="395743"/>
            </a:xfrm>
            <a:custGeom>
              <a:avLst/>
              <a:gdLst>
                <a:gd name="connsiteX0" fmla="*/ 0 w 72360"/>
                <a:gd name="connsiteY0" fmla="*/ 0 h 395743"/>
                <a:gd name="connsiteX1" fmla="*/ 72361 w 72360"/>
                <a:gd name="connsiteY1" fmla="*/ 0 h 395743"/>
                <a:gd name="connsiteX2" fmla="*/ 72361 w 72360"/>
                <a:gd name="connsiteY2" fmla="*/ 395744 h 395743"/>
                <a:gd name="connsiteX3" fmla="*/ 0 w 72360"/>
                <a:gd name="connsiteY3" fmla="*/ 395744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360" h="395743">
                  <a:moveTo>
                    <a:pt x="0" y="0"/>
                  </a:moveTo>
                  <a:lnTo>
                    <a:pt x="72361" y="0"/>
                  </a:lnTo>
                  <a:lnTo>
                    <a:pt x="72361" y="395744"/>
                  </a:lnTo>
                  <a:lnTo>
                    <a:pt x="0" y="395744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8" name="Graphic 6">
              <a:extLst>
                <a:ext uri="{FF2B5EF4-FFF2-40B4-BE49-F238E27FC236}">
                  <a16:creationId xmlns:a16="http://schemas.microsoft.com/office/drawing/2014/main" id="{6E8131A8-7D74-66E4-C9FE-3EB346BF53AB}"/>
                </a:ext>
              </a:extLst>
            </p:cNvPr>
            <p:cNvSpPr/>
            <p:nvPr/>
          </p:nvSpPr>
          <p:spPr>
            <a:xfrm>
              <a:off x="-4065014" y="-2127482"/>
              <a:ext cx="72360" cy="395743"/>
            </a:xfrm>
            <a:custGeom>
              <a:avLst/>
              <a:gdLst>
                <a:gd name="connsiteX0" fmla="*/ 0 w 72360"/>
                <a:gd name="connsiteY0" fmla="*/ 0 h 395743"/>
                <a:gd name="connsiteX1" fmla="*/ 72361 w 72360"/>
                <a:gd name="connsiteY1" fmla="*/ 0 h 395743"/>
                <a:gd name="connsiteX2" fmla="*/ 72361 w 72360"/>
                <a:gd name="connsiteY2" fmla="*/ 395744 h 395743"/>
                <a:gd name="connsiteX3" fmla="*/ 0 w 72360"/>
                <a:gd name="connsiteY3" fmla="*/ 395744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360" h="395743">
                  <a:moveTo>
                    <a:pt x="0" y="0"/>
                  </a:moveTo>
                  <a:lnTo>
                    <a:pt x="72361" y="0"/>
                  </a:lnTo>
                  <a:lnTo>
                    <a:pt x="72361" y="395744"/>
                  </a:lnTo>
                  <a:lnTo>
                    <a:pt x="0" y="395744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9" name="Graphic 6">
              <a:extLst>
                <a:ext uri="{FF2B5EF4-FFF2-40B4-BE49-F238E27FC236}">
                  <a16:creationId xmlns:a16="http://schemas.microsoft.com/office/drawing/2014/main" id="{91724633-93E4-2F07-27C4-ABE2558B5C13}"/>
                </a:ext>
              </a:extLst>
            </p:cNvPr>
            <p:cNvSpPr/>
            <p:nvPr/>
          </p:nvSpPr>
          <p:spPr>
            <a:xfrm>
              <a:off x="-3850312" y="-2127482"/>
              <a:ext cx="305344" cy="395743"/>
            </a:xfrm>
            <a:custGeom>
              <a:avLst/>
              <a:gdLst>
                <a:gd name="connsiteX0" fmla="*/ 0 w 305344"/>
                <a:gd name="connsiteY0" fmla="*/ 77095 h 395743"/>
                <a:gd name="connsiteX1" fmla="*/ 116539 w 305344"/>
                <a:gd name="connsiteY1" fmla="*/ 77095 h 395743"/>
                <a:gd name="connsiteX2" fmla="*/ 116539 w 305344"/>
                <a:gd name="connsiteY2" fmla="*/ 395744 h 395743"/>
                <a:gd name="connsiteX3" fmla="*/ 188805 w 305344"/>
                <a:gd name="connsiteY3" fmla="*/ 395744 h 395743"/>
                <a:gd name="connsiteX4" fmla="*/ 188805 w 305344"/>
                <a:gd name="connsiteY4" fmla="*/ 77095 h 395743"/>
                <a:gd name="connsiteX5" fmla="*/ 305344 w 305344"/>
                <a:gd name="connsiteY5" fmla="*/ 77095 h 395743"/>
                <a:gd name="connsiteX6" fmla="*/ 305344 w 305344"/>
                <a:gd name="connsiteY6" fmla="*/ 0 h 395743"/>
                <a:gd name="connsiteX7" fmla="*/ 0 w 305344"/>
                <a:gd name="connsiteY7" fmla="*/ 0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5344" h="395743">
                  <a:moveTo>
                    <a:pt x="0" y="77095"/>
                  </a:moveTo>
                  <a:lnTo>
                    <a:pt x="116539" y="77095"/>
                  </a:lnTo>
                  <a:lnTo>
                    <a:pt x="116539" y="395744"/>
                  </a:lnTo>
                  <a:lnTo>
                    <a:pt x="188805" y="395744"/>
                  </a:lnTo>
                  <a:lnTo>
                    <a:pt x="188805" y="77095"/>
                  </a:lnTo>
                  <a:lnTo>
                    <a:pt x="305344" y="77095"/>
                  </a:lnTo>
                  <a:lnTo>
                    <a:pt x="30534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20" name="Graphic 6">
              <a:extLst>
                <a:ext uri="{FF2B5EF4-FFF2-40B4-BE49-F238E27FC236}">
                  <a16:creationId xmlns:a16="http://schemas.microsoft.com/office/drawing/2014/main" id="{37E8D3E5-A6A9-4270-4329-1252B2ABCAE6}"/>
                </a:ext>
              </a:extLst>
            </p:cNvPr>
            <p:cNvSpPr/>
            <p:nvPr/>
          </p:nvSpPr>
          <p:spPr>
            <a:xfrm>
              <a:off x="-3442329" y="-2127482"/>
              <a:ext cx="305248" cy="395743"/>
            </a:xfrm>
            <a:custGeom>
              <a:avLst/>
              <a:gdLst>
                <a:gd name="connsiteX0" fmla="*/ 0 w 305248"/>
                <a:gd name="connsiteY0" fmla="*/ 77095 h 395743"/>
                <a:gd name="connsiteX1" fmla="*/ 116444 w 305248"/>
                <a:gd name="connsiteY1" fmla="*/ 77095 h 395743"/>
                <a:gd name="connsiteX2" fmla="*/ 116444 w 305248"/>
                <a:gd name="connsiteY2" fmla="*/ 395744 h 395743"/>
                <a:gd name="connsiteX3" fmla="*/ 188805 w 305248"/>
                <a:gd name="connsiteY3" fmla="*/ 395744 h 395743"/>
                <a:gd name="connsiteX4" fmla="*/ 188805 w 305248"/>
                <a:gd name="connsiteY4" fmla="*/ 77095 h 395743"/>
                <a:gd name="connsiteX5" fmla="*/ 305249 w 305248"/>
                <a:gd name="connsiteY5" fmla="*/ 77095 h 395743"/>
                <a:gd name="connsiteX6" fmla="*/ 305249 w 305248"/>
                <a:gd name="connsiteY6" fmla="*/ 0 h 395743"/>
                <a:gd name="connsiteX7" fmla="*/ 0 w 305248"/>
                <a:gd name="connsiteY7" fmla="*/ 0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5248" h="395743">
                  <a:moveTo>
                    <a:pt x="0" y="77095"/>
                  </a:moveTo>
                  <a:lnTo>
                    <a:pt x="116444" y="77095"/>
                  </a:lnTo>
                  <a:lnTo>
                    <a:pt x="116444" y="395744"/>
                  </a:lnTo>
                  <a:lnTo>
                    <a:pt x="188805" y="395744"/>
                  </a:lnTo>
                  <a:lnTo>
                    <a:pt x="188805" y="77095"/>
                  </a:lnTo>
                  <a:lnTo>
                    <a:pt x="305249" y="77095"/>
                  </a:lnTo>
                  <a:lnTo>
                    <a:pt x="30524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21" name="Graphic 6">
              <a:extLst>
                <a:ext uri="{FF2B5EF4-FFF2-40B4-BE49-F238E27FC236}">
                  <a16:creationId xmlns:a16="http://schemas.microsoft.com/office/drawing/2014/main" id="{DAAB3A29-0F07-5C3A-DE85-DBEE5E17D1A3}"/>
                </a:ext>
              </a:extLst>
            </p:cNvPr>
            <p:cNvSpPr/>
            <p:nvPr/>
          </p:nvSpPr>
          <p:spPr>
            <a:xfrm>
              <a:off x="-3026159" y="-2135277"/>
              <a:ext cx="408458" cy="411238"/>
            </a:xfrm>
            <a:custGeom>
              <a:avLst/>
              <a:gdLst>
                <a:gd name="connsiteX0" fmla="*/ 204229 w 408458"/>
                <a:gd name="connsiteY0" fmla="*/ 0 h 411238"/>
                <a:gd name="connsiteX1" fmla="*/ 0 w 408458"/>
                <a:gd name="connsiteY1" fmla="*/ 205619 h 411238"/>
                <a:gd name="connsiteX2" fmla="*/ 204229 w 408458"/>
                <a:gd name="connsiteY2" fmla="*/ 411239 h 411238"/>
                <a:gd name="connsiteX3" fmla="*/ 408459 w 408458"/>
                <a:gd name="connsiteY3" fmla="*/ 205619 h 411238"/>
                <a:gd name="connsiteX4" fmla="*/ 204229 w 408458"/>
                <a:gd name="connsiteY4" fmla="*/ 0 h 411238"/>
                <a:gd name="connsiteX5" fmla="*/ 204229 w 408458"/>
                <a:gd name="connsiteY5" fmla="*/ 332908 h 411238"/>
                <a:gd name="connsiteX6" fmla="*/ 73980 w 408458"/>
                <a:gd name="connsiteY6" fmla="*/ 205619 h 411238"/>
                <a:gd name="connsiteX7" fmla="*/ 204229 w 408458"/>
                <a:gd name="connsiteY7" fmla="*/ 78331 h 411238"/>
                <a:gd name="connsiteX8" fmla="*/ 334003 w 408458"/>
                <a:gd name="connsiteY8" fmla="*/ 205619 h 411238"/>
                <a:gd name="connsiteX9" fmla="*/ 204229 w 408458"/>
                <a:gd name="connsiteY9" fmla="*/ 332908 h 411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8458" h="411238">
                  <a:moveTo>
                    <a:pt x="204229" y="0"/>
                  </a:moveTo>
                  <a:cubicBezTo>
                    <a:pt x="93784" y="0"/>
                    <a:pt x="0" y="88218"/>
                    <a:pt x="0" y="205619"/>
                  </a:cubicBezTo>
                  <a:cubicBezTo>
                    <a:pt x="0" y="323021"/>
                    <a:pt x="93879" y="411239"/>
                    <a:pt x="204229" y="411239"/>
                  </a:cubicBezTo>
                  <a:cubicBezTo>
                    <a:pt x="314580" y="411239"/>
                    <a:pt x="408459" y="323021"/>
                    <a:pt x="408459" y="205619"/>
                  </a:cubicBezTo>
                  <a:cubicBezTo>
                    <a:pt x="408554" y="86031"/>
                    <a:pt x="314675" y="0"/>
                    <a:pt x="204229" y="0"/>
                  </a:cubicBezTo>
                  <a:close/>
                  <a:moveTo>
                    <a:pt x="204229" y="332908"/>
                  </a:moveTo>
                  <a:cubicBezTo>
                    <a:pt x="130821" y="332908"/>
                    <a:pt x="73980" y="281669"/>
                    <a:pt x="73980" y="205619"/>
                  </a:cubicBezTo>
                  <a:cubicBezTo>
                    <a:pt x="73980" y="129570"/>
                    <a:pt x="130821" y="78331"/>
                    <a:pt x="204229" y="78331"/>
                  </a:cubicBezTo>
                  <a:cubicBezTo>
                    <a:pt x="277638" y="78331"/>
                    <a:pt x="334003" y="129570"/>
                    <a:pt x="334003" y="205619"/>
                  </a:cubicBezTo>
                  <a:cubicBezTo>
                    <a:pt x="334003" y="281669"/>
                    <a:pt x="277733" y="332908"/>
                    <a:pt x="204229" y="332908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25704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E4E58-1E07-8D4F-90AE-CD0C51023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000" y="522000"/>
            <a:ext cx="11156400" cy="1325563"/>
          </a:xfrm>
        </p:spPr>
        <p:txBody>
          <a:bodyPr>
            <a:noAutofit/>
          </a:bodyPr>
          <a:lstStyle/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7154D5-76AB-5C4F-87E6-060679D472F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21999" y="2042787"/>
            <a:ext cx="5414400" cy="462288"/>
          </a:xfrm>
        </p:spPr>
        <p:txBody>
          <a:bodyPr anchor="b">
            <a:noAutofit/>
          </a:bodyPr>
          <a:lstStyle>
            <a:lvl1pPr marL="0" indent="0">
              <a:buNone/>
              <a:defRPr sz="1600" b="1" spc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51A1EB-1837-3C47-86FD-F9ABECAE17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1999" y="2505075"/>
            <a:ext cx="5414400" cy="3684588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A8E025-EF23-1F40-9EED-DFFF59332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GB"/>
              <a:t>sydan.fi</a:t>
            </a:r>
            <a:endParaRPr lang="en-FI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C3E1904A-A8ED-F44B-80D8-724A7ED922BC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64000" y="2042787"/>
            <a:ext cx="5414400" cy="462288"/>
          </a:xfrm>
        </p:spPr>
        <p:txBody>
          <a:bodyPr anchor="b">
            <a:noAutofit/>
          </a:bodyPr>
          <a:lstStyle>
            <a:lvl1pPr marL="0" indent="0">
              <a:buNone/>
              <a:defRPr sz="1600" b="1" spc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9FCC5F08-01BA-0548-91B4-F3FEA64AE9A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64000" y="2505075"/>
            <a:ext cx="5414400" cy="3684588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grpSp>
        <p:nvGrpSpPr>
          <p:cNvPr id="5" name="Graphic 6">
            <a:extLst>
              <a:ext uri="{FF2B5EF4-FFF2-40B4-BE49-F238E27FC236}">
                <a16:creationId xmlns:a16="http://schemas.microsoft.com/office/drawing/2014/main" id="{991E65E6-F38C-4483-5B23-C3F02963977C}"/>
              </a:ext>
            </a:extLst>
          </p:cNvPr>
          <p:cNvGrpSpPr/>
          <p:nvPr userDrawn="1"/>
        </p:nvGrpSpPr>
        <p:grpSpPr>
          <a:xfrm>
            <a:off x="10262258" y="6327613"/>
            <a:ext cx="1305854" cy="317834"/>
            <a:chOff x="-8379918" y="-2906540"/>
            <a:chExt cx="5762217" cy="1402475"/>
          </a:xfrm>
          <a:solidFill>
            <a:schemeClr val="accent2"/>
          </a:solidFill>
        </p:grpSpPr>
        <p:sp>
          <p:nvSpPr>
            <p:cNvPr id="6" name="Graphic 6">
              <a:extLst>
                <a:ext uri="{FF2B5EF4-FFF2-40B4-BE49-F238E27FC236}">
                  <a16:creationId xmlns:a16="http://schemas.microsoft.com/office/drawing/2014/main" id="{3FB3060B-D267-1C97-D83B-D7A3F614AF76}"/>
                </a:ext>
              </a:extLst>
            </p:cNvPr>
            <p:cNvSpPr/>
            <p:nvPr/>
          </p:nvSpPr>
          <p:spPr>
            <a:xfrm>
              <a:off x="-8009734" y="-2906540"/>
              <a:ext cx="720277" cy="271521"/>
            </a:xfrm>
            <a:custGeom>
              <a:avLst/>
              <a:gdLst>
                <a:gd name="connsiteX0" fmla="*/ 485009 w 720277"/>
                <a:gd name="connsiteY0" fmla="*/ 11907 h 271521"/>
                <a:gd name="connsiteX1" fmla="*/ 235173 w 720277"/>
                <a:gd name="connsiteY1" fmla="*/ 11907 h 271521"/>
                <a:gd name="connsiteX2" fmla="*/ 113969 w 720277"/>
                <a:gd name="connsiteY2" fmla="*/ 47840 h 271521"/>
                <a:gd name="connsiteX3" fmla="*/ 0 w 720277"/>
                <a:gd name="connsiteY3" fmla="*/ 107729 h 271521"/>
                <a:gd name="connsiteX4" fmla="*/ 108351 w 720277"/>
                <a:gd name="connsiteY4" fmla="*/ 271521 h 271521"/>
                <a:gd name="connsiteX5" fmla="*/ 187853 w 720277"/>
                <a:gd name="connsiteY5" fmla="*/ 229694 h 271521"/>
                <a:gd name="connsiteX6" fmla="*/ 272591 w 720277"/>
                <a:gd name="connsiteY6" fmla="*/ 204598 h 271521"/>
                <a:gd name="connsiteX7" fmla="*/ 447591 w 720277"/>
                <a:gd name="connsiteY7" fmla="*/ 204598 h 271521"/>
                <a:gd name="connsiteX8" fmla="*/ 532424 w 720277"/>
                <a:gd name="connsiteY8" fmla="*/ 229694 h 271521"/>
                <a:gd name="connsiteX9" fmla="*/ 611926 w 720277"/>
                <a:gd name="connsiteY9" fmla="*/ 271521 h 271521"/>
                <a:gd name="connsiteX10" fmla="*/ 720277 w 720277"/>
                <a:gd name="connsiteY10" fmla="*/ 107729 h 271521"/>
                <a:gd name="connsiteX11" fmla="*/ 606309 w 720277"/>
                <a:gd name="connsiteY11" fmla="*/ 47840 h 271521"/>
                <a:gd name="connsiteX12" fmla="*/ 485009 w 720277"/>
                <a:gd name="connsiteY12" fmla="*/ 11907 h 271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20277" h="271521">
                  <a:moveTo>
                    <a:pt x="485009" y="11907"/>
                  </a:moveTo>
                  <a:cubicBezTo>
                    <a:pt x="403032" y="-3969"/>
                    <a:pt x="317246" y="-3969"/>
                    <a:pt x="235173" y="11907"/>
                  </a:cubicBezTo>
                  <a:cubicBezTo>
                    <a:pt x="193756" y="19892"/>
                    <a:pt x="152910" y="32060"/>
                    <a:pt x="113969" y="47840"/>
                  </a:cubicBezTo>
                  <a:cubicBezTo>
                    <a:pt x="74170" y="63906"/>
                    <a:pt x="35800" y="84059"/>
                    <a:pt x="0" y="107729"/>
                  </a:cubicBezTo>
                  <a:lnTo>
                    <a:pt x="108351" y="271521"/>
                  </a:lnTo>
                  <a:cubicBezTo>
                    <a:pt x="133297" y="255075"/>
                    <a:pt x="160051" y="241006"/>
                    <a:pt x="187853" y="229694"/>
                  </a:cubicBezTo>
                  <a:cubicBezTo>
                    <a:pt x="215084" y="218762"/>
                    <a:pt x="243647" y="210206"/>
                    <a:pt x="272591" y="204598"/>
                  </a:cubicBezTo>
                  <a:cubicBezTo>
                    <a:pt x="330099" y="193570"/>
                    <a:pt x="390273" y="193570"/>
                    <a:pt x="447591" y="204598"/>
                  </a:cubicBezTo>
                  <a:cubicBezTo>
                    <a:pt x="476535" y="210206"/>
                    <a:pt x="505194" y="218667"/>
                    <a:pt x="532424" y="229694"/>
                  </a:cubicBezTo>
                  <a:cubicBezTo>
                    <a:pt x="560131" y="241006"/>
                    <a:pt x="586886" y="254980"/>
                    <a:pt x="611926" y="271521"/>
                  </a:cubicBezTo>
                  <a:lnTo>
                    <a:pt x="720277" y="107729"/>
                  </a:lnTo>
                  <a:cubicBezTo>
                    <a:pt x="684382" y="84059"/>
                    <a:pt x="646107" y="63906"/>
                    <a:pt x="606309" y="47840"/>
                  </a:cubicBezTo>
                  <a:cubicBezTo>
                    <a:pt x="567367" y="32060"/>
                    <a:pt x="526521" y="19892"/>
                    <a:pt x="485009" y="11907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7" name="Graphic 6">
              <a:extLst>
                <a:ext uri="{FF2B5EF4-FFF2-40B4-BE49-F238E27FC236}">
                  <a16:creationId xmlns:a16="http://schemas.microsoft.com/office/drawing/2014/main" id="{9BA5A68F-37F3-2906-2DD9-E035EE866E99}"/>
                </a:ext>
              </a:extLst>
            </p:cNvPr>
            <p:cNvSpPr/>
            <p:nvPr/>
          </p:nvSpPr>
          <p:spPr>
            <a:xfrm>
              <a:off x="-8379918" y="-2575795"/>
              <a:ext cx="1073417" cy="1071730"/>
            </a:xfrm>
            <a:custGeom>
              <a:avLst/>
              <a:gdLst>
                <a:gd name="connsiteX0" fmla="*/ 1073132 w 1073417"/>
                <a:gd name="connsiteY0" fmla="*/ 341843 h 1071730"/>
                <a:gd name="connsiteX1" fmla="*/ 730751 w 1073417"/>
                <a:gd name="connsiteY1" fmla="*/ 0 h 1071730"/>
                <a:gd name="connsiteX2" fmla="*/ 388369 w 1073417"/>
                <a:gd name="connsiteY2" fmla="*/ 341843 h 1071730"/>
                <a:gd name="connsiteX3" fmla="*/ 386655 w 1073417"/>
                <a:gd name="connsiteY3" fmla="*/ 386047 h 1071730"/>
                <a:gd name="connsiteX4" fmla="*/ 386179 w 1073417"/>
                <a:gd name="connsiteY4" fmla="*/ 385572 h 1071730"/>
                <a:gd name="connsiteX5" fmla="*/ 342382 w 1073417"/>
                <a:gd name="connsiteY5" fmla="*/ 387663 h 1071730"/>
                <a:gd name="connsiteX6" fmla="*/ 0 w 1073417"/>
                <a:gd name="connsiteY6" fmla="*/ 729507 h 1071730"/>
                <a:gd name="connsiteX7" fmla="*/ 342382 w 1073417"/>
                <a:gd name="connsiteY7" fmla="*/ 1071350 h 1071730"/>
                <a:gd name="connsiteX8" fmla="*/ 1073418 w 1073417"/>
                <a:gd name="connsiteY8" fmla="*/ 1071731 h 1071730"/>
                <a:gd name="connsiteX9" fmla="*/ 1073323 w 1073417"/>
                <a:gd name="connsiteY9" fmla="*/ 1071635 h 1071730"/>
                <a:gd name="connsiteX10" fmla="*/ 1073418 w 1073417"/>
                <a:gd name="connsiteY10" fmla="*/ 1071731 h 1071730"/>
                <a:gd name="connsiteX11" fmla="*/ 1073132 w 1073417"/>
                <a:gd name="connsiteY11" fmla="*/ 341843 h 1071730"/>
                <a:gd name="connsiteX12" fmla="*/ 837959 w 1073417"/>
                <a:gd name="connsiteY12" fmla="*/ 844342 h 1071730"/>
                <a:gd name="connsiteX13" fmla="*/ 377324 w 1073417"/>
                <a:gd name="connsiteY13" fmla="*/ 844342 h 1071730"/>
                <a:gd name="connsiteX14" fmla="*/ 245361 w 1073417"/>
                <a:gd name="connsiteY14" fmla="*/ 710684 h 1071730"/>
                <a:gd name="connsiteX15" fmla="*/ 377324 w 1073417"/>
                <a:gd name="connsiteY15" fmla="*/ 578928 h 1071730"/>
                <a:gd name="connsiteX16" fmla="*/ 572128 w 1073417"/>
                <a:gd name="connsiteY16" fmla="*/ 578928 h 1071730"/>
                <a:gd name="connsiteX17" fmla="*/ 572033 w 1073417"/>
                <a:gd name="connsiteY17" fmla="*/ 578833 h 1071730"/>
                <a:gd name="connsiteX18" fmla="*/ 572128 w 1073417"/>
                <a:gd name="connsiteY18" fmla="*/ 578928 h 1071730"/>
                <a:gd name="connsiteX19" fmla="*/ 572128 w 1073417"/>
                <a:gd name="connsiteY19" fmla="*/ 376541 h 1071730"/>
                <a:gd name="connsiteX20" fmla="*/ 704091 w 1073417"/>
                <a:gd name="connsiteY20" fmla="*/ 244785 h 1071730"/>
                <a:gd name="connsiteX21" fmla="*/ 837959 w 1073417"/>
                <a:gd name="connsiteY21" fmla="*/ 376541 h 1071730"/>
                <a:gd name="connsiteX22" fmla="*/ 838530 w 1073417"/>
                <a:gd name="connsiteY22" fmla="*/ 844817 h 1071730"/>
                <a:gd name="connsiteX23" fmla="*/ 837959 w 1073417"/>
                <a:gd name="connsiteY23" fmla="*/ 844342 h 107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73417" h="1071730">
                  <a:moveTo>
                    <a:pt x="1073132" y="341843"/>
                  </a:moveTo>
                  <a:cubicBezTo>
                    <a:pt x="1073132" y="153050"/>
                    <a:pt x="919841" y="0"/>
                    <a:pt x="730751" y="0"/>
                  </a:cubicBezTo>
                  <a:cubicBezTo>
                    <a:pt x="541660" y="0"/>
                    <a:pt x="388369" y="153050"/>
                    <a:pt x="388369" y="341843"/>
                  </a:cubicBezTo>
                  <a:lnTo>
                    <a:pt x="386655" y="386047"/>
                  </a:lnTo>
                  <a:lnTo>
                    <a:pt x="386179" y="385572"/>
                  </a:lnTo>
                  <a:lnTo>
                    <a:pt x="342382" y="387663"/>
                  </a:lnTo>
                  <a:cubicBezTo>
                    <a:pt x="153291" y="387663"/>
                    <a:pt x="0" y="540713"/>
                    <a:pt x="0" y="729507"/>
                  </a:cubicBezTo>
                  <a:cubicBezTo>
                    <a:pt x="0" y="918300"/>
                    <a:pt x="153291" y="1071350"/>
                    <a:pt x="342382" y="1071350"/>
                  </a:cubicBezTo>
                  <a:lnTo>
                    <a:pt x="1073418" y="1071731"/>
                  </a:lnTo>
                  <a:lnTo>
                    <a:pt x="1073323" y="1071635"/>
                  </a:lnTo>
                  <a:lnTo>
                    <a:pt x="1073418" y="1071731"/>
                  </a:lnTo>
                  <a:lnTo>
                    <a:pt x="1073132" y="341843"/>
                  </a:lnTo>
                  <a:close/>
                  <a:moveTo>
                    <a:pt x="837959" y="844342"/>
                  </a:moveTo>
                  <a:lnTo>
                    <a:pt x="377324" y="844342"/>
                  </a:lnTo>
                  <a:cubicBezTo>
                    <a:pt x="304487" y="844342"/>
                    <a:pt x="245361" y="783407"/>
                    <a:pt x="245361" y="710684"/>
                  </a:cubicBezTo>
                  <a:cubicBezTo>
                    <a:pt x="245361" y="637962"/>
                    <a:pt x="304487" y="578928"/>
                    <a:pt x="377324" y="578928"/>
                  </a:cubicBezTo>
                  <a:lnTo>
                    <a:pt x="572128" y="578928"/>
                  </a:lnTo>
                  <a:lnTo>
                    <a:pt x="572033" y="578833"/>
                  </a:lnTo>
                  <a:lnTo>
                    <a:pt x="572128" y="578928"/>
                  </a:lnTo>
                  <a:lnTo>
                    <a:pt x="572128" y="376541"/>
                  </a:lnTo>
                  <a:cubicBezTo>
                    <a:pt x="572128" y="303819"/>
                    <a:pt x="631159" y="244785"/>
                    <a:pt x="704091" y="244785"/>
                  </a:cubicBezTo>
                  <a:cubicBezTo>
                    <a:pt x="776928" y="244785"/>
                    <a:pt x="837959" y="303819"/>
                    <a:pt x="837959" y="376541"/>
                  </a:cubicBezTo>
                  <a:lnTo>
                    <a:pt x="838530" y="844817"/>
                  </a:lnTo>
                  <a:lnTo>
                    <a:pt x="837959" y="844342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9" name="Graphic 6">
              <a:extLst>
                <a:ext uri="{FF2B5EF4-FFF2-40B4-BE49-F238E27FC236}">
                  <a16:creationId xmlns:a16="http://schemas.microsoft.com/office/drawing/2014/main" id="{E4C75C4C-0444-2408-0BBB-D0E252892FF7}"/>
                </a:ext>
              </a:extLst>
            </p:cNvPr>
            <p:cNvSpPr/>
            <p:nvPr/>
          </p:nvSpPr>
          <p:spPr>
            <a:xfrm>
              <a:off x="-6953645" y="-2135277"/>
              <a:ext cx="243456" cy="411143"/>
            </a:xfrm>
            <a:custGeom>
              <a:avLst/>
              <a:gdLst>
                <a:gd name="connsiteX0" fmla="*/ 188329 w 243456"/>
                <a:gd name="connsiteY0" fmla="*/ 196779 h 411143"/>
                <a:gd name="connsiteX1" fmla="*/ 113207 w 243456"/>
                <a:gd name="connsiteY1" fmla="*/ 135654 h 411143"/>
                <a:gd name="connsiteX2" fmla="*/ 86738 w 243456"/>
                <a:gd name="connsiteY2" fmla="*/ 101431 h 411143"/>
                <a:gd name="connsiteX3" fmla="*/ 123680 w 243456"/>
                <a:gd name="connsiteY3" fmla="*/ 78331 h 411143"/>
                <a:gd name="connsiteX4" fmla="*/ 213655 w 243456"/>
                <a:gd name="connsiteY4" fmla="*/ 121299 h 411143"/>
                <a:gd name="connsiteX5" fmla="*/ 228032 w 243456"/>
                <a:gd name="connsiteY5" fmla="*/ 52950 h 411143"/>
                <a:gd name="connsiteX6" fmla="*/ 123109 w 243456"/>
                <a:gd name="connsiteY6" fmla="*/ 0 h 411143"/>
                <a:gd name="connsiteX7" fmla="*/ 13234 w 243456"/>
                <a:gd name="connsiteY7" fmla="*/ 98104 h 411143"/>
                <a:gd name="connsiteX8" fmla="*/ 51890 w 243456"/>
                <a:gd name="connsiteY8" fmla="*/ 179668 h 411143"/>
                <a:gd name="connsiteX9" fmla="*/ 141294 w 243456"/>
                <a:gd name="connsiteY9" fmla="*/ 256288 h 411143"/>
                <a:gd name="connsiteX10" fmla="*/ 169953 w 243456"/>
                <a:gd name="connsiteY10" fmla="*/ 300396 h 411143"/>
                <a:gd name="connsiteX11" fmla="*/ 126917 w 243456"/>
                <a:gd name="connsiteY11" fmla="*/ 332908 h 411143"/>
                <a:gd name="connsiteX12" fmla="*/ 21518 w 243456"/>
                <a:gd name="connsiteY12" fmla="*/ 275015 h 411143"/>
                <a:gd name="connsiteX13" fmla="*/ 0 w 243456"/>
                <a:gd name="connsiteY13" fmla="*/ 343365 h 411143"/>
                <a:gd name="connsiteX14" fmla="*/ 123109 w 243456"/>
                <a:gd name="connsiteY14" fmla="*/ 411144 h 411143"/>
                <a:gd name="connsiteX15" fmla="*/ 243456 w 243456"/>
                <a:gd name="connsiteY15" fmla="*/ 299256 h 411143"/>
                <a:gd name="connsiteX16" fmla="*/ 188329 w 243456"/>
                <a:gd name="connsiteY16" fmla="*/ 196779 h 411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3456" h="411143">
                  <a:moveTo>
                    <a:pt x="188329" y="196779"/>
                  </a:moveTo>
                  <a:cubicBezTo>
                    <a:pt x="166811" y="177481"/>
                    <a:pt x="144151" y="160370"/>
                    <a:pt x="113207" y="135654"/>
                  </a:cubicBezTo>
                  <a:cubicBezTo>
                    <a:pt x="101591" y="126243"/>
                    <a:pt x="86738" y="113599"/>
                    <a:pt x="86738" y="101431"/>
                  </a:cubicBezTo>
                  <a:cubicBezTo>
                    <a:pt x="86738" y="83275"/>
                    <a:pt x="106637" y="78331"/>
                    <a:pt x="123680" y="78331"/>
                  </a:cubicBezTo>
                  <a:cubicBezTo>
                    <a:pt x="154624" y="78331"/>
                    <a:pt x="190519" y="94872"/>
                    <a:pt x="213655" y="121299"/>
                  </a:cubicBezTo>
                  <a:lnTo>
                    <a:pt x="228032" y="52950"/>
                  </a:lnTo>
                  <a:cubicBezTo>
                    <a:pt x="211465" y="26522"/>
                    <a:pt x="171762" y="0"/>
                    <a:pt x="123109" y="0"/>
                  </a:cubicBezTo>
                  <a:cubicBezTo>
                    <a:pt x="62935" y="0"/>
                    <a:pt x="13234" y="35268"/>
                    <a:pt x="13234" y="98104"/>
                  </a:cubicBezTo>
                  <a:cubicBezTo>
                    <a:pt x="13234" y="133372"/>
                    <a:pt x="31991" y="158754"/>
                    <a:pt x="51890" y="179668"/>
                  </a:cubicBezTo>
                  <a:cubicBezTo>
                    <a:pt x="73979" y="202768"/>
                    <a:pt x="103781" y="225392"/>
                    <a:pt x="141294" y="256288"/>
                  </a:cubicBezTo>
                  <a:cubicBezTo>
                    <a:pt x="159480" y="271688"/>
                    <a:pt x="169953" y="283285"/>
                    <a:pt x="169953" y="300396"/>
                  </a:cubicBezTo>
                  <a:cubicBezTo>
                    <a:pt x="169953" y="322451"/>
                    <a:pt x="151196" y="332908"/>
                    <a:pt x="126917" y="332908"/>
                  </a:cubicBezTo>
                  <a:cubicBezTo>
                    <a:pt x="88261" y="332908"/>
                    <a:pt x="45226" y="308667"/>
                    <a:pt x="21518" y="275015"/>
                  </a:cubicBezTo>
                  <a:lnTo>
                    <a:pt x="0" y="343365"/>
                  </a:lnTo>
                  <a:cubicBezTo>
                    <a:pt x="13234" y="375876"/>
                    <a:pt x="62935" y="411144"/>
                    <a:pt x="123109" y="411144"/>
                  </a:cubicBezTo>
                  <a:cubicBezTo>
                    <a:pt x="193756" y="411144"/>
                    <a:pt x="243456" y="366465"/>
                    <a:pt x="243456" y="299256"/>
                  </a:cubicBezTo>
                  <a:cubicBezTo>
                    <a:pt x="243456" y="253626"/>
                    <a:pt x="218702" y="223301"/>
                    <a:pt x="188329" y="196779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0" name="Graphic 6">
              <a:extLst>
                <a:ext uri="{FF2B5EF4-FFF2-40B4-BE49-F238E27FC236}">
                  <a16:creationId xmlns:a16="http://schemas.microsoft.com/office/drawing/2014/main" id="{7D759B95-D8FB-0AE6-6C0F-7CF81C312BCE}"/>
                </a:ext>
              </a:extLst>
            </p:cNvPr>
            <p:cNvSpPr/>
            <p:nvPr/>
          </p:nvSpPr>
          <p:spPr>
            <a:xfrm>
              <a:off x="-6609169" y="-2127482"/>
              <a:ext cx="322958" cy="395743"/>
            </a:xfrm>
            <a:custGeom>
              <a:avLst/>
              <a:gdLst>
                <a:gd name="connsiteX0" fmla="*/ 160622 w 322958"/>
                <a:gd name="connsiteY0" fmla="*/ 146586 h 395743"/>
                <a:gd name="connsiteX1" fmla="*/ 80073 w 322958"/>
                <a:gd name="connsiteY1" fmla="*/ 0 h 395743"/>
                <a:gd name="connsiteX2" fmla="*/ 0 w 322958"/>
                <a:gd name="connsiteY2" fmla="*/ 0 h 395743"/>
                <a:gd name="connsiteX3" fmla="*/ 125870 w 322958"/>
                <a:gd name="connsiteY3" fmla="*/ 230336 h 395743"/>
                <a:gd name="connsiteX4" fmla="*/ 125870 w 322958"/>
                <a:gd name="connsiteY4" fmla="*/ 395744 h 395743"/>
                <a:gd name="connsiteX5" fmla="*/ 198231 w 322958"/>
                <a:gd name="connsiteY5" fmla="*/ 395744 h 395743"/>
                <a:gd name="connsiteX6" fmla="*/ 198231 w 322958"/>
                <a:gd name="connsiteY6" fmla="*/ 230336 h 395743"/>
                <a:gd name="connsiteX7" fmla="*/ 322959 w 322958"/>
                <a:gd name="connsiteY7" fmla="*/ 0 h 395743"/>
                <a:gd name="connsiteX8" fmla="*/ 241267 w 322958"/>
                <a:gd name="connsiteY8" fmla="*/ 0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2958" h="395743">
                  <a:moveTo>
                    <a:pt x="160622" y="146586"/>
                  </a:moveTo>
                  <a:lnTo>
                    <a:pt x="80073" y="0"/>
                  </a:lnTo>
                  <a:lnTo>
                    <a:pt x="0" y="0"/>
                  </a:lnTo>
                  <a:lnTo>
                    <a:pt x="125870" y="230336"/>
                  </a:lnTo>
                  <a:lnTo>
                    <a:pt x="125870" y="395744"/>
                  </a:lnTo>
                  <a:lnTo>
                    <a:pt x="198231" y="395744"/>
                  </a:lnTo>
                  <a:lnTo>
                    <a:pt x="198231" y="230336"/>
                  </a:lnTo>
                  <a:lnTo>
                    <a:pt x="322959" y="0"/>
                  </a:lnTo>
                  <a:lnTo>
                    <a:pt x="241267" y="0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1" name="Graphic 6">
              <a:extLst>
                <a:ext uri="{FF2B5EF4-FFF2-40B4-BE49-F238E27FC236}">
                  <a16:creationId xmlns:a16="http://schemas.microsoft.com/office/drawing/2014/main" id="{5FBD8952-64B2-FDC7-17CF-0C67F3942671}"/>
                </a:ext>
              </a:extLst>
            </p:cNvPr>
            <p:cNvSpPr/>
            <p:nvPr/>
          </p:nvSpPr>
          <p:spPr>
            <a:xfrm>
              <a:off x="-6148248" y="-2127482"/>
              <a:ext cx="339525" cy="395743"/>
            </a:xfrm>
            <a:custGeom>
              <a:avLst/>
              <a:gdLst>
                <a:gd name="connsiteX0" fmla="*/ 124251 w 339525"/>
                <a:gd name="connsiteY0" fmla="*/ 0 h 395743"/>
                <a:gd name="connsiteX1" fmla="*/ 0 w 339525"/>
                <a:gd name="connsiteY1" fmla="*/ 0 h 395743"/>
                <a:gd name="connsiteX2" fmla="*/ 0 w 339525"/>
                <a:gd name="connsiteY2" fmla="*/ 395744 h 395743"/>
                <a:gd name="connsiteX3" fmla="*/ 124251 w 339525"/>
                <a:gd name="connsiteY3" fmla="*/ 395744 h 395743"/>
                <a:gd name="connsiteX4" fmla="*/ 339525 w 339525"/>
                <a:gd name="connsiteY4" fmla="*/ 197824 h 395743"/>
                <a:gd name="connsiteX5" fmla="*/ 124251 w 339525"/>
                <a:gd name="connsiteY5" fmla="*/ 0 h 395743"/>
                <a:gd name="connsiteX6" fmla="*/ 145198 w 339525"/>
                <a:gd name="connsiteY6" fmla="*/ 317412 h 395743"/>
                <a:gd name="connsiteX7" fmla="*/ 72361 w 339525"/>
                <a:gd name="connsiteY7" fmla="*/ 317412 h 395743"/>
                <a:gd name="connsiteX8" fmla="*/ 72361 w 339525"/>
                <a:gd name="connsiteY8" fmla="*/ 78236 h 395743"/>
                <a:gd name="connsiteX9" fmla="*/ 145198 w 339525"/>
                <a:gd name="connsiteY9" fmla="*/ 78236 h 395743"/>
                <a:gd name="connsiteX10" fmla="*/ 265546 w 339525"/>
                <a:gd name="connsiteY10" fmla="*/ 197824 h 395743"/>
                <a:gd name="connsiteX11" fmla="*/ 145198 w 339525"/>
                <a:gd name="connsiteY11" fmla="*/ 317412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9525" h="395743">
                  <a:moveTo>
                    <a:pt x="124251" y="0"/>
                  </a:moveTo>
                  <a:lnTo>
                    <a:pt x="0" y="0"/>
                  </a:lnTo>
                  <a:lnTo>
                    <a:pt x="0" y="395744"/>
                  </a:lnTo>
                  <a:lnTo>
                    <a:pt x="124251" y="395744"/>
                  </a:lnTo>
                  <a:cubicBezTo>
                    <a:pt x="247360" y="395744"/>
                    <a:pt x="339525" y="322451"/>
                    <a:pt x="339525" y="197824"/>
                  </a:cubicBezTo>
                  <a:cubicBezTo>
                    <a:pt x="339525" y="71582"/>
                    <a:pt x="248979" y="0"/>
                    <a:pt x="124251" y="0"/>
                  </a:cubicBezTo>
                  <a:close/>
                  <a:moveTo>
                    <a:pt x="145198" y="317412"/>
                  </a:moveTo>
                  <a:lnTo>
                    <a:pt x="72361" y="317412"/>
                  </a:lnTo>
                  <a:lnTo>
                    <a:pt x="72361" y="78236"/>
                  </a:lnTo>
                  <a:lnTo>
                    <a:pt x="145198" y="78236"/>
                  </a:lnTo>
                  <a:cubicBezTo>
                    <a:pt x="215845" y="78236"/>
                    <a:pt x="265546" y="130615"/>
                    <a:pt x="265546" y="197824"/>
                  </a:cubicBezTo>
                  <a:cubicBezTo>
                    <a:pt x="265546" y="270072"/>
                    <a:pt x="213084" y="317412"/>
                    <a:pt x="145198" y="317412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4" name="Graphic 6">
              <a:extLst>
                <a:ext uri="{FF2B5EF4-FFF2-40B4-BE49-F238E27FC236}">
                  <a16:creationId xmlns:a16="http://schemas.microsoft.com/office/drawing/2014/main" id="{5AA11DFB-3379-903E-AF29-42692E44E1DD}"/>
                </a:ext>
              </a:extLst>
            </p:cNvPr>
            <p:cNvSpPr/>
            <p:nvPr/>
          </p:nvSpPr>
          <p:spPr>
            <a:xfrm>
              <a:off x="-5497952" y="-2238229"/>
              <a:ext cx="79406" cy="79281"/>
            </a:xfrm>
            <a:custGeom>
              <a:avLst/>
              <a:gdLst>
                <a:gd name="connsiteX0" fmla="*/ 39703 w 79406"/>
                <a:gd name="connsiteY0" fmla="*/ 79282 h 79281"/>
                <a:gd name="connsiteX1" fmla="*/ 79407 w 79406"/>
                <a:gd name="connsiteY1" fmla="*/ 39641 h 79281"/>
                <a:gd name="connsiteX2" fmla="*/ 39703 w 79406"/>
                <a:gd name="connsiteY2" fmla="*/ 0 h 79281"/>
                <a:gd name="connsiteX3" fmla="*/ 0 w 79406"/>
                <a:gd name="connsiteY3" fmla="*/ 39641 h 79281"/>
                <a:gd name="connsiteX4" fmla="*/ 39703 w 79406"/>
                <a:gd name="connsiteY4" fmla="*/ 79282 h 7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06" h="79281">
                  <a:moveTo>
                    <a:pt x="39703" y="79282"/>
                  </a:moveTo>
                  <a:cubicBezTo>
                    <a:pt x="61793" y="79282"/>
                    <a:pt x="79407" y="62171"/>
                    <a:pt x="79407" y="39641"/>
                  </a:cubicBezTo>
                  <a:cubicBezTo>
                    <a:pt x="79407" y="17587"/>
                    <a:pt x="61697" y="0"/>
                    <a:pt x="39703" y="0"/>
                  </a:cubicBezTo>
                  <a:cubicBezTo>
                    <a:pt x="17043" y="0"/>
                    <a:pt x="0" y="17682"/>
                    <a:pt x="0" y="39641"/>
                  </a:cubicBezTo>
                  <a:cubicBezTo>
                    <a:pt x="0" y="62171"/>
                    <a:pt x="17138" y="79282"/>
                    <a:pt x="39703" y="79282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5" name="Graphic 6">
              <a:extLst>
                <a:ext uri="{FF2B5EF4-FFF2-40B4-BE49-F238E27FC236}">
                  <a16:creationId xmlns:a16="http://schemas.microsoft.com/office/drawing/2014/main" id="{61613C57-F5AD-5399-285A-0E0940C189E9}"/>
                </a:ext>
              </a:extLst>
            </p:cNvPr>
            <p:cNvSpPr/>
            <p:nvPr/>
          </p:nvSpPr>
          <p:spPr>
            <a:xfrm>
              <a:off x="-5613825" y="-2238229"/>
              <a:ext cx="79406" cy="79281"/>
            </a:xfrm>
            <a:custGeom>
              <a:avLst/>
              <a:gdLst>
                <a:gd name="connsiteX0" fmla="*/ 39704 w 79406"/>
                <a:gd name="connsiteY0" fmla="*/ 79282 h 79281"/>
                <a:gd name="connsiteX1" fmla="*/ 79407 w 79406"/>
                <a:gd name="connsiteY1" fmla="*/ 39641 h 79281"/>
                <a:gd name="connsiteX2" fmla="*/ 39704 w 79406"/>
                <a:gd name="connsiteY2" fmla="*/ 0 h 79281"/>
                <a:gd name="connsiteX3" fmla="*/ 0 w 79406"/>
                <a:gd name="connsiteY3" fmla="*/ 39641 h 79281"/>
                <a:gd name="connsiteX4" fmla="*/ 39704 w 79406"/>
                <a:gd name="connsiteY4" fmla="*/ 79282 h 7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06" h="79281">
                  <a:moveTo>
                    <a:pt x="39704" y="79282"/>
                  </a:moveTo>
                  <a:cubicBezTo>
                    <a:pt x="62364" y="79282"/>
                    <a:pt x="79407" y="62171"/>
                    <a:pt x="79407" y="39641"/>
                  </a:cubicBezTo>
                  <a:cubicBezTo>
                    <a:pt x="79407" y="17587"/>
                    <a:pt x="62269" y="0"/>
                    <a:pt x="39704" y="0"/>
                  </a:cubicBezTo>
                  <a:cubicBezTo>
                    <a:pt x="17614" y="0"/>
                    <a:pt x="0" y="17682"/>
                    <a:pt x="0" y="39641"/>
                  </a:cubicBezTo>
                  <a:cubicBezTo>
                    <a:pt x="-95" y="62171"/>
                    <a:pt x="17614" y="79282"/>
                    <a:pt x="39704" y="79282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6" name="Graphic 6">
              <a:extLst>
                <a:ext uri="{FF2B5EF4-FFF2-40B4-BE49-F238E27FC236}">
                  <a16:creationId xmlns:a16="http://schemas.microsoft.com/office/drawing/2014/main" id="{24037F62-0AD4-4DB9-EC95-7B375DD0522C}"/>
                </a:ext>
              </a:extLst>
            </p:cNvPr>
            <p:cNvSpPr/>
            <p:nvPr/>
          </p:nvSpPr>
          <p:spPr>
            <a:xfrm>
              <a:off x="-5708846" y="-2127482"/>
              <a:ext cx="383513" cy="395743"/>
            </a:xfrm>
            <a:custGeom>
              <a:avLst/>
              <a:gdLst>
                <a:gd name="connsiteX0" fmla="*/ 156243 w 383513"/>
                <a:gd name="connsiteY0" fmla="*/ 0 h 395743"/>
                <a:gd name="connsiteX1" fmla="*/ 0 w 383513"/>
                <a:gd name="connsiteY1" fmla="*/ 395744 h 395743"/>
                <a:gd name="connsiteX2" fmla="*/ 77788 w 383513"/>
                <a:gd name="connsiteY2" fmla="*/ 395744 h 395743"/>
                <a:gd name="connsiteX3" fmla="*/ 109779 w 383513"/>
                <a:gd name="connsiteY3" fmla="*/ 314751 h 395743"/>
                <a:gd name="connsiteX4" fmla="*/ 275353 w 383513"/>
                <a:gd name="connsiteY4" fmla="*/ 314751 h 395743"/>
                <a:gd name="connsiteX5" fmla="*/ 307344 w 383513"/>
                <a:gd name="connsiteY5" fmla="*/ 395744 h 395743"/>
                <a:gd name="connsiteX6" fmla="*/ 383513 w 383513"/>
                <a:gd name="connsiteY6" fmla="*/ 395744 h 395743"/>
                <a:gd name="connsiteX7" fmla="*/ 227271 w 383513"/>
                <a:gd name="connsiteY7" fmla="*/ 0 h 395743"/>
                <a:gd name="connsiteX8" fmla="*/ 156243 w 383513"/>
                <a:gd name="connsiteY8" fmla="*/ 0 h 395743"/>
                <a:gd name="connsiteX9" fmla="*/ 139676 w 383513"/>
                <a:gd name="connsiteY9" fmla="*/ 238036 h 395743"/>
                <a:gd name="connsiteX10" fmla="*/ 192709 w 383513"/>
                <a:gd name="connsiteY10" fmla="*/ 104663 h 395743"/>
                <a:gd name="connsiteX11" fmla="*/ 245170 w 383513"/>
                <a:gd name="connsiteY11" fmla="*/ 238036 h 395743"/>
                <a:gd name="connsiteX12" fmla="*/ 139676 w 383513"/>
                <a:gd name="connsiteY12" fmla="*/ 238036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3513" h="395743">
                  <a:moveTo>
                    <a:pt x="156243" y="0"/>
                  </a:moveTo>
                  <a:lnTo>
                    <a:pt x="0" y="395744"/>
                  </a:lnTo>
                  <a:lnTo>
                    <a:pt x="77788" y="395744"/>
                  </a:lnTo>
                  <a:lnTo>
                    <a:pt x="109779" y="314751"/>
                  </a:lnTo>
                  <a:lnTo>
                    <a:pt x="275353" y="314751"/>
                  </a:lnTo>
                  <a:lnTo>
                    <a:pt x="307344" y="395744"/>
                  </a:lnTo>
                  <a:lnTo>
                    <a:pt x="383513" y="395744"/>
                  </a:lnTo>
                  <a:lnTo>
                    <a:pt x="227271" y="0"/>
                  </a:lnTo>
                  <a:lnTo>
                    <a:pt x="156243" y="0"/>
                  </a:lnTo>
                  <a:close/>
                  <a:moveTo>
                    <a:pt x="139676" y="238036"/>
                  </a:moveTo>
                  <a:lnTo>
                    <a:pt x="192709" y="104663"/>
                  </a:lnTo>
                  <a:lnTo>
                    <a:pt x="245170" y="238036"/>
                  </a:lnTo>
                  <a:lnTo>
                    <a:pt x="139676" y="238036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7" name="Graphic 6">
              <a:extLst>
                <a:ext uri="{FF2B5EF4-FFF2-40B4-BE49-F238E27FC236}">
                  <a16:creationId xmlns:a16="http://schemas.microsoft.com/office/drawing/2014/main" id="{DCDAB6DA-C88D-860D-6CF6-9EAC666F8F23}"/>
                </a:ext>
              </a:extLst>
            </p:cNvPr>
            <p:cNvSpPr/>
            <p:nvPr/>
          </p:nvSpPr>
          <p:spPr>
            <a:xfrm>
              <a:off x="-5186609" y="-2127482"/>
              <a:ext cx="328956" cy="395743"/>
            </a:xfrm>
            <a:custGeom>
              <a:avLst/>
              <a:gdLst>
                <a:gd name="connsiteX0" fmla="*/ 256691 w 328956"/>
                <a:gd name="connsiteY0" fmla="*/ 268360 h 395743"/>
                <a:gd name="connsiteX1" fmla="*/ 72266 w 328956"/>
                <a:gd name="connsiteY1" fmla="*/ 0 h 395743"/>
                <a:gd name="connsiteX2" fmla="*/ 0 w 328956"/>
                <a:gd name="connsiteY2" fmla="*/ 0 h 395743"/>
                <a:gd name="connsiteX3" fmla="*/ 0 w 328956"/>
                <a:gd name="connsiteY3" fmla="*/ 395744 h 395743"/>
                <a:gd name="connsiteX4" fmla="*/ 72266 w 328956"/>
                <a:gd name="connsiteY4" fmla="*/ 395744 h 395743"/>
                <a:gd name="connsiteX5" fmla="*/ 72266 w 328956"/>
                <a:gd name="connsiteY5" fmla="*/ 128904 h 395743"/>
                <a:gd name="connsiteX6" fmla="*/ 256120 w 328956"/>
                <a:gd name="connsiteY6" fmla="*/ 395744 h 395743"/>
                <a:gd name="connsiteX7" fmla="*/ 328957 w 328956"/>
                <a:gd name="connsiteY7" fmla="*/ 395744 h 395743"/>
                <a:gd name="connsiteX8" fmla="*/ 328957 w 328956"/>
                <a:gd name="connsiteY8" fmla="*/ 0 h 395743"/>
                <a:gd name="connsiteX9" fmla="*/ 256691 w 328956"/>
                <a:gd name="connsiteY9" fmla="*/ 0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8956" h="395743">
                  <a:moveTo>
                    <a:pt x="256691" y="268360"/>
                  </a:moveTo>
                  <a:lnTo>
                    <a:pt x="72266" y="0"/>
                  </a:lnTo>
                  <a:lnTo>
                    <a:pt x="0" y="0"/>
                  </a:lnTo>
                  <a:lnTo>
                    <a:pt x="0" y="395744"/>
                  </a:lnTo>
                  <a:lnTo>
                    <a:pt x="72266" y="395744"/>
                  </a:lnTo>
                  <a:lnTo>
                    <a:pt x="72266" y="128904"/>
                  </a:lnTo>
                  <a:lnTo>
                    <a:pt x="256120" y="395744"/>
                  </a:lnTo>
                  <a:lnTo>
                    <a:pt x="328957" y="395744"/>
                  </a:lnTo>
                  <a:lnTo>
                    <a:pt x="328957" y="0"/>
                  </a:lnTo>
                  <a:lnTo>
                    <a:pt x="256691" y="0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8" name="Graphic 6">
              <a:extLst>
                <a:ext uri="{FF2B5EF4-FFF2-40B4-BE49-F238E27FC236}">
                  <a16:creationId xmlns:a16="http://schemas.microsoft.com/office/drawing/2014/main" id="{48BB181B-5009-0266-9146-716C90FAB1E4}"/>
                </a:ext>
              </a:extLst>
            </p:cNvPr>
            <p:cNvSpPr/>
            <p:nvPr/>
          </p:nvSpPr>
          <p:spPr>
            <a:xfrm>
              <a:off x="-4675513" y="-2127482"/>
              <a:ext cx="209751" cy="395743"/>
            </a:xfrm>
            <a:custGeom>
              <a:avLst/>
              <a:gdLst>
                <a:gd name="connsiteX0" fmla="*/ 72361 w 209751"/>
                <a:gd name="connsiteY0" fmla="*/ 0 h 395743"/>
                <a:gd name="connsiteX1" fmla="*/ 0 w 209751"/>
                <a:gd name="connsiteY1" fmla="*/ 0 h 395743"/>
                <a:gd name="connsiteX2" fmla="*/ 0 w 209751"/>
                <a:gd name="connsiteY2" fmla="*/ 395744 h 395743"/>
                <a:gd name="connsiteX3" fmla="*/ 209752 w 209751"/>
                <a:gd name="connsiteY3" fmla="*/ 395744 h 395743"/>
                <a:gd name="connsiteX4" fmla="*/ 209752 w 209751"/>
                <a:gd name="connsiteY4" fmla="*/ 317412 h 395743"/>
                <a:gd name="connsiteX5" fmla="*/ 72361 w 209751"/>
                <a:gd name="connsiteY5" fmla="*/ 317412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751" h="395743">
                  <a:moveTo>
                    <a:pt x="72361" y="0"/>
                  </a:moveTo>
                  <a:lnTo>
                    <a:pt x="0" y="0"/>
                  </a:lnTo>
                  <a:lnTo>
                    <a:pt x="0" y="395744"/>
                  </a:lnTo>
                  <a:lnTo>
                    <a:pt x="209752" y="395744"/>
                  </a:lnTo>
                  <a:lnTo>
                    <a:pt x="209752" y="317412"/>
                  </a:lnTo>
                  <a:lnTo>
                    <a:pt x="72361" y="317412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9" name="Graphic 6">
              <a:extLst>
                <a:ext uri="{FF2B5EF4-FFF2-40B4-BE49-F238E27FC236}">
                  <a16:creationId xmlns:a16="http://schemas.microsoft.com/office/drawing/2014/main" id="{A7AE105B-1F43-F50B-7BBD-C3A30DCBA107}"/>
                </a:ext>
              </a:extLst>
            </p:cNvPr>
            <p:cNvSpPr/>
            <p:nvPr/>
          </p:nvSpPr>
          <p:spPr>
            <a:xfrm>
              <a:off x="-4319420" y="-2127482"/>
              <a:ext cx="72360" cy="395743"/>
            </a:xfrm>
            <a:custGeom>
              <a:avLst/>
              <a:gdLst>
                <a:gd name="connsiteX0" fmla="*/ 0 w 72360"/>
                <a:gd name="connsiteY0" fmla="*/ 0 h 395743"/>
                <a:gd name="connsiteX1" fmla="*/ 72361 w 72360"/>
                <a:gd name="connsiteY1" fmla="*/ 0 h 395743"/>
                <a:gd name="connsiteX2" fmla="*/ 72361 w 72360"/>
                <a:gd name="connsiteY2" fmla="*/ 395744 h 395743"/>
                <a:gd name="connsiteX3" fmla="*/ 0 w 72360"/>
                <a:gd name="connsiteY3" fmla="*/ 395744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360" h="395743">
                  <a:moveTo>
                    <a:pt x="0" y="0"/>
                  </a:moveTo>
                  <a:lnTo>
                    <a:pt x="72361" y="0"/>
                  </a:lnTo>
                  <a:lnTo>
                    <a:pt x="72361" y="395744"/>
                  </a:lnTo>
                  <a:lnTo>
                    <a:pt x="0" y="395744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20" name="Graphic 6">
              <a:extLst>
                <a:ext uri="{FF2B5EF4-FFF2-40B4-BE49-F238E27FC236}">
                  <a16:creationId xmlns:a16="http://schemas.microsoft.com/office/drawing/2014/main" id="{FA954E52-0F32-F16D-18AD-F3A9C06EDBFE}"/>
                </a:ext>
              </a:extLst>
            </p:cNvPr>
            <p:cNvSpPr/>
            <p:nvPr/>
          </p:nvSpPr>
          <p:spPr>
            <a:xfrm>
              <a:off x="-4065014" y="-2127482"/>
              <a:ext cx="72360" cy="395743"/>
            </a:xfrm>
            <a:custGeom>
              <a:avLst/>
              <a:gdLst>
                <a:gd name="connsiteX0" fmla="*/ 0 w 72360"/>
                <a:gd name="connsiteY0" fmla="*/ 0 h 395743"/>
                <a:gd name="connsiteX1" fmla="*/ 72361 w 72360"/>
                <a:gd name="connsiteY1" fmla="*/ 0 h 395743"/>
                <a:gd name="connsiteX2" fmla="*/ 72361 w 72360"/>
                <a:gd name="connsiteY2" fmla="*/ 395744 h 395743"/>
                <a:gd name="connsiteX3" fmla="*/ 0 w 72360"/>
                <a:gd name="connsiteY3" fmla="*/ 395744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360" h="395743">
                  <a:moveTo>
                    <a:pt x="0" y="0"/>
                  </a:moveTo>
                  <a:lnTo>
                    <a:pt x="72361" y="0"/>
                  </a:lnTo>
                  <a:lnTo>
                    <a:pt x="72361" y="395744"/>
                  </a:lnTo>
                  <a:lnTo>
                    <a:pt x="0" y="395744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21" name="Graphic 6">
              <a:extLst>
                <a:ext uri="{FF2B5EF4-FFF2-40B4-BE49-F238E27FC236}">
                  <a16:creationId xmlns:a16="http://schemas.microsoft.com/office/drawing/2014/main" id="{224BDE57-4621-A0F9-478B-D5EE1CFF79DC}"/>
                </a:ext>
              </a:extLst>
            </p:cNvPr>
            <p:cNvSpPr/>
            <p:nvPr/>
          </p:nvSpPr>
          <p:spPr>
            <a:xfrm>
              <a:off x="-3850312" y="-2127482"/>
              <a:ext cx="305344" cy="395743"/>
            </a:xfrm>
            <a:custGeom>
              <a:avLst/>
              <a:gdLst>
                <a:gd name="connsiteX0" fmla="*/ 0 w 305344"/>
                <a:gd name="connsiteY0" fmla="*/ 77095 h 395743"/>
                <a:gd name="connsiteX1" fmla="*/ 116539 w 305344"/>
                <a:gd name="connsiteY1" fmla="*/ 77095 h 395743"/>
                <a:gd name="connsiteX2" fmla="*/ 116539 w 305344"/>
                <a:gd name="connsiteY2" fmla="*/ 395744 h 395743"/>
                <a:gd name="connsiteX3" fmla="*/ 188805 w 305344"/>
                <a:gd name="connsiteY3" fmla="*/ 395744 h 395743"/>
                <a:gd name="connsiteX4" fmla="*/ 188805 w 305344"/>
                <a:gd name="connsiteY4" fmla="*/ 77095 h 395743"/>
                <a:gd name="connsiteX5" fmla="*/ 305344 w 305344"/>
                <a:gd name="connsiteY5" fmla="*/ 77095 h 395743"/>
                <a:gd name="connsiteX6" fmla="*/ 305344 w 305344"/>
                <a:gd name="connsiteY6" fmla="*/ 0 h 395743"/>
                <a:gd name="connsiteX7" fmla="*/ 0 w 305344"/>
                <a:gd name="connsiteY7" fmla="*/ 0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5344" h="395743">
                  <a:moveTo>
                    <a:pt x="0" y="77095"/>
                  </a:moveTo>
                  <a:lnTo>
                    <a:pt x="116539" y="77095"/>
                  </a:lnTo>
                  <a:lnTo>
                    <a:pt x="116539" y="395744"/>
                  </a:lnTo>
                  <a:lnTo>
                    <a:pt x="188805" y="395744"/>
                  </a:lnTo>
                  <a:lnTo>
                    <a:pt x="188805" y="77095"/>
                  </a:lnTo>
                  <a:lnTo>
                    <a:pt x="305344" y="77095"/>
                  </a:lnTo>
                  <a:lnTo>
                    <a:pt x="30534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22" name="Graphic 6">
              <a:extLst>
                <a:ext uri="{FF2B5EF4-FFF2-40B4-BE49-F238E27FC236}">
                  <a16:creationId xmlns:a16="http://schemas.microsoft.com/office/drawing/2014/main" id="{9DFC72CA-E987-9250-F1BD-C0F6B762B4E8}"/>
                </a:ext>
              </a:extLst>
            </p:cNvPr>
            <p:cNvSpPr/>
            <p:nvPr/>
          </p:nvSpPr>
          <p:spPr>
            <a:xfrm>
              <a:off x="-3442329" y="-2127482"/>
              <a:ext cx="305248" cy="395743"/>
            </a:xfrm>
            <a:custGeom>
              <a:avLst/>
              <a:gdLst>
                <a:gd name="connsiteX0" fmla="*/ 0 w 305248"/>
                <a:gd name="connsiteY0" fmla="*/ 77095 h 395743"/>
                <a:gd name="connsiteX1" fmla="*/ 116444 w 305248"/>
                <a:gd name="connsiteY1" fmla="*/ 77095 h 395743"/>
                <a:gd name="connsiteX2" fmla="*/ 116444 w 305248"/>
                <a:gd name="connsiteY2" fmla="*/ 395744 h 395743"/>
                <a:gd name="connsiteX3" fmla="*/ 188805 w 305248"/>
                <a:gd name="connsiteY3" fmla="*/ 395744 h 395743"/>
                <a:gd name="connsiteX4" fmla="*/ 188805 w 305248"/>
                <a:gd name="connsiteY4" fmla="*/ 77095 h 395743"/>
                <a:gd name="connsiteX5" fmla="*/ 305249 w 305248"/>
                <a:gd name="connsiteY5" fmla="*/ 77095 h 395743"/>
                <a:gd name="connsiteX6" fmla="*/ 305249 w 305248"/>
                <a:gd name="connsiteY6" fmla="*/ 0 h 395743"/>
                <a:gd name="connsiteX7" fmla="*/ 0 w 305248"/>
                <a:gd name="connsiteY7" fmla="*/ 0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5248" h="395743">
                  <a:moveTo>
                    <a:pt x="0" y="77095"/>
                  </a:moveTo>
                  <a:lnTo>
                    <a:pt x="116444" y="77095"/>
                  </a:lnTo>
                  <a:lnTo>
                    <a:pt x="116444" y="395744"/>
                  </a:lnTo>
                  <a:lnTo>
                    <a:pt x="188805" y="395744"/>
                  </a:lnTo>
                  <a:lnTo>
                    <a:pt x="188805" y="77095"/>
                  </a:lnTo>
                  <a:lnTo>
                    <a:pt x="305249" y="77095"/>
                  </a:lnTo>
                  <a:lnTo>
                    <a:pt x="30524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23" name="Graphic 6">
              <a:extLst>
                <a:ext uri="{FF2B5EF4-FFF2-40B4-BE49-F238E27FC236}">
                  <a16:creationId xmlns:a16="http://schemas.microsoft.com/office/drawing/2014/main" id="{5FB461EF-B5CF-5A27-A41F-852ABC086925}"/>
                </a:ext>
              </a:extLst>
            </p:cNvPr>
            <p:cNvSpPr/>
            <p:nvPr/>
          </p:nvSpPr>
          <p:spPr>
            <a:xfrm>
              <a:off x="-3026159" y="-2135277"/>
              <a:ext cx="408458" cy="411238"/>
            </a:xfrm>
            <a:custGeom>
              <a:avLst/>
              <a:gdLst>
                <a:gd name="connsiteX0" fmla="*/ 204229 w 408458"/>
                <a:gd name="connsiteY0" fmla="*/ 0 h 411238"/>
                <a:gd name="connsiteX1" fmla="*/ 0 w 408458"/>
                <a:gd name="connsiteY1" fmla="*/ 205619 h 411238"/>
                <a:gd name="connsiteX2" fmla="*/ 204229 w 408458"/>
                <a:gd name="connsiteY2" fmla="*/ 411239 h 411238"/>
                <a:gd name="connsiteX3" fmla="*/ 408459 w 408458"/>
                <a:gd name="connsiteY3" fmla="*/ 205619 h 411238"/>
                <a:gd name="connsiteX4" fmla="*/ 204229 w 408458"/>
                <a:gd name="connsiteY4" fmla="*/ 0 h 411238"/>
                <a:gd name="connsiteX5" fmla="*/ 204229 w 408458"/>
                <a:gd name="connsiteY5" fmla="*/ 332908 h 411238"/>
                <a:gd name="connsiteX6" fmla="*/ 73980 w 408458"/>
                <a:gd name="connsiteY6" fmla="*/ 205619 h 411238"/>
                <a:gd name="connsiteX7" fmla="*/ 204229 w 408458"/>
                <a:gd name="connsiteY7" fmla="*/ 78331 h 411238"/>
                <a:gd name="connsiteX8" fmla="*/ 334003 w 408458"/>
                <a:gd name="connsiteY8" fmla="*/ 205619 h 411238"/>
                <a:gd name="connsiteX9" fmla="*/ 204229 w 408458"/>
                <a:gd name="connsiteY9" fmla="*/ 332908 h 411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8458" h="411238">
                  <a:moveTo>
                    <a:pt x="204229" y="0"/>
                  </a:moveTo>
                  <a:cubicBezTo>
                    <a:pt x="93784" y="0"/>
                    <a:pt x="0" y="88218"/>
                    <a:pt x="0" y="205619"/>
                  </a:cubicBezTo>
                  <a:cubicBezTo>
                    <a:pt x="0" y="323021"/>
                    <a:pt x="93879" y="411239"/>
                    <a:pt x="204229" y="411239"/>
                  </a:cubicBezTo>
                  <a:cubicBezTo>
                    <a:pt x="314580" y="411239"/>
                    <a:pt x="408459" y="323021"/>
                    <a:pt x="408459" y="205619"/>
                  </a:cubicBezTo>
                  <a:cubicBezTo>
                    <a:pt x="408554" y="86031"/>
                    <a:pt x="314675" y="0"/>
                    <a:pt x="204229" y="0"/>
                  </a:cubicBezTo>
                  <a:close/>
                  <a:moveTo>
                    <a:pt x="204229" y="332908"/>
                  </a:moveTo>
                  <a:cubicBezTo>
                    <a:pt x="130821" y="332908"/>
                    <a:pt x="73980" y="281669"/>
                    <a:pt x="73980" y="205619"/>
                  </a:cubicBezTo>
                  <a:cubicBezTo>
                    <a:pt x="73980" y="129570"/>
                    <a:pt x="130821" y="78331"/>
                    <a:pt x="204229" y="78331"/>
                  </a:cubicBezTo>
                  <a:cubicBezTo>
                    <a:pt x="277638" y="78331"/>
                    <a:pt x="334003" y="129570"/>
                    <a:pt x="334003" y="205619"/>
                  </a:cubicBezTo>
                  <a:cubicBezTo>
                    <a:pt x="334003" y="281669"/>
                    <a:pt x="277733" y="332908"/>
                    <a:pt x="204229" y="332908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149842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A619C-C146-7B47-BB5F-8F63F30D4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08D51C-223E-D04F-8C44-7F02C5B9E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sydan.fi</a:t>
            </a:r>
            <a:endParaRPr lang="en-FI"/>
          </a:p>
        </p:txBody>
      </p:sp>
      <p:grpSp>
        <p:nvGrpSpPr>
          <p:cNvPr id="3" name="Graphic 6">
            <a:extLst>
              <a:ext uri="{FF2B5EF4-FFF2-40B4-BE49-F238E27FC236}">
                <a16:creationId xmlns:a16="http://schemas.microsoft.com/office/drawing/2014/main" id="{51F937A5-B41B-38A0-3F2B-F55FD00E045D}"/>
              </a:ext>
            </a:extLst>
          </p:cNvPr>
          <p:cNvGrpSpPr/>
          <p:nvPr userDrawn="1"/>
        </p:nvGrpSpPr>
        <p:grpSpPr>
          <a:xfrm>
            <a:off x="10262258" y="6327613"/>
            <a:ext cx="1305854" cy="317834"/>
            <a:chOff x="-8379918" y="-2906540"/>
            <a:chExt cx="5762217" cy="1402475"/>
          </a:xfrm>
          <a:solidFill>
            <a:schemeClr val="accent2"/>
          </a:solidFill>
        </p:grpSpPr>
        <p:sp>
          <p:nvSpPr>
            <p:cNvPr id="5" name="Graphic 6">
              <a:extLst>
                <a:ext uri="{FF2B5EF4-FFF2-40B4-BE49-F238E27FC236}">
                  <a16:creationId xmlns:a16="http://schemas.microsoft.com/office/drawing/2014/main" id="{622D6217-D385-A1E9-A327-17B1C1FE4691}"/>
                </a:ext>
              </a:extLst>
            </p:cNvPr>
            <p:cNvSpPr/>
            <p:nvPr/>
          </p:nvSpPr>
          <p:spPr>
            <a:xfrm>
              <a:off x="-8009734" y="-2906540"/>
              <a:ext cx="720277" cy="271521"/>
            </a:xfrm>
            <a:custGeom>
              <a:avLst/>
              <a:gdLst>
                <a:gd name="connsiteX0" fmla="*/ 485009 w 720277"/>
                <a:gd name="connsiteY0" fmla="*/ 11907 h 271521"/>
                <a:gd name="connsiteX1" fmla="*/ 235173 w 720277"/>
                <a:gd name="connsiteY1" fmla="*/ 11907 h 271521"/>
                <a:gd name="connsiteX2" fmla="*/ 113969 w 720277"/>
                <a:gd name="connsiteY2" fmla="*/ 47840 h 271521"/>
                <a:gd name="connsiteX3" fmla="*/ 0 w 720277"/>
                <a:gd name="connsiteY3" fmla="*/ 107729 h 271521"/>
                <a:gd name="connsiteX4" fmla="*/ 108351 w 720277"/>
                <a:gd name="connsiteY4" fmla="*/ 271521 h 271521"/>
                <a:gd name="connsiteX5" fmla="*/ 187853 w 720277"/>
                <a:gd name="connsiteY5" fmla="*/ 229694 h 271521"/>
                <a:gd name="connsiteX6" fmla="*/ 272591 w 720277"/>
                <a:gd name="connsiteY6" fmla="*/ 204598 h 271521"/>
                <a:gd name="connsiteX7" fmla="*/ 447591 w 720277"/>
                <a:gd name="connsiteY7" fmla="*/ 204598 h 271521"/>
                <a:gd name="connsiteX8" fmla="*/ 532424 w 720277"/>
                <a:gd name="connsiteY8" fmla="*/ 229694 h 271521"/>
                <a:gd name="connsiteX9" fmla="*/ 611926 w 720277"/>
                <a:gd name="connsiteY9" fmla="*/ 271521 h 271521"/>
                <a:gd name="connsiteX10" fmla="*/ 720277 w 720277"/>
                <a:gd name="connsiteY10" fmla="*/ 107729 h 271521"/>
                <a:gd name="connsiteX11" fmla="*/ 606309 w 720277"/>
                <a:gd name="connsiteY11" fmla="*/ 47840 h 271521"/>
                <a:gd name="connsiteX12" fmla="*/ 485009 w 720277"/>
                <a:gd name="connsiteY12" fmla="*/ 11907 h 271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20277" h="271521">
                  <a:moveTo>
                    <a:pt x="485009" y="11907"/>
                  </a:moveTo>
                  <a:cubicBezTo>
                    <a:pt x="403032" y="-3969"/>
                    <a:pt x="317246" y="-3969"/>
                    <a:pt x="235173" y="11907"/>
                  </a:cubicBezTo>
                  <a:cubicBezTo>
                    <a:pt x="193756" y="19892"/>
                    <a:pt x="152910" y="32060"/>
                    <a:pt x="113969" y="47840"/>
                  </a:cubicBezTo>
                  <a:cubicBezTo>
                    <a:pt x="74170" y="63906"/>
                    <a:pt x="35800" y="84059"/>
                    <a:pt x="0" y="107729"/>
                  </a:cubicBezTo>
                  <a:lnTo>
                    <a:pt x="108351" y="271521"/>
                  </a:lnTo>
                  <a:cubicBezTo>
                    <a:pt x="133297" y="255075"/>
                    <a:pt x="160051" y="241006"/>
                    <a:pt x="187853" y="229694"/>
                  </a:cubicBezTo>
                  <a:cubicBezTo>
                    <a:pt x="215084" y="218762"/>
                    <a:pt x="243647" y="210206"/>
                    <a:pt x="272591" y="204598"/>
                  </a:cubicBezTo>
                  <a:cubicBezTo>
                    <a:pt x="330099" y="193570"/>
                    <a:pt x="390273" y="193570"/>
                    <a:pt x="447591" y="204598"/>
                  </a:cubicBezTo>
                  <a:cubicBezTo>
                    <a:pt x="476535" y="210206"/>
                    <a:pt x="505194" y="218667"/>
                    <a:pt x="532424" y="229694"/>
                  </a:cubicBezTo>
                  <a:cubicBezTo>
                    <a:pt x="560131" y="241006"/>
                    <a:pt x="586886" y="254980"/>
                    <a:pt x="611926" y="271521"/>
                  </a:cubicBezTo>
                  <a:lnTo>
                    <a:pt x="720277" y="107729"/>
                  </a:lnTo>
                  <a:cubicBezTo>
                    <a:pt x="684382" y="84059"/>
                    <a:pt x="646107" y="63906"/>
                    <a:pt x="606309" y="47840"/>
                  </a:cubicBezTo>
                  <a:cubicBezTo>
                    <a:pt x="567367" y="32060"/>
                    <a:pt x="526521" y="19892"/>
                    <a:pt x="485009" y="11907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6" name="Graphic 6">
              <a:extLst>
                <a:ext uri="{FF2B5EF4-FFF2-40B4-BE49-F238E27FC236}">
                  <a16:creationId xmlns:a16="http://schemas.microsoft.com/office/drawing/2014/main" id="{33C04028-B225-8136-4FF3-C1ED1B4F3022}"/>
                </a:ext>
              </a:extLst>
            </p:cNvPr>
            <p:cNvSpPr/>
            <p:nvPr/>
          </p:nvSpPr>
          <p:spPr>
            <a:xfrm>
              <a:off x="-8379918" y="-2575795"/>
              <a:ext cx="1073417" cy="1071730"/>
            </a:xfrm>
            <a:custGeom>
              <a:avLst/>
              <a:gdLst>
                <a:gd name="connsiteX0" fmla="*/ 1073132 w 1073417"/>
                <a:gd name="connsiteY0" fmla="*/ 341843 h 1071730"/>
                <a:gd name="connsiteX1" fmla="*/ 730751 w 1073417"/>
                <a:gd name="connsiteY1" fmla="*/ 0 h 1071730"/>
                <a:gd name="connsiteX2" fmla="*/ 388369 w 1073417"/>
                <a:gd name="connsiteY2" fmla="*/ 341843 h 1071730"/>
                <a:gd name="connsiteX3" fmla="*/ 386655 w 1073417"/>
                <a:gd name="connsiteY3" fmla="*/ 386047 h 1071730"/>
                <a:gd name="connsiteX4" fmla="*/ 386179 w 1073417"/>
                <a:gd name="connsiteY4" fmla="*/ 385572 h 1071730"/>
                <a:gd name="connsiteX5" fmla="*/ 342382 w 1073417"/>
                <a:gd name="connsiteY5" fmla="*/ 387663 h 1071730"/>
                <a:gd name="connsiteX6" fmla="*/ 0 w 1073417"/>
                <a:gd name="connsiteY6" fmla="*/ 729507 h 1071730"/>
                <a:gd name="connsiteX7" fmla="*/ 342382 w 1073417"/>
                <a:gd name="connsiteY7" fmla="*/ 1071350 h 1071730"/>
                <a:gd name="connsiteX8" fmla="*/ 1073418 w 1073417"/>
                <a:gd name="connsiteY8" fmla="*/ 1071731 h 1071730"/>
                <a:gd name="connsiteX9" fmla="*/ 1073323 w 1073417"/>
                <a:gd name="connsiteY9" fmla="*/ 1071635 h 1071730"/>
                <a:gd name="connsiteX10" fmla="*/ 1073418 w 1073417"/>
                <a:gd name="connsiteY10" fmla="*/ 1071731 h 1071730"/>
                <a:gd name="connsiteX11" fmla="*/ 1073132 w 1073417"/>
                <a:gd name="connsiteY11" fmla="*/ 341843 h 1071730"/>
                <a:gd name="connsiteX12" fmla="*/ 837959 w 1073417"/>
                <a:gd name="connsiteY12" fmla="*/ 844342 h 1071730"/>
                <a:gd name="connsiteX13" fmla="*/ 377324 w 1073417"/>
                <a:gd name="connsiteY13" fmla="*/ 844342 h 1071730"/>
                <a:gd name="connsiteX14" fmla="*/ 245361 w 1073417"/>
                <a:gd name="connsiteY14" fmla="*/ 710684 h 1071730"/>
                <a:gd name="connsiteX15" fmla="*/ 377324 w 1073417"/>
                <a:gd name="connsiteY15" fmla="*/ 578928 h 1071730"/>
                <a:gd name="connsiteX16" fmla="*/ 572128 w 1073417"/>
                <a:gd name="connsiteY16" fmla="*/ 578928 h 1071730"/>
                <a:gd name="connsiteX17" fmla="*/ 572033 w 1073417"/>
                <a:gd name="connsiteY17" fmla="*/ 578833 h 1071730"/>
                <a:gd name="connsiteX18" fmla="*/ 572128 w 1073417"/>
                <a:gd name="connsiteY18" fmla="*/ 578928 h 1071730"/>
                <a:gd name="connsiteX19" fmla="*/ 572128 w 1073417"/>
                <a:gd name="connsiteY19" fmla="*/ 376541 h 1071730"/>
                <a:gd name="connsiteX20" fmla="*/ 704091 w 1073417"/>
                <a:gd name="connsiteY20" fmla="*/ 244785 h 1071730"/>
                <a:gd name="connsiteX21" fmla="*/ 837959 w 1073417"/>
                <a:gd name="connsiteY21" fmla="*/ 376541 h 1071730"/>
                <a:gd name="connsiteX22" fmla="*/ 838530 w 1073417"/>
                <a:gd name="connsiteY22" fmla="*/ 844817 h 1071730"/>
                <a:gd name="connsiteX23" fmla="*/ 837959 w 1073417"/>
                <a:gd name="connsiteY23" fmla="*/ 844342 h 107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73417" h="1071730">
                  <a:moveTo>
                    <a:pt x="1073132" y="341843"/>
                  </a:moveTo>
                  <a:cubicBezTo>
                    <a:pt x="1073132" y="153050"/>
                    <a:pt x="919841" y="0"/>
                    <a:pt x="730751" y="0"/>
                  </a:cubicBezTo>
                  <a:cubicBezTo>
                    <a:pt x="541660" y="0"/>
                    <a:pt x="388369" y="153050"/>
                    <a:pt x="388369" y="341843"/>
                  </a:cubicBezTo>
                  <a:lnTo>
                    <a:pt x="386655" y="386047"/>
                  </a:lnTo>
                  <a:lnTo>
                    <a:pt x="386179" y="385572"/>
                  </a:lnTo>
                  <a:lnTo>
                    <a:pt x="342382" y="387663"/>
                  </a:lnTo>
                  <a:cubicBezTo>
                    <a:pt x="153291" y="387663"/>
                    <a:pt x="0" y="540713"/>
                    <a:pt x="0" y="729507"/>
                  </a:cubicBezTo>
                  <a:cubicBezTo>
                    <a:pt x="0" y="918300"/>
                    <a:pt x="153291" y="1071350"/>
                    <a:pt x="342382" y="1071350"/>
                  </a:cubicBezTo>
                  <a:lnTo>
                    <a:pt x="1073418" y="1071731"/>
                  </a:lnTo>
                  <a:lnTo>
                    <a:pt x="1073323" y="1071635"/>
                  </a:lnTo>
                  <a:lnTo>
                    <a:pt x="1073418" y="1071731"/>
                  </a:lnTo>
                  <a:lnTo>
                    <a:pt x="1073132" y="341843"/>
                  </a:lnTo>
                  <a:close/>
                  <a:moveTo>
                    <a:pt x="837959" y="844342"/>
                  </a:moveTo>
                  <a:lnTo>
                    <a:pt x="377324" y="844342"/>
                  </a:lnTo>
                  <a:cubicBezTo>
                    <a:pt x="304487" y="844342"/>
                    <a:pt x="245361" y="783407"/>
                    <a:pt x="245361" y="710684"/>
                  </a:cubicBezTo>
                  <a:cubicBezTo>
                    <a:pt x="245361" y="637962"/>
                    <a:pt x="304487" y="578928"/>
                    <a:pt x="377324" y="578928"/>
                  </a:cubicBezTo>
                  <a:lnTo>
                    <a:pt x="572128" y="578928"/>
                  </a:lnTo>
                  <a:lnTo>
                    <a:pt x="572033" y="578833"/>
                  </a:lnTo>
                  <a:lnTo>
                    <a:pt x="572128" y="578928"/>
                  </a:lnTo>
                  <a:lnTo>
                    <a:pt x="572128" y="376541"/>
                  </a:lnTo>
                  <a:cubicBezTo>
                    <a:pt x="572128" y="303819"/>
                    <a:pt x="631159" y="244785"/>
                    <a:pt x="704091" y="244785"/>
                  </a:cubicBezTo>
                  <a:cubicBezTo>
                    <a:pt x="776928" y="244785"/>
                    <a:pt x="837959" y="303819"/>
                    <a:pt x="837959" y="376541"/>
                  </a:cubicBezTo>
                  <a:lnTo>
                    <a:pt x="838530" y="844817"/>
                  </a:lnTo>
                  <a:lnTo>
                    <a:pt x="837959" y="844342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7" name="Graphic 6">
              <a:extLst>
                <a:ext uri="{FF2B5EF4-FFF2-40B4-BE49-F238E27FC236}">
                  <a16:creationId xmlns:a16="http://schemas.microsoft.com/office/drawing/2014/main" id="{CA69FAC0-BD64-1E1C-2EB3-9068CE59D67A}"/>
                </a:ext>
              </a:extLst>
            </p:cNvPr>
            <p:cNvSpPr/>
            <p:nvPr/>
          </p:nvSpPr>
          <p:spPr>
            <a:xfrm>
              <a:off x="-6953645" y="-2135277"/>
              <a:ext cx="243456" cy="411143"/>
            </a:xfrm>
            <a:custGeom>
              <a:avLst/>
              <a:gdLst>
                <a:gd name="connsiteX0" fmla="*/ 188329 w 243456"/>
                <a:gd name="connsiteY0" fmla="*/ 196779 h 411143"/>
                <a:gd name="connsiteX1" fmla="*/ 113207 w 243456"/>
                <a:gd name="connsiteY1" fmla="*/ 135654 h 411143"/>
                <a:gd name="connsiteX2" fmla="*/ 86738 w 243456"/>
                <a:gd name="connsiteY2" fmla="*/ 101431 h 411143"/>
                <a:gd name="connsiteX3" fmla="*/ 123680 w 243456"/>
                <a:gd name="connsiteY3" fmla="*/ 78331 h 411143"/>
                <a:gd name="connsiteX4" fmla="*/ 213655 w 243456"/>
                <a:gd name="connsiteY4" fmla="*/ 121299 h 411143"/>
                <a:gd name="connsiteX5" fmla="*/ 228032 w 243456"/>
                <a:gd name="connsiteY5" fmla="*/ 52950 h 411143"/>
                <a:gd name="connsiteX6" fmla="*/ 123109 w 243456"/>
                <a:gd name="connsiteY6" fmla="*/ 0 h 411143"/>
                <a:gd name="connsiteX7" fmla="*/ 13234 w 243456"/>
                <a:gd name="connsiteY7" fmla="*/ 98104 h 411143"/>
                <a:gd name="connsiteX8" fmla="*/ 51890 w 243456"/>
                <a:gd name="connsiteY8" fmla="*/ 179668 h 411143"/>
                <a:gd name="connsiteX9" fmla="*/ 141294 w 243456"/>
                <a:gd name="connsiteY9" fmla="*/ 256288 h 411143"/>
                <a:gd name="connsiteX10" fmla="*/ 169953 w 243456"/>
                <a:gd name="connsiteY10" fmla="*/ 300396 h 411143"/>
                <a:gd name="connsiteX11" fmla="*/ 126917 w 243456"/>
                <a:gd name="connsiteY11" fmla="*/ 332908 h 411143"/>
                <a:gd name="connsiteX12" fmla="*/ 21518 w 243456"/>
                <a:gd name="connsiteY12" fmla="*/ 275015 h 411143"/>
                <a:gd name="connsiteX13" fmla="*/ 0 w 243456"/>
                <a:gd name="connsiteY13" fmla="*/ 343365 h 411143"/>
                <a:gd name="connsiteX14" fmla="*/ 123109 w 243456"/>
                <a:gd name="connsiteY14" fmla="*/ 411144 h 411143"/>
                <a:gd name="connsiteX15" fmla="*/ 243456 w 243456"/>
                <a:gd name="connsiteY15" fmla="*/ 299256 h 411143"/>
                <a:gd name="connsiteX16" fmla="*/ 188329 w 243456"/>
                <a:gd name="connsiteY16" fmla="*/ 196779 h 411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3456" h="411143">
                  <a:moveTo>
                    <a:pt x="188329" y="196779"/>
                  </a:moveTo>
                  <a:cubicBezTo>
                    <a:pt x="166811" y="177481"/>
                    <a:pt x="144151" y="160370"/>
                    <a:pt x="113207" y="135654"/>
                  </a:cubicBezTo>
                  <a:cubicBezTo>
                    <a:pt x="101591" y="126243"/>
                    <a:pt x="86738" y="113599"/>
                    <a:pt x="86738" y="101431"/>
                  </a:cubicBezTo>
                  <a:cubicBezTo>
                    <a:pt x="86738" y="83275"/>
                    <a:pt x="106637" y="78331"/>
                    <a:pt x="123680" y="78331"/>
                  </a:cubicBezTo>
                  <a:cubicBezTo>
                    <a:pt x="154624" y="78331"/>
                    <a:pt x="190519" y="94872"/>
                    <a:pt x="213655" y="121299"/>
                  </a:cubicBezTo>
                  <a:lnTo>
                    <a:pt x="228032" y="52950"/>
                  </a:lnTo>
                  <a:cubicBezTo>
                    <a:pt x="211465" y="26522"/>
                    <a:pt x="171762" y="0"/>
                    <a:pt x="123109" y="0"/>
                  </a:cubicBezTo>
                  <a:cubicBezTo>
                    <a:pt x="62935" y="0"/>
                    <a:pt x="13234" y="35268"/>
                    <a:pt x="13234" y="98104"/>
                  </a:cubicBezTo>
                  <a:cubicBezTo>
                    <a:pt x="13234" y="133372"/>
                    <a:pt x="31991" y="158754"/>
                    <a:pt x="51890" y="179668"/>
                  </a:cubicBezTo>
                  <a:cubicBezTo>
                    <a:pt x="73979" y="202768"/>
                    <a:pt x="103781" y="225392"/>
                    <a:pt x="141294" y="256288"/>
                  </a:cubicBezTo>
                  <a:cubicBezTo>
                    <a:pt x="159480" y="271688"/>
                    <a:pt x="169953" y="283285"/>
                    <a:pt x="169953" y="300396"/>
                  </a:cubicBezTo>
                  <a:cubicBezTo>
                    <a:pt x="169953" y="322451"/>
                    <a:pt x="151196" y="332908"/>
                    <a:pt x="126917" y="332908"/>
                  </a:cubicBezTo>
                  <a:cubicBezTo>
                    <a:pt x="88261" y="332908"/>
                    <a:pt x="45226" y="308667"/>
                    <a:pt x="21518" y="275015"/>
                  </a:cubicBezTo>
                  <a:lnTo>
                    <a:pt x="0" y="343365"/>
                  </a:lnTo>
                  <a:cubicBezTo>
                    <a:pt x="13234" y="375876"/>
                    <a:pt x="62935" y="411144"/>
                    <a:pt x="123109" y="411144"/>
                  </a:cubicBezTo>
                  <a:cubicBezTo>
                    <a:pt x="193756" y="411144"/>
                    <a:pt x="243456" y="366465"/>
                    <a:pt x="243456" y="299256"/>
                  </a:cubicBezTo>
                  <a:cubicBezTo>
                    <a:pt x="243456" y="253626"/>
                    <a:pt x="218702" y="223301"/>
                    <a:pt x="188329" y="196779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8" name="Graphic 6">
              <a:extLst>
                <a:ext uri="{FF2B5EF4-FFF2-40B4-BE49-F238E27FC236}">
                  <a16:creationId xmlns:a16="http://schemas.microsoft.com/office/drawing/2014/main" id="{B96CD145-1955-26B1-7DAF-9D2E8A27FEC3}"/>
                </a:ext>
              </a:extLst>
            </p:cNvPr>
            <p:cNvSpPr/>
            <p:nvPr/>
          </p:nvSpPr>
          <p:spPr>
            <a:xfrm>
              <a:off x="-6609169" y="-2127482"/>
              <a:ext cx="322958" cy="395743"/>
            </a:xfrm>
            <a:custGeom>
              <a:avLst/>
              <a:gdLst>
                <a:gd name="connsiteX0" fmla="*/ 160622 w 322958"/>
                <a:gd name="connsiteY0" fmla="*/ 146586 h 395743"/>
                <a:gd name="connsiteX1" fmla="*/ 80073 w 322958"/>
                <a:gd name="connsiteY1" fmla="*/ 0 h 395743"/>
                <a:gd name="connsiteX2" fmla="*/ 0 w 322958"/>
                <a:gd name="connsiteY2" fmla="*/ 0 h 395743"/>
                <a:gd name="connsiteX3" fmla="*/ 125870 w 322958"/>
                <a:gd name="connsiteY3" fmla="*/ 230336 h 395743"/>
                <a:gd name="connsiteX4" fmla="*/ 125870 w 322958"/>
                <a:gd name="connsiteY4" fmla="*/ 395744 h 395743"/>
                <a:gd name="connsiteX5" fmla="*/ 198231 w 322958"/>
                <a:gd name="connsiteY5" fmla="*/ 395744 h 395743"/>
                <a:gd name="connsiteX6" fmla="*/ 198231 w 322958"/>
                <a:gd name="connsiteY6" fmla="*/ 230336 h 395743"/>
                <a:gd name="connsiteX7" fmla="*/ 322959 w 322958"/>
                <a:gd name="connsiteY7" fmla="*/ 0 h 395743"/>
                <a:gd name="connsiteX8" fmla="*/ 241267 w 322958"/>
                <a:gd name="connsiteY8" fmla="*/ 0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2958" h="395743">
                  <a:moveTo>
                    <a:pt x="160622" y="146586"/>
                  </a:moveTo>
                  <a:lnTo>
                    <a:pt x="80073" y="0"/>
                  </a:lnTo>
                  <a:lnTo>
                    <a:pt x="0" y="0"/>
                  </a:lnTo>
                  <a:lnTo>
                    <a:pt x="125870" y="230336"/>
                  </a:lnTo>
                  <a:lnTo>
                    <a:pt x="125870" y="395744"/>
                  </a:lnTo>
                  <a:lnTo>
                    <a:pt x="198231" y="395744"/>
                  </a:lnTo>
                  <a:lnTo>
                    <a:pt x="198231" y="230336"/>
                  </a:lnTo>
                  <a:lnTo>
                    <a:pt x="322959" y="0"/>
                  </a:lnTo>
                  <a:lnTo>
                    <a:pt x="241267" y="0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9" name="Graphic 6">
              <a:extLst>
                <a:ext uri="{FF2B5EF4-FFF2-40B4-BE49-F238E27FC236}">
                  <a16:creationId xmlns:a16="http://schemas.microsoft.com/office/drawing/2014/main" id="{EDA7CF9C-82FD-7ACE-7158-99AC7F6DBA9D}"/>
                </a:ext>
              </a:extLst>
            </p:cNvPr>
            <p:cNvSpPr/>
            <p:nvPr/>
          </p:nvSpPr>
          <p:spPr>
            <a:xfrm>
              <a:off x="-6148248" y="-2127482"/>
              <a:ext cx="339525" cy="395743"/>
            </a:xfrm>
            <a:custGeom>
              <a:avLst/>
              <a:gdLst>
                <a:gd name="connsiteX0" fmla="*/ 124251 w 339525"/>
                <a:gd name="connsiteY0" fmla="*/ 0 h 395743"/>
                <a:gd name="connsiteX1" fmla="*/ 0 w 339525"/>
                <a:gd name="connsiteY1" fmla="*/ 0 h 395743"/>
                <a:gd name="connsiteX2" fmla="*/ 0 w 339525"/>
                <a:gd name="connsiteY2" fmla="*/ 395744 h 395743"/>
                <a:gd name="connsiteX3" fmla="*/ 124251 w 339525"/>
                <a:gd name="connsiteY3" fmla="*/ 395744 h 395743"/>
                <a:gd name="connsiteX4" fmla="*/ 339525 w 339525"/>
                <a:gd name="connsiteY4" fmla="*/ 197824 h 395743"/>
                <a:gd name="connsiteX5" fmla="*/ 124251 w 339525"/>
                <a:gd name="connsiteY5" fmla="*/ 0 h 395743"/>
                <a:gd name="connsiteX6" fmla="*/ 145198 w 339525"/>
                <a:gd name="connsiteY6" fmla="*/ 317412 h 395743"/>
                <a:gd name="connsiteX7" fmla="*/ 72361 w 339525"/>
                <a:gd name="connsiteY7" fmla="*/ 317412 h 395743"/>
                <a:gd name="connsiteX8" fmla="*/ 72361 w 339525"/>
                <a:gd name="connsiteY8" fmla="*/ 78236 h 395743"/>
                <a:gd name="connsiteX9" fmla="*/ 145198 w 339525"/>
                <a:gd name="connsiteY9" fmla="*/ 78236 h 395743"/>
                <a:gd name="connsiteX10" fmla="*/ 265546 w 339525"/>
                <a:gd name="connsiteY10" fmla="*/ 197824 h 395743"/>
                <a:gd name="connsiteX11" fmla="*/ 145198 w 339525"/>
                <a:gd name="connsiteY11" fmla="*/ 317412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9525" h="395743">
                  <a:moveTo>
                    <a:pt x="124251" y="0"/>
                  </a:moveTo>
                  <a:lnTo>
                    <a:pt x="0" y="0"/>
                  </a:lnTo>
                  <a:lnTo>
                    <a:pt x="0" y="395744"/>
                  </a:lnTo>
                  <a:lnTo>
                    <a:pt x="124251" y="395744"/>
                  </a:lnTo>
                  <a:cubicBezTo>
                    <a:pt x="247360" y="395744"/>
                    <a:pt x="339525" y="322451"/>
                    <a:pt x="339525" y="197824"/>
                  </a:cubicBezTo>
                  <a:cubicBezTo>
                    <a:pt x="339525" y="71582"/>
                    <a:pt x="248979" y="0"/>
                    <a:pt x="124251" y="0"/>
                  </a:cubicBezTo>
                  <a:close/>
                  <a:moveTo>
                    <a:pt x="145198" y="317412"/>
                  </a:moveTo>
                  <a:lnTo>
                    <a:pt x="72361" y="317412"/>
                  </a:lnTo>
                  <a:lnTo>
                    <a:pt x="72361" y="78236"/>
                  </a:lnTo>
                  <a:lnTo>
                    <a:pt x="145198" y="78236"/>
                  </a:lnTo>
                  <a:cubicBezTo>
                    <a:pt x="215845" y="78236"/>
                    <a:pt x="265546" y="130615"/>
                    <a:pt x="265546" y="197824"/>
                  </a:cubicBezTo>
                  <a:cubicBezTo>
                    <a:pt x="265546" y="270072"/>
                    <a:pt x="213084" y="317412"/>
                    <a:pt x="145198" y="317412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0" name="Graphic 6">
              <a:extLst>
                <a:ext uri="{FF2B5EF4-FFF2-40B4-BE49-F238E27FC236}">
                  <a16:creationId xmlns:a16="http://schemas.microsoft.com/office/drawing/2014/main" id="{F237A161-9542-4555-162F-9AAE6A2A35C2}"/>
                </a:ext>
              </a:extLst>
            </p:cNvPr>
            <p:cNvSpPr/>
            <p:nvPr/>
          </p:nvSpPr>
          <p:spPr>
            <a:xfrm>
              <a:off x="-5497952" y="-2238229"/>
              <a:ext cx="79406" cy="79281"/>
            </a:xfrm>
            <a:custGeom>
              <a:avLst/>
              <a:gdLst>
                <a:gd name="connsiteX0" fmla="*/ 39703 w 79406"/>
                <a:gd name="connsiteY0" fmla="*/ 79282 h 79281"/>
                <a:gd name="connsiteX1" fmla="*/ 79407 w 79406"/>
                <a:gd name="connsiteY1" fmla="*/ 39641 h 79281"/>
                <a:gd name="connsiteX2" fmla="*/ 39703 w 79406"/>
                <a:gd name="connsiteY2" fmla="*/ 0 h 79281"/>
                <a:gd name="connsiteX3" fmla="*/ 0 w 79406"/>
                <a:gd name="connsiteY3" fmla="*/ 39641 h 79281"/>
                <a:gd name="connsiteX4" fmla="*/ 39703 w 79406"/>
                <a:gd name="connsiteY4" fmla="*/ 79282 h 7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06" h="79281">
                  <a:moveTo>
                    <a:pt x="39703" y="79282"/>
                  </a:moveTo>
                  <a:cubicBezTo>
                    <a:pt x="61793" y="79282"/>
                    <a:pt x="79407" y="62171"/>
                    <a:pt x="79407" y="39641"/>
                  </a:cubicBezTo>
                  <a:cubicBezTo>
                    <a:pt x="79407" y="17587"/>
                    <a:pt x="61697" y="0"/>
                    <a:pt x="39703" y="0"/>
                  </a:cubicBezTo>
                  <a:cubicBezTo>
                    <a:pt x="17043" y="0"/>
                    <a:pt x="0" y="17682"/>
                    <a:pt x="0" y="39641"/>
                  </a:cubicBezTo>
                  <a:cubicBezTo>
                    <a:pt x="0" y="62171"/>
                    <a:pt x="17138" y="79282"/>
                    <a:pt x="39703" y="79282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1" name="Graphic 6">
              <a:extLst>
                <a:ext uri="{FF2B5EF4-FFF2-40B4-BE49-F238E27FC236}">
                  <a16:creationId xmlns:a16="http://schemas.microsoft.com/office/drawing/2014/main" id="{C4044CDC-982F-E8E1-8774-E7DD45824D7E}"/>
                </a:ext>
              </a:extLst>
            </p:cNvPr>
            <p:cNvSpPr/>
            <p:nvPr/>
          </p:nvSpPr>
          <p:spPr>
            <a:xfrm>
              <a:off x="-5613825" y="-2238229"/>
              <a:ext cx="79406" cy="79281"/>
            </a:xfrm>
            <a:custGeom>
              <a:avLst/>
              <a:gdLst>
                <a:gd name="connsiteX0" fmla="*/ 39704 w 79406"/>
                <a:gd name="connsiteY0" fmla="*/ 79282 h 79281"/>
                <a:gd name="connsiteX1" fmla="*/ 79407 w 79406"/>
                <a:gd name="connsiteY1" fmla="*/ 39641 h 79281"/>
                <a:gd name="connsiteX2" fmla="*/ 39704 w 79406"/>
                <a:gd name="connsiteY2" fmla="*/ 0 h 79281"/>
                <a:gd name="connsiteX3" fmla="*/ 0 w 79406"/>
                <a:gd name="connsiteY3" fmla="*/ 39641 h 79281"/>
                <a:gd name="connsiteX4" fmla="*/ 39704 w 79406"/>
                <a:gd name="connsiteY4" fmla="*/ 79282 h 7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06" h="79281">
                  <a:moveTo>
                    <a:pt x="39704" y="79282"/>
                  </a:moveTo>
                  <a:cubicBezTo>
                    <a:pt x="62364" y="79282"/>
                    <a:pt x="79407" y="62171"/>
                    <a:pt x="79407" y="39641"/>
                  </a:cubicBezTo>
                  <a:cubicBezTo>
                    <a:pt x="79407" y="17587"/>
                    <a:pt x="62269" y="0"/>
                    <a:pt x="39704" y="0"/>
                  </a:cubicBezTo>
                  <a:cubicBezTo>
                    <a:pt x="17614" y="0"/>
                    <a:pt x="0" y="17682"/>
                    <a:pt x="0" y="39641"/>
                  </a:cubicBezTo>
                  <a:cubicBezTo>
                    <a:pt x="-95" y="62171"/>
                    <a:pt x="17614" y="79282"/>
                    <a:pt x="39704" y="79282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2" name="Graphic 6">
              <a:extLst>
                <a:ext uri="{FF2B5EF4-FFF2-40B4-BE49-F238E27FC236}">
                  <a16:creationId xmlns:a16="http://schemas.microsoft.com/office/drawing/2014/main" id="{38560C86-7E04-41F8-A8C8-6E439780C4AC}"/>
                </a:ext>
              </a:extLst>
            </p:cNvPr>
            <p:cNvSpPr/>
            <p:nvPr/>
          </p:nvSpPr>
          <p:spPr>
            <a:xfrm>
              <a:off x="-5708846" y="-2127482"/>
              <a:ext cx="383513" cy="395743"/>
            </a:xfrm>
            <a:custGeom>
              <a:avLst/>
              <a:gdLst>
                <a:gd name="connsiteX0" fmla="*/ 156243 w 383513"/>
                <a:gd name="connsiteY0" fmla="*/ 0 h 395743"/>
                <a:gd name="connsiteX1" fmla="*/ 0 w 383513"/>
                <a:gd name="connsiteY1" fmla="*/ 395744 h 395743"/>
                <a:gd name="connsiteX2" fmla="*/ 77788 w 383513"/>
                <a:gd name="connsiteY2" fmla="*/ 395744 h 395743"/>
                <a:gd name="connsiteX3" fmla="*/ 109779 w 383513"/>
                <a:gd name="connsiteY3" fmla="*/ 314751 h 395743"/>
                <a:gd name="connsiteX4" fmla="*/ 275353 w 383513"/>
                <a:gd name="connsiteY4" fmla="*/ 314751 h 395743"/>
                <a:gd name="connsiteX5" fmla="*/ 307344 w 383513"/>
                <a:gd name="connsiteY5" fmla="*/ 395744 h 395743"/>
                <a:gd name="connsiteX6" fmla="*/ 383513 w 383513"/>
                <a:gd name="connsiteY6" fmla="*/ 395744 h 395743"/>
                <a:gd name="connsiteX7" fmla="*/ 227271 w 383513"/>
                <a:gd name="connsiteY7" fmla="*/ 0 h 395743"/>
                <a:gd name="connsiteX8" fmla="*/ 156243 w 383513"/>
                <a:gd name="connsiteY8" fmla="*/ 0 h 395743"/>
                <a:gd name="connsiteX9" fmla="*/ 139676 w 383513"/>
                <a:gd name="connsiteY9" fmla="*/ 238036 h 395743"/>
                <a:gd name="connsiteX10" fmla="*/ 192709 w 383513"/>
                <a:gd name="connsiteY10" fmla="*/ 104663 h 395743"/>
                <a:gd name="connsiteX11" fmla="*/ 245170 w 383513"/>
                <a:gd name="connsiteY11" fmla="*/ 238036 h 395743"/>
                <a:gd name="connsiteX12" fmla="*/ 139676 w 383513"/>
                <a:gd name="connsiteY12" fmla="*/ 238036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3513" h="395743">
                  <a:moveTo>
                    <a:pt x="156243" y="0"/>
                  </a:moveTo>
                  <a:lnTo>
                    <a:pt x="0" y="395744"/>
                  </a:lnTo>
                  <a:lnTo>
                    <a:pt x="77788" y="395744"/>
                  </a:lnTo>
                  <a:lnTo>
                    <a:pt x="109779" y="314751"/>
                  </a:lnTo>
                  <a:lnTo>
                    <a:pt x="275353" y="314751"/>
                  </a:lnTo>
                  <a:lnTo>
                    <a:pt x="307344" y="395744"/>
                  </a:lnTo>
                  <a:lnTo>
                    <a:pt x="383513" y="395744"/>
                  </a:lnTo>
                  <a:lnTo>
                    <a:pt x="227271" y="0"/>
                  </a:lnTo>
                  <a:lnTo>
                    <a:pt x="156243" y="0"/>
                  </a:lnTo>
                  <a:close/>
                  <a:moveTo>
                    <a:pt x="139676" y="238036"/>
                  </a:moveTo>
                  <a:lnTo>
                    <a:pt x="192709" y="104663"/>
                  </a:lnTo>
                  <a:lnTo>
                    <a:pt x="245170" y="238036"/>
                  </a:lnTo>
                  <a:lnTo>
                    <a:pt x="139676" y="238036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3" name="Graphic 6">
              <a:extLst>
                <a:ext uri="{FF2B5EF4-FFF2-40B4-BE49-F238E27FC236}">
                  <a16:creationId xmlns:a16="http://schemas.microsoft.com/office/drawing/2014/main" id="{764AF83B-268C-C267-7B18-188F67A25A3B}"/>
                </a:ext>
              </a:extLst>
            </p:cNvPr>
            <p:cNvSpPr/>
            <p:nvPr/>
          </p:nvSpPr>
          <p:spPr>
            <a:xfrm>
              <a:off x="-5186609" y="-2127482"/>
              <a:ext cx="328956" cy="395743"/>
            </a:xfrm>
            <a:custGeom>
              <a:avLst/>
              <a:gdLst>
                <a:gd name="connsiteX0" fmla="*/ 256691 w 328956"/>
                <a:gd name="connsiteY0" fmla="*/ 268360 h 395743"/>
                <a:gd name="connsiteX1" fmla="*/ 72266 w 328956"/>
                <a:gd name="connsiteY1" fmla="*/ 0 h 395743"/>
                <a:gd name="connsiteX2" fmla="*/ 0 w 328956"/>
                <a:gd name="connsiteY2" fmla="*/ 0 h 395743"/>
                <a:gd name="connsiteX3" fmla="*/ 0 w 328956"/>
                <a:gd name="connsiteY3" fmla="*/ 395744 h 395743"/>
                <a:gd name="connsiteX4" fmla="*/ 72266 w 328956"/>
                <a:gd name="connsiteY4" fmla="*/ 395744 h 395743"/>
                <a:gd name="connsiteX5" fmla="*/ 72266 w 328956"/>
                <a:gd name="connsiteY5" fmla="*/ 128904 h 395743"/>
                <a:gd name="connsiteX6" fmla="*/ 256120 w 328956"/>
                <a:gd name="connsiteY6" fmla="*/ 395744 h 395743"/>
                <a:gd name="connsiteX7" fmla="*/ 328957 w 328956"/>
                <a:gd name="connsiteY7" fmla="*/ 395744 h 395743"/>
                <a:gd name="connsiteX8" fmla="*/ 328957 w 328956"/>
                <a:gd name="connsiteY8" fmla="*/ 0 h 395743"/>
                <a:gd name="connsiteX9" fmla="*/ 256691 w 328956"/>
                <a:gd name="connsiteY9" fmla="*/ 0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8956" h="395743">
                  <a:moveTo>
                    <a:pt x="256691" y="268360"/>
                  </a:moveTo>
                  <a:lnTo>
                    <a:pt x="72266" y="0"/>
                  </a:lnTo>
                  <a:lnTo>
                    <a:pt x="0" y="0"/>
                  </a:lnTo>
                  <a:lnTo>
                    <a:pt x="0" y="395744"/>
                  </a:lnTo>
                  <a:lnTo>
                    <a:pt x="72266" y="395744"/>
                  </a:lnTo>
                  <a:lnTo>
                    <a:pt x="72266" y="128904"/>
                  </a:lnTo>
                  <a:lnTo>
                    <a:pt x="256120" y="395744"/>
                  </a:lnTo>
                  <a:lnTo>
                    <a:pt x="328957" y="395744"/>
                  </a:lnTo>
                  <a:lnTo>
                    <a:pt x="328957" y="0"/>
                  </a:lnTo>
                  <a:lnTo>
                    <a:pt x="256691" y="0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4" name="Graphic 6">
              <a:extLst>
                <a:ext uri="{FF2B5EF4-FFF2-40B4-BE49-F238E27FC236}">
                  <a16:creationId xmlns:a16="http://schemas.microsoft.com/office/drawing/2014/main" id="{41192B64-4B7A-61AB-7D18-33CEF0C3EF5D}"/>
                </a:ext>
              </a:extLst>
            </p:cNvPr>
            <p:cNvSpPr/>
            <p:nvPr/>
          </p:nvSpPr>
          <p:spPr>
            <a:xfrm>
              <a:off x="-4675513" y="-2127482"/>
              <a:ext cx="209751" cy="395743"/>
            </a:xfrm>
            <a:custGeom>
              <a:avLst/>
              <a:gdLst>
                <a:gd name="connsiteX0" fmla="*/ 72361 w 209751"/>
                <a:gd name="connsiteY0" fmla="*/ 0 h 395743"/>
                <a:gd name="connsiteX1" fmla="*/ 0 w 209751"/>
                <a:gd name="connsiteY1" fmla="*/ 0 h 395743"/>
                <a:gd name="connsiteX2" fmla="*/ 0 w 209751"/>
                <a:gd name="connsiteY2" fmla="*/ 395744 h 395743"/>
                <a:gd name="connsiteX3" fmla="*/ 209752 w 209751"/>
                <a:gd name="connsiteY3" fmla="*/ 395744 h 395743"/>
                <a:gd name="connsiteX4" fmla="*/ 209752 w 209751"/>
                <a:gd name="connsiteY4" fmla="*/ 317412 h 395743"/>
                <a:gd name="connsiteX5" fmla="*/ 72361 w 209751"/>
                <a:gd name="connsiteY5" fmla="*/ 317412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751" h="395743">
                  <a:moveTo>
                    <a:pt x="72361" y="0"/>
                  </a:moveTo>
                  <a:lnTo>
                    <a:pt x="0" y="0"/>
                  </a:lnTo>
                  <a:lnTo>
                    <a:pt x="0" y="395744"/>
                  </a:lnTo>
                  <a:lnTo>
                    <a:pt x="209752" y="395744"/>
                  </a:lnTo>
                  <a:lnTo>
                    <a:pt x="209752" y="317412"/>
                  </a:lnTo>
                  <a:lnTo>
                    <a:pt x="72361" y="317412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5" name="Graphic 6">
              <a:extLst>
                <a:ext uri="{FF2B5EF4-FFF2-40B4-BE49-F238E27FC236}">
                  <a16:creationId xmlns:a16="http://schemas.microsoft.com/office/drawing/2014/main" id="{427C5203-F7DA-3987-93EB-DABDB1DC9FDE}"/>
                </a:ext>
              </a:extLst>
            </p:cNvPr>
            <p:cNvSpPr/>
            <p:nvPr/>
          </p:nvSpPr>
          <p:spPr>
            <a:xfrm>
              <a:off x="-4319420" y="-2127482"/>
              <a:ext cx="72360" cy="395743"/>
            </a:xfrm>
            <a:custGeom>
              <a:avLst/>
              <a:gdLst>
                <a:gd name="connsiteX0" fmla="*/ 0 w 72360"/>
                <a:gd name="connsiteY0" fmla="*/ 0 h 395743"/>
                <a:gd name="connsiteX1" fmla="*/ 72361 w 72360"/>
                <a:gd name="connsiteY1" fmla="*/ 0 h 395743"/>
                <a:gd name="connsiteX2" fmla="*/ 72361 w 72360"/>
                <a:gd name="connsiteY2" fmla="*/ 395744 h 395743"/>
                <a:gd name="connsiteX3" fmla="*/ 0 w 72360"/>
                <a:gd name="connsiteY3" fmla="*/ 395744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360" h="395743">
                  <a:moveTo>
                    <a:pt x="0" y="0"/>
                  </a:moveTo>
                  <a:lnTo>
                    <a:pt x="72361" y="0"/>
                  </a:lnTo>
                  <a:lnTo>
                    <a:pt x="72361" y="395744"/>
                  </a:lnTo>
                  <a:lnTo>
                    <a:pt x="0" y="395744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6" name="Graphic 6">
              <a:extLst>
                <a:ext uri="{FF2B5EF4-FFF2-40B4-BE49-F238E27FC236}">
                  <a16:creationId xmlns:a16="http://schemas.microsoft.com/office/drawing/2014/main" id="{C897455C-F718-A016-A5A8-27156D3B216B}"/>
                </a:ext>
              </a:extLst>
            </p:cNvPr>
            <p:cNvSpPr/>
            <p:nvPr/>
          </p:nvSpPr>
          <p:spPr>
            <a:xfrm>
              <a:off x="-4065014" y="-2127482"/>
              <a:ext cx="72360" cy="395743"/>
            </a:xfrm>
            <a:custGeom>
              <a:avLst/>
              <a:gdLst>
                <a:gd name="connsiteX0" fmla="*/ 0 w 72360"/>
                <a:gd name="connsiteY0" fmla="*/ 0 h 395743"/>
                <a:gd name="connsiteX1" fmla="*/ 72361 w 72360"/>
                <a:gd name="connsiteY1" fmla="*/ 0 h 395743"/>
                <a:gd name="connsiteX2" fmla="*/ 72361 w 72360"/>
                <a:gd name="connsiteY2" fmla="*/ 395744 h 395743"/>
                <a:gd name="connsiteX3" fmla="*/ 0 w 72360"/>
                <a:gd name="connsiteY3" fmla="*/ 395744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360" h="395743">
                  <a:moveTo>
                    <a:pt x="0" y="0"/>
                  </a:moveTo>
                  <a:lnTo>
                    <a:pt x="72361" y="0"/>
                  </a:lnTo>
                  <a:lnTo>
                    <a:pt x="72361" y="395744"/>
                  </a:lnTo>
                  <a:lnTo>
                    <a:pt x="0" y="395744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7" name="Graphic 6">
              <a:extLst>
                <a:ext uri="{FF2B5EF4-FFF2-40B4-BE49-F238E27FC236}">
                  <a16:creationId xmlns:a16="http://schemas.microsoft.com/office/drawing/2014/main" id="{61E17079-7931-1CF6-4C3D-F06662560D5F}"/>
                </a:ext>
              </a:extLst>
            </p:cNvPr>
            <p:cNvSpPr/>
            <p:nvPr/>
          </p:nvSpPr>
          <p:spPr>
            <a:xfrm>
              <a:off x="-3850312" y="-2127482"/>
              <a:ext cx="305344" cy="395743"/>
            </a:xfrm>
            <a:custGeom>
              <a:avLst/>
              <a:gdLst>
                <a:gd name="connsiteX0" fmla="*/ 0 w 305344"/>
                <a:gd name="connsiteY0" fmla="*/ 77095 h 395743"/>
                <a:gd name="connsiteX1" fmla="*/ 116539 w 305344"/>
                <a:gd name="connsiteY1" fmla="*/ 77095 h 395743"/>
                <a:gd name="connsiteX2" fmla="*/ 116539 w 305344"/>
                <a:gd name="connsiteY2" fmla="*/ 395744 h 395743"/>
                <a:gd name="connsiteX3" fmla="*/ 188805 w 305344"/>
                <a:gd name="connsiteY3" fmla="*/ 395744 h 395743"/>
                <a:gd name="connsiteX4" fmla="*/ 188805 w 305344"/>
                <a:gd name="connsiteY4" fmla="*/ 77095 h 395743"/>
                <a:gd name="connsiteX5" fmla="*/ 305344 w 305344"/>
                <a:gd name="connsiteY5" fmla="*/ 77095 h 395743"/>
                <a:gd name="connsiteX6" fmla="*/ 305344 w 305344"/>
                <a:gd name="connsiteY6" fmla="*/ 0 h 395743"/>
                <a:gd name="connsiteX7" fmla="*/ 0 w 305344"/>
                <a:gd name="connsiteY7" fmla="*/ 0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5344" h="395743">
                  <a:moveTo>
                    <a:pt x="0" y="77095"/>
                  </a:moveTo>
                  <a:lnTo>
                    <a:pt x="116539" y="77095"/>
                  </a:lnTo>
                  <a:lnTo>
                    <a:pt x="116539" y="395744"/>
                  </a:lnTo>
                  <a:lnTo>
                    <a:pt x="188805" y="395744"/>
                  </a:lnTo>
                  <a:lnTo>
                    <a:pt x="188805" y="77095"/>
                  </a:lnTo>
                  <a:lnTo>
                    <a:pt x="305344" y="77095"/>
                  </a:lnTo>
                  <a:lnTo>
                    <a:pt x="30534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8" name="Graphic 6">
              <a:extLst>
                <a:ext uri="{FF2B5EF4-FFF2-40B4-BE49-F238E27FC236}">
                  <a16:creationId xmlns:a16="http://schemas.microsoft.com/office/drawing/2014/main" id="{9A6D8982-AF68-4B34-266D-840AD3CD36B6}"/>
                </a:ext>
              </a:extLst>
            </p:cNvPr>
            <p:cNvSpPr/>
            <p:nvPr/>
          </p:nvSpPr>
          <p:spPr>
            <a:xfrm>
              <a:off x="-3442329" y="-2127482"/>
              <a:ext cx="305248" cy="395743"/>
            </a:xfrm>
            <a:custGeom>
              <a:avLst/>
              <a:gdLst>
                <a:gd name="connsiteX0" fmla="*/ 0 w 305248"/>
                <a:gd name="connsiteY0" fmla="*/ 77095 h 395743"/>
                <a:gd name="connsiteX1" fmla="*/ 116444 w 305248"/>
                <a:gd name="connsiteY1" fmla="*/ 77095 h 395743"/>
                <a:gd name="connsiteX2" fmla="*/ 116444 w 305248"/>
                <a:gd name="connsiteY2" fmla="*/ 395744 h 395743"/>
                <a:gd name="connsiteX3" fmla="*/ 188805 w 305248"/>
                <a:gd name="connsiteY3" fmla="*/ 395744 h 395743"/>
                <a:gd name="connsiteX4" fmla="*/ 188805 w 305248"/>
                <a:gd name="connsiteY4" fmla="*/ 77095 h 395743"/>
                <a:gd name="connsiteX5" fmla="*/ 305249 w 305248"/>
                <a:gd name="connsiteY5" fmla="*/ 77095 h 395743"/>
                <a:gd name="connsiteX6" fmla="*/ 305249 w 305248"/>
                <a:gd name="connsiteY6" fmla="*/ 0 h 395743"/>
                <a:gd name="connsiteX7" fmla="*/ 0 w 305248"/>
                <a:gd name="connsiteY7" fmla="*/ 0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5248" h="395743">
                  <a:moveTo>
                    <a:pt x="0" y="77095"/>
                  </a:moveTo>
                  <a:lnTo>
                    <a:pt x="116444" y="77095"/>
                  </a:lnTo>
                  <a:lnTo>
                    <a:pt x="116444" y="395744"/>
                  </a:lnTo>
                  <a:lnTo>
                    <a:pt x="188805" y="395744"/>
                  </a:lnTo>
                  <a:lnTo>
                    <a:pt x="188805" y="77095"/>
                  </a:lnTo>
                  <a:lnTo>
                    <a:pt x="305249" y="77095"/>
                  </a:lnTo>
                  <a:lnTo>
                    <a:pt x="30524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9" name="Graphic 6">
              <a:extLst>
                <a:ext uri="{FF2B5EF4-FFF2-40B4-BE49-F238E27FC236}">
                  <a16:creationId xmlns:a16="http://schemas.microsoft.com/office/drawing/2014/main" id="{2CBD439F-ED68-A1CC-7BA0-242798CB5F93}"/>
                </a:ext>
              </a:extLst>
            </p:cNvPr>
            <p:cNvSpPr/>
            <p:nvPr/>
          </p:nvSpPr>
          <p:spPr>
            <a:xfrm>
              <a:off x="-3026159" y="-2135277"/>
              <a:ext cx="408458" cy="411238"/>
            </a:xfrm>
            <a:custGeom>
              <a:avLst/>
              <a:gdLst>
                <a:gd name="connsiteX0" fmla="*/ 204229 w 408458"/>
                <a:gd name="connsiteY0" fmla="*/ 0 h 411238"/>
                <a:gd name="connsiteX1" fmla="*/ 0 w 408458"/>
                <a:gd name="connsiteY1" fmla="*/ 205619 h 411238"/>
                <a:gd name="connsiteX2" fmla="*/ 204229 w 408458"/>
                <a:gd name="connsiteY2" fmla="*/ 411239 h 411238"/>
                <a:gd name="connsiteX3" fmla="*/ 408459 w 408458"/>
                <a:gd name="connsiteY3" fmla="*/ 205619 h 411238"/>
                <a:gd name="connsiteX4" fmla="*/ 204229 w 408458"/>
                <a:gd name="connsiteY4" fmla="*/ 0 h 411238"/>
                <a:gd name="connsiteX5" fmla="*/ 204229 w 408458"/>
                <a:gd name="connsiteY5" fmla="*/ 332908 h 411238"/>
                <a:gd name="connsiteX6" fmla="*/ 73980 w 408458"/>
                <a:gd name="connsiteY6" fmla="*/ 205619 h 411238"/>
                <a:gd name="connsiteX7" fmla="*/ 204229 w 408458"/>
                <a:gd name="connsiteY7" fmla="*/ 78331 h 411238"/>
                <a:gd name="connsiteX8" fmla="*/ 334003 w 408458"/>
                <a:gd name="connsiteY8" fmla="*/ 205619 h 411238"/>
                <a:gd name="connsiteX9" fmla="*/ 204229 w 408458"/>
                <a:gd name="connsiteY9" fmla="*/ 332908 h 411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8458" h="411238">
                  <a:moveTo>
                    <a:pt x="204229" y="0"/>
                  </a:moveTo>
                  <a:cubicBezTo>
                    <a:pt x="93784" y="0"/>
                    <a:pt x="0" y="88218"/>
                    <a:pt x="0" y="205619"/>
                  </a:cubicBezTo>
                  <a:cubicBezTo>
                    <a:pt x="0" y="323021"/>
                    <a:pt x="93879" y="411239"/>
                    <a:pt x="204229" y="411239"/>
                  </a:cubicBezTo>
                  <a:cubicBezTo>
                    <a:pt x="314580" y="411239"/>
                    <a:pt x="408459" y="323021"/>
                    <a:pt x="408459" y="205619"/>
                  </a:cubicBezTo>
                  <a:cubicBezTo>
                    <a:pt x="408554" y="86031"/>
                    <a:pt x="314675" y="0"/>
                    <a:pt x="204229" y="0"/>
                  </a:cubicBezTo>
                  <a:close/>
                  <a:moveTo>
                    <a:pt x="204229" y="332908"/>
                  </a:moveTo>
                  <a:cubicBezTo>
                    <a:pt x="130821" y="332908"/>
                    <a:pt x="73980" y="281669"/>
                    <a:pt x="73980" y="205619"/>
                  </a:cubicBezTo>
                  <a:cubicBezTo>
                    <a:pt x="73980" y="129570"/>
                    <a:pt x="130821" y="78331"/>
                    <a:pt x="204229" y="78331"/>
                  </a:cubicBezTo>
                  <a:cubicBezTo>
                    <a:pt x="277638" y="78331"/>
                    <a:pt x="334003" y="129570"/>
                    <a:pt x="334003" y="205619"/>
                  </a:cubicBezTo>
                  <a:cubicBezTo>
                    <a:pt x="334003" y="281669"/>
                    <a:pt x="277733" y="332908"/>
                    <a:pt x="204229" y="332908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33456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FE5D22-972C-474E-AE6B-5E177519E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sydan.fi</a:t>
            </a:r>
            <a:endParaRPr lang="en-FI"/>
          </a:p>
        </p:txBody>
      </p:sp>
      <p:grpSp>
        <p:nvGrpSpPr>
          <p:cNvPr id="2" name="Graphic 6">
            <a:extLst>
              <a:ext uri="{FF2B5EF4-FFF2-40B4-BE49-F238E27FC236}">
                <a16:creationId xmlns:a16="http://schemas.microsoft.com/office/drawing/2014/main" id="{0C1D64D7-FAF7-5991-F1A6-755FE9AD7D7E}"/>
              </a:ext>
            </a:extLst>
          </p:cNvPr>
          <p:cNvGrpSpPr/>
          <p:nvPr userDrawn="1"/>
        </p:nvGrpSpPr>
        <p:grpSpPr>
          <a:xfrm>
            <a:off x="10262258" y="6327613"/>
            <a:ext cx="1305854" cy="317834"/>
            <a:chOff x="-8379918" y="-2906540"/>
            <a:chExt cx="5762217" cy="1402475"/>
          </a:xfrm>
          <a:solidFill>
            <a:schemeClr val="accent2"/>
          </a:solidFill>
        </p:grpSpPr>
        <p:sp>
          <p:nvSpPr>
            <p:cNvPr id="4" name="Graphic 6">
              <a:extLst>
                <a:ext uri="{FF2B5EF4-FFF2-40B4-BE49-F238E27FC236}">
                  <a16:creationId xmlns:a16="http://schemas.microsoft.com/office/drawing/2014/main" id="{FD00B138-A712-C78A-1A7D-70E73F42984E}"/>
                </a:ext>
              </a:extLst>
            </p:cNvPr>
            <p:cNvSpPr/>
            <p:nvPr/>
          </p:nvSpPr>
          <p:spPr>
            <a:xfrm>
              <a:off x="-8009734" y="-2906540"/>
              <a:ext cx="720277" cy="271521"/>
            </a:xfrm>
            <a:custGeom>
              <a:avLst/>
              <a:gdLst>
                <a:gd name="connsiteX0" fmla="*/ 485009 w 720277"/>
                <a:gd name="connsiteY0" fmla="*/ 11907 h 271521"/>
                <a:gd name="connsiteX1" fmla="*/ 235173 w 720277"/>
                <a:gd name="connsiteY1" fmla="*/ 11907 h 271521"/>
                <a:gd name="connsiteX2" fmla="*/ 113969 w 720277"/>
                <a:gd name="connsiteY2" fmla="*/ 47840 h 271521"/>
                <a:gd name="connsiteX3" fmla="*/ 0 w 720277"/>
                <a:gd name="connsiteY3" fmla="*/ 107729 h 271521"/>
                <a:gd name="connsiteX4" fmla="*/ 108351 w 720277"/>
                <a:gd name="connsiteY4" fmla="*/ 271521 h 271521"/>
                <a:gd name="connsiteX5" fmla="*/ 187853 w 720277"/>
                <a:gd name="connsiteY5" fmla="*/ 229694 h 271521"/>
                <a:gd name="connsiteX6" fmla="*/ 272591 w 720277"/>
                <a:gd name="connsiteY6" fmla="*/ 204598 h 271521"/>
                <a:gd name="connsiteX7" fmla="*/ 447591 w 720277"/>
                <a:gd name="connsiteY7" fmla="*/ 204598 h 271521"/>
                <a:gd name="connsiteX8" fmla="*/ 532424 w 720277"/>
                <a:gd name="connsiteY8" fmla="*/ 229694 h 271521"/>
                <a:gd name="connsiteX9" fmla="*/ 611926 w 720277"/>
                <a:gd name="connsiteY9" fmla="*/ 271521 h 271521"/>
                <a:gd name="connsiteX10" fmla="*/ 720277 w 720277"/>
                <a:gd name="connsiteY10" fmla="*/ 107729 h 271521"/>
                <a:gd name="connsiteX11" fmla="*/ 606309 w 720277"/>
                <a:gd name="connsiteY11" fmla="*/ 47840 h 271521"/>
                <a:gd name="connsiteX12" fmla="*/ 485009 w 720277"/>
                <a:gd name="connsiteY12" fmla="*/ 11907 h 271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20277" h="271521">
                  <a:moveTo>
                    <a:pt x="485009" y="11907"/>
                  </a:moveTo>
                  <a:cubicBezTo>
                    <a:pt x="403032" y="-3969"/>
                    <a:pt x="317246" y="-3969"/>
                    <a:pt x="235173" y="11907"/>
                  </a:cubicBezTo>
                  <a:cubicBezTo>
                    <a:pt x="193756" y="19892"/>
                    <a:pt x="152910" y="32060"/>
                    <a:pt x="113969" y="47840"/>
                  </a:cubicBezTo>
                  <a:cubicBezTo>
                    <a:pt x="74170" y="63906"/>
                    <a:pt x="35800" y="84059"/>
                    <a:pt x="0" y="107729"/>
                  </a:cubicBezTo>
                  <a:lnTo>
                    <a:pt x="108351" y="271521"/>
                  </a:lnTo>
                  <a:cubicBezTo>
                    <a:pt x="133297" y="255075"/>
                    <a:pt x="160051" y="241006"/>
                    <a:pt x="187853" y="229694"/>
                  </a:cubicBezTo>
                  <a:cubicBezTo>
                    <a:pt x="215084" y="218762"/>
                    <a:pt x="243647" y="210206"/>
                    <a:pt x="272591" y="204598"/>
                  </a:cubicBezTo>
                  <a:cubicBezTo>
                    <a:pt x="330099" y="193570"/>
                    <a:pt x="390273" y="193570"/>
                    <a:pt x="447591" y="204598"/>
                  </a:cubicBezTo>
                  <a:cubicBezTo>
                    <a:pt x="476535" y="210206"/>
                    <a:pt x="505194" y="218667"/>
                    <a:pt x="532424" y="229694"/>
                  </a:cubicBezTo>
                  <a:cubicBezTo>
                    <a:pt x="560131" y="241006"/>
                    <a:pt x="586886" y="254980"/>
                    <a:pt x="611926" y="271521"/>
                  </a:cubicBezTo>
                  <a:lnTo>
                    <a:pt x="720277" y="107729"/>
                  </a:lnTo>
                  <a:cubicBezTo>
                    <a:pt x="684382" y="84059"/>
                    <a:pt x="646107" y="63906"/>
                    <a:pt x="606309" y="47840"/>
                  </a:cubicBezTo>
                  <a:cubicBezTo>
                    <a:pt x="567367" y="32060"/>
                    <a:pt x="526521" y="19892"/>
                    <a:pt x="485009" y="11907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5" name="Graphic 6">
              <a:extLst>
                <a:ext uri="{FF2B5EF4-FFF2-40B4-BE49-F238E27FC236}">
                  <a16:creationId xmlns:a16="http://schemas.microsoft.com/office/drawing/2014/main" id="{F7697D5F-3966-7780-7B2C-910879CA42E7}"/>
                </a:ext>
              </a:extLst>
            </p:cNvPr>
            <p:cNvSpPr/>
            <p:nvPr/>
          </p:nvSpPr>
          <p:spPr>
            <a:xfrm>
              <a:off x="-8379918" y="-2575795"/>
              <a:ext cx="1073417" cy="1071730"/>
            </a:xfrm>
            <a:custGeom>
              <a:avLst/>
              <a:gdLst>
                <a:gd name="connsiteX0" fmla="*/ 1073132 w 1073417"/>
                <a:gd name="connsiteY0" fmla="*/ 341843 h 1071730"/>
                <a:gd name="connsiteX1" fmla="*/ 730751 w 1073417"/>
                <a:gd name="connsiteY1" fmla="*/ 0 h 1071730"/>
                <a:gd name="connsiteX2" fmla="*/ 388369 w 1073417"/>
                <a:gd name="connsiteY2" fmla="*/ 341843 h 1071730"/>
                <a:gd name="connsiteX3" fmla="*/ 386655 w 1073417"/>
                <a:gd name="connsiteY3" fmla="*/ 386047 h 1071730"/>
                <a:gd name="connsiteX4" fmla="*/ 386179 w 1073417"/>
                <a:gd name="connsiteY4" fmla="*/ 385572 h 1071730"/>
                <a:gd name="connsiteX5" fmla="*/ 342382 w 1073417"/>
                <a:gd name="connsiteY5" fmla="*/ 387663 h 1071730"/>
                <a:gd name="connsiteX6" fmla="*/ 0 w 1073417"/>
                <a:gd name="connsiteY6" fmla="*/ 729507 h 1071730"/>
                <a:gd name="connsiteX7" fmla="*/ 342382 w 1073417"/>
                <a:gd name="connsiteY7" fmla="*/ 1071350 h 1071730"/>
                <a:gd name="connsiteX8" fmla="*/ 1073418 w 1073417"/>
                <a:gd name="connsiteY8" fmla="*/ 1071731 h 1071730"/>
                <a:gd name="connsiteX9" fmla="*/ 1073323 w 1073417"/>
                <a:gd name="connsiteY9" fmla="*/ 1071635 h 1071730"/>
                <a:gd name="connsiteX10" fmla="*/ 1073418 w 1073417"/>
                <a:gd name="connsiteY10" fmla="*/ 1071731 h 1071730"/>
                <a:gd name="connsiteX11" fmla="*/ 1073132 w 1073417"/>
                <a:gd name="connsiteY11" fmla="*/ 341843 h 1071730"/>
                <a:gd name="connsiteX12" fmla="*/ 837959 w 1073417"/>
                <a:gd name="connsiteY12" fmla="*/ 844342 h 1071730"/>
                <a:gd name="connsiteX13" fmla="*/ 377324 w 1073417"/>
                <a:gd name="connsiteY13" fmla="*/ 844342 h 1071730"/>
                <a:gd name="connsiteX14" fmla="*/ 245361 w 1073417"/>
                <a:gd name="connsiteY14" fmla="*/ 710684 h 1071730"/>
                <a:gd name="connsiteX15" fmla="*/ 377324 w 1073417"/>
                <a:gd name="connsiteY15" fmla="*/ 578928 h 1071730"/>
                <a:gd name="connsiteX16" fmla="*/ 572128 w 1073417"/>
                <a:gd name="connsiteY16" fmla="*/ 578928 h 1071730"/>
                <a:gd name="connsiteX17" fmla="*/ 572033 w 1073417"/>
                <a:gd name="connsiteY17" fmla="*/ 578833 h 1071730"/>
                <a:gd name="connsiteX18" fmla="*/ 572128 w 1073417"/>
                <a:gd name="connsiteY18" fmla="*/ 578928 h 1071730"/>
                <a:gd name="connsiteX19" fmla="*/ 572128 w 1073417"/>
                <a:gd name="connsiteY19" fmla="*/ 376541 h 1071730"/>
                <a:gd name="connsiteX20" fmla="*/ 704091 w 1073417"/>
                <a:gd name="connsiteY20" fmla="*/ 244785 h 1071730"/>
                <a:gd name="connsiteX21" fmla="*/ 837959 w 1073417"/>
                <a:gd name="connsiteY21" fmla="*/ 376541 h 1071730"/>
                <a:gd name="connsiteX22" fmla="*/ 838530 w 1073417"/>
                <a:gd name="connsiteY22" fmla="*/ 844817 h 1071730"/>
                <a:gd name="connsiteX23" fmla="*/ 837959 w 1073417"/>
                <a:gd name="connsiteY23" fmla="*/ 844342 h 107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73417" h="1071730">
                  <a:moveTo>
                    <a:pt x="1073132" y="341843"/>
                  </a:moveTo>
                  <a:cubicBezTo>
                    <a:pt x="1073132" y="153050"/>
                    <a:pt x="919841" y="0"/>
                    <a:pt x="730751" y="0"/>
                  </a:cubicBezTo>
                  <a:cubicBezTo>
                    <a:pt x="541660" y="0"/>
                    <a:pt x="388369" y="153050"/>
                    <a:pt x="388369" y="341843"/>
                  </a:cubicBezTo>
                  <a:lnTo>
                    <a:pt x="386655" y="386047"/>
                  </a:lnTo>
                  <a:lnTo>
                    <a:pt x="386179" y="385572"/>
                  </a:lnTo>
                  <a:lnTo>
                    <a:pt x="342382" y="387663"/>
                  </a:lnTo>
                  <a:cubicBezTo>
                    <a:pt x="153291" y="387663"/>
                    <a:pt x="0" y="540713"/>
                    <a:pt x="0" y="729507"/>
                  </a:cubicBezTo>
                  <a:cubicBezTo>
                    <a:pt x="0" y="918300"/>
                    <a:pt x="153291" y="1071350"/>
                    <a:pt x="342382" y="1071350"/>
                  </a:cubicBezTo>
                  <a:lnTo>
                    <a:pt x="1073418" y="1071731"/>
                  </a:lnTo>
                  <a:lnTo>
                    <a:pt x="1073323" y="1071635"/>
                  </a:lnTo>
                  <a:lnTo>
                    <a:pt x="1073418" y="1071731"/>
                  </a:lnTo>
                  <a:lnTo>
                    <a:pt x="1073132" y="341843"/>
                  </a:lnTo>
                  <a:close/>
                  <a:moveTo>
                    <a:pt x="837959" y="844342"/>
                  </a:moveTo>
                  <a:lnTo>
                    <a:pt x="377324" y="844342"/>
                  </a:lnTo>
                  <a:cubicBezTo>
                    <a:pt x="304487" y="844342"/>
                    <a:pt x="245361" y="783407"/>
                    <a:pt x="245361" y="710684"/>
                  </a:cubicBezTo>
                  <a:cubicBezTo>
                    <a:pt x="245361" y="637962"/>
                    <a:pt x="304487" y="578928"/>
                    <a:pt x="377324" y="578928"/>
                  </a:cubicBezTo>
                  <a:lnTo>
                    <a:pt x="572128" y="578928"/>
                  </a:lnTo>
                  <a:lnTo>
                    <a:pt x="572033" y="578833"/>
                  </a:lnTo>
                  <a:lnTo>
                    <a:pt x="572128" y="578928"/>
                  </a:lnTo>
                  <a:lnTo>
                    <a:pt x="572128" y="376541"/>
                  </a:lnTo>
                  <a:cubicBezTo>
                    <a:pt x="572128" y="303819"/>
                    <a:pt x="631159" y="244785"/>
                    <a:pt x="704091" y="244785"/>
                  </a:cubicBezTo>
                  <a:cubicBezTo>
                    <a:pt x="776928" y="244785"/>
                    <a:pt x="837959" y="303819"/>
                    <a:pt x="837959" y="376541"/>
                  </a:cubicBezTo>
                  <a:lnTo>
                    <a:pt x="838530" y="844817"/>
                  </a:lnTo>
                  <a:lnTo>
                    <a:pt x="837959" y="844342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6" name="Graphic 6">
              <a:extLst>
                <a:ext uri="{FF2B5EF4-FFF2-40B4-BE49-F238E27FC236}">
                  <a16:creationId xmlns:a16="http://schemas.microsoft.com/office/drawing/2014/main" id="{3DDA553E-C000-A7D9-DF2E-CA0848F8ECFD}"/>
                </a:ext>
              </a:extLst>
            </p:cNvPr>
            <p:cNvSpPr/>
            <p:nvPr/>
          </p:nvSpPr>
          <p:spPr>
            <a:xfrm>
              <a:off x="-6953645" y="-2135277"/>
              <a:ext cx="243456" cy="411143"/>
            </a:xfrm>
            <a:custGeom>
              <a:avLst/>
              <a:gdLst>
                <a:gd name="connsiteX0" fmla="*/ 188329 w 243456"/>
                <a:gd name="connsiteY0" fmla="*/ 196779 h 411143"/>
                <a:gd name="connsiteX1" fmla="*/ 113207 w 243456"/>
                <a:gd name="connsiteY1" fmla="*/ 135654 h 411143"/>
                <a:gd name="connsiteX2" fmla="*/ 86738 w 243456"/>
                <a:gd name="connsiteY2" fmla="*/ 101431 h 411143"/>
                <a:gd name="connsiteX3" fmla="*/ 123680 w 243456"/>
                <a:gd name="connsiteY3" fmla="*/ 78331 h 411143"/>
                <a:gd name="connsiteX4" fmla="*/ 213655 w 243456"/>
                <a:gd name="connsiteY4" fmla="*/ 121299 h 411143"/>
                <a:gd name="connsiteX5" fmla="*/ 228032 w 243456"/>
                <a:gd name="connsiteY5" fmla="*/ 52950 h 411143"/>
                <a:gd name="connsiteX6" fmla="*/ 123109 w 243456"/>
                <a:gd name="connsiteY6" fmla="*/ 0 h 411143"/>
                <a:gd name="connsiteX7" fmla="*/ 13234 w 243456"/>
                <a:gd name="connsiteY7" fmla="*/ 98104 h 411143"/>
                <a:gd name="connsiteX8" fmla="*/ 51890 w 243456"/>
                <a:gd name="connsiteY8" fmla="*/ 179668 h 411143"/>
                <a:gd name="connsiteX9" fmla="*/ 141294 w 243456"/>
                <a:gd name="connsiteY9" fmla="*/ 256288 h 411143"/>
                <a:gd name="connsiteX10" fmla="*/ 169953 w 243456"/>
                <a:gd name="connsiteY10" fmla="*/ 300396 h 411143"/>
                <a:gd name="connsiteX11" fmla="*/ 126917 w 243456"/>
                <a:gd name="connsiteY11" fmla="*/ 332908 h 411143"/>
                <a:gd name="connsiteX12" fmla="*/ 21518 w 243456"/>
                <a:gd name="connsiteY12" fmla="*/ 275015 h 411143"/>
                <a:gd name="connsiteX13" fmla="*/ 0 w 243456"/>
                <a:gd name="connsiteY13" fmla="*/ 343365 h 411143"/>
                <a:gd name="connsiteX14" fmla="*/ 123109 w 243456"/>
                <a:gd name="connsiteY14" fmla="*/ 411144 h 411143"/>
                <a:gd name="connsiteX15" fmla="*/ 243456 w 243456"/>
                <a:gd name="connsiteY15" fmla="*/ 299256 h 411143"/>
                <a:gd name="connsiteX16" fmla="*/ 188329 w 243456"/>
                <a:gd name="connsiteY16" fmla="*/ 196779 h 411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3456" h="411143">
                  <a:moveTo>
                    <a:pt x="188329" y="196779"/>
                  </a:moveTo>
                  <a:cubicBezTo>
                    <a:pt x="166811" y="177481"/>
                    <a:pt x="144151" y="160370"/>
                    <a:pt x="113207" y="135654"/>
                  </a:cubicBezTo>
                  <a:cubicBezTo>
                    <a:pt x="101591" y="126243"/>
                    <a:pt x="86738" y="113599"/>
                    <a:pt x="86738" y="101431"/>
                  </a:cubicBezTo>
                  <a:cubicBezTo>
                    <a:pt x="86738" y="83275"/>
                    <a:pt x="106637" y="78331"/>
                    <a:pt x="123680" y="78331"/>
                  </a:cubicBezTo>
                  <a:cubicBezTo>
                    <a:pt x="154624" y="78331"/>
                    <a:pt x="190519" y="94872"/>
                    <a:pt x="213655" y="121299"/>
                  </a:cubicBezTo>
                  <a:lnTo>
                    <a:pt x="228032" y="52950"/>
                  </a:lnTo>
                  <a:cubicBezTo>
                    <a:pt x="211465" y="26522"/>
                    <a:pt x="171762" y="0"/>
                    <a:pt x="123109" y="0"/>
                  </a:cubicBezTo>
                  <a:cubicBezTo>
                    <a:pt x="62935" y="0"/>
                    <a:pt x="13234" y="35268"/>
                    <a:pt x="13234" y="98104"/>
                  </a:cubicBezTo>
                  <a:cubicBezTo>
                    <a:pt x="13234" y="133372"/>
                    <a:pt x="31991" y="158754"/>
                    <a:pt x="51890" y="179668"/>
                  </a:cubicBezTo>
                  <a:cubicBezTo>
                    <a:pt x="73979" y="202768"/>
                    <a:pt x="103781" y="225392"/>
                    <a:pt x="141294" y="256288"/>
                  </a:cubicBezTo>
                  <a:cubicBezTo>
                    <a:pt x="159480" y="271688"/>
                    <a:pt x="169953" y="283285"/>
                    <a:pt x="169953" y="300396"/>
                  </a:cubicBezTo>
                  <a:cubicBezTo>
                    <a:pt x="169953" y="322451"/>
                    <a:pt x="151196" y="332908"/>
                    <a:pt x="126917" y="332908"/>
                  </a:cubicBezTo>
                  <a:cubicBezTo>
                    <a:pt x="88261" y="332908"/>
                    <a:pt x="45226" y="308667"/>
                    <a:pt x="21518" y="275015"/>
                  </a:cubicBezTo>
                  <a:lnTo>
                    <a:pt x="0" y="343365"/>
                  </a:lnTo>
                  <a:cubicBezTo>
                    <a:pt x="13234" y="375876"/>
                    <a:pt x="62935" y="411144"/>
                    <a:pt x="123109" y="411144"/>
                  </a:cubicBezTo>
                  <a:cubicBezTo>
                    <a:pt x="193756" y="411144"/>
                    <a:pt x="243456" y="366465"/>
                    <a:pt x="243456" y="299256"/>
                  </a:cubicBezTo>
                  <a:cubicBezTo>
                    <a:pt x="243456" y="253626"/>
                    <a:pt x="218702" y="223301"/>
                    <a:pt x="188329" y="196779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7" name="Graphic 6">
              <a:extLst>
                <a:ext uri="{FF2B5EF4-FFF2-40B4-BE49-F238E27FC236}">
                  <a16:creationId xmlns:a16="http://schemas.microsoft.com/office/drawing/2014/main" id="{3FCC87B8-DE7A-610E-1129-E798F0288DF8}"/>
                </a:ext>
              </a:extLst>
            </p:cNvPr>
            <p:cNvSpPr/>
            <p:nvPr/>
          </p:nvSpPr>
          <p:spPr>
            <a:xfrm>
              <a:off x="-6609169" y="-2127482"/>
              <a:ext cx="322958" cy="395743"/>
            </a:xfrm>
            <a:custGeom>
              <a:avLst/>
              <a:gdLst>
                <a:gd name="connsiteX0" fmla="*/ 160622 w 322958"/>
                <a:gd name="connsiteY0" fmla="*/ 146586 h 395743"/>
                <a:gd name="connsiteX1" fmla="*/ 80073 w 322958"/>
                <a:gd name="connsiteY1" fmla="*/ 0 h 395743"/>
                <a:gd name="connsiteX2" fmla="*/ 0 w 322958"/>
                <a:gd name="connsiteY2" fmla="*/ 0 h 395743"/>
                <a:gd name="connsiteX3" fmla="*/ 125870 w 322958"/>
                <a:gd name="connsiteY3" fmla="*/ 230336 h 395743"/>
                <a:gd name="connsiteX4" fmla="*/ 125870 w 322958"/>
                <a:gd name="connsiteY4" fmla="*/ 395744 h 395743"/>
                <a:gd name="connsiteX5" fmla="*/ 198231 w 322958"/>
                <a:gd name="connsiteY5" fmla="*/ 395744 h 395743"/>
                <a:gd name="connsiteX6" fmla="*/ 198231 w 322958"/>
                <a:gd name="connsiteY6" fmla="*/ 230336 h 395743"/>
                <a:gd name="connsiteX7" fmla="*/ 322959 w 322958"/>
                <a:gd name="connsiteY7" fmla="*/ 0 h 395743"/>
                <a:gd name="connsiteX8" fmla="*/ 241267 w 322958"/>
                <a:gd name="connsiteY8" fmla="*/ 0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2958" h="395743">
                  <a:moveTo>
                    <a:pt x="160622" y="146586"/>
                  </a:moveTo>
                  <a:lnTo>
                    <a:pt x="80073" y="0"/>
                  </a:lnTo>
                  <a:lnTo>
                    <a:pt x="0" y="0"/>
                  </a:lnTo>
                  <a:lnTo>
                    <a:pt x="125870" y="230336"/>
                  </a:lnTo>
                  <a:lnTo>
                    <a:pt x="125870" y="395744"/>
                  </a:lnTo>
                  <a:lnTo>
                    <a:pt x="198231" y="395744"/>
                  </a:lnTo>
                  <a:lnTo>
                    <a:pt x="198231" y="230336"/>
                  </a:lnTo>
                  <a:lnTo>
                    <a:pt x="322959" y="0"/>
                  </a:lnTo>
                  <a:lnTo>
                    <a:pt x="241267" y="0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8" name="Graphic 6">
              <a:extLst>
                <a:ext uri="{FF2B5EF4-FFF2-40B4-BE49-F238E27FC236}">
                  <a16:creationId xmlns:a16="http://schemas.microsoft.com/office/drawing/2014/main" id="{E17819B7-537D-AE3E-97B2-20C70FCE1C48}"/>
                </a:ext>
              </a:extLst>
            </p:cNvPr>
            <p:cNvSpPr/>
            <p:nvPr/>
          </p:nvSpPr>
          <p:spPr>
            <a:xfrm>
              <a:off x="-6148248" y="-2127482"/>
              <a:ext cx="339525" cy="395743"/>
            </a:xfrm>
            <a:custGeom>
              <a:avLst/>
              <a:gdLst>
                <a:gd name="connsiteX0" fmla="*/ 124251 w 339525"/>
                <a:gd name="connsiteY0" fmla="*/ 0 h 395743"/>
                <a:gd name="connsiteX1" fmla="*/ 0 w 339525"/>
                <a:gd name="connsiteY1" fmla="*/ 0 h 395743"/>
                <a:gd name="connsiteX2" fmla="*/ 0 w 339525"/>
                <a:gd name="connsiteY2" fmla="*/ 395744 h 395743"/>
                <a:gd name="connsiteX3" fmla="*/ 124251 w 339525"/>
                <a:gd name="connsiteY3" fmla="*/ 395744 h 395743"/>
                <a:gd name="connsiteX4" fmla="*/ 339525 w 339525"/>
                <a:gd name="connsiteY4" fmla="*/ 197824 h 395743"/>
                <a:gd name="connsiteX5" fmla="*/ 124251 w 339525"/>
                <a:gd name="connsiteY5" fmla="*/ 0 h 395743"/>
                <a:gd name="connsiteX6" fmla="*/ 145198 w 339525"/>
                <a:gd name="connsiteY6" fmla="*/ 317412 h 395743"/>
                <a:gd name="connsiteX7" fmla="*/ 72361 w 339525"/>
                <a:gd name="connsiteY7" fmla="*/ 317412 h 395743"/>
                <a:gd name="connsiteX8" fmla="*/ 72361 w 339525"/>
                <a:gd name="connsiteY8" fmla="*/ 78236 h 395743"/>
                <a:gd name="connsiteX9" fmla="*/ 145198 w 339525"/>
                <a:gd name="connsiteY9" fmla="*/ 78236 h 395743"/>
                <a:gd name="connsiteX10" fmla="*/ 265546 w 339525"/>
                <a:gd name="connsiteY10" fmla="*/ 197824 h 395743"/>
                <a:gd name="connsiteX11" fmla="*/ 145198 w 339525"/>
                <a:gd name="connsiteY11" fmla="*/ 317412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9525" h="395743">
                  <a:moveTo>
                    <a:pt x="124251" y="0"/>
                  </a:moveTo>
                  <a:lnTo>
                    <a:pt x="0" y="0"/>
                  </a:lnTo>
                  <a:lnTo>
                    <a:pt x="0" y="395744"/>
                  </a:lnTo>
                  <a:lnTo>
                    <a:pt x="124251" y="395744"/>
                  </a:lnTo>
                  <a:cubicBezTo>
                    <a:pt x="247360" y="395744"/>
                    <a:pt x="339525" y="322451"/>
                    <a:pt x="339525" y="197824"/>
                  </a:cubicBezTo>
                  <a:cubicBezTo>
                    <a:pt x="339525" y="71582"/>
                    <a:pt x="248979" y="0"/>
                    <a:pt x="124251" y="0"/>
                  </a:cubicBezTo>
                  <a:close/>
                  <a:moveTo>
                    <a:pt x="145198" y="317412"/>
                  </a:moveTo>
                  <a:lnTo>
                    <a:pt x="72361" y="317412"/>
                  </a:lnTo>
                  <a:lnTo>
                    <a:pt x="72361" y="78236"/>
                  </a:lnTo>
                  <a:lnTo>
                    <a:pt x="145198" y="78236"/>
                  </a:lnTo>
                  <a:cubicBezTo>
                    <a:pt x="215845" y="78236"/>
                    <a:pt x="265546" y="130615"/>
                    <a:pt x="265546" y="197824"/>
                  </a:cubicBezTo>
                  <a:cubicBezTo>
                    <a:pt x="265546" y="270072"/>
                    <a:pt x="213084" y="317412"/>
                    <a:pt x="145198" y="317412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9" name="Graphic 6">
              <a:extLst>
                <a:ext uri="{FF2B5EF4-FFF2-40B4-BE49-F238E27FC236}">
                  <a16:creationId xmlns:a16="http://schemas.microsoft.com/office/drawing/2014/main" id="{2B6091A8-9FF8-9F91-F057-E49A92AB35B3}"/>
                </a:ext>
              </a:extLst>
            </p:cNvPr>
            <p:cNvSpPr/>
            <p:nvPr/>
          </p:nvSpPr>
          <p:spPr>
            <a:xfrm>
              <a:off x="-5497952" y="-2238229"/>
              <a:ext cx="79406" cy="79281"/>
            </a:xfrm>
            <a:custGeom>
              <a:avLst/>
              <a:gdLst>
                <a:gd name="connsiteX0" fmla="*/ 39703 w 79406"/>
                <a:gd name="connsiteY0" fmla="*/ 79282 h 79281"/>
                <a:gd name="connsiteX1" fmla="*/ 79407 w 79406"/>
                <a:gd name="connsiteY1" fmla="*/ 39641 h 79281"/>
                <a:gd name="connsiteX2" fmla="*/ 39703 w 79406"/>
                <a:gd name="connsiteY2" fmla="*/ 0 h 79281"/>
                <a:gd name="connsiteX3" fmla="*/ 0 w 79406"/>
                <a:gd name="connsiteY3" fmla="*/ 39641 h 79281"/>
                <a:gd name="connsiteX4" fmla="*/ 39703 w 79406"/>
                <a:gd name="connsiteY4" fmla="*/ 79282 h 7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06" h="79281">
                  <a:moveTo>
                    <a:pt x="39703" y="79282"/>
                  </a:moveTo>
                  <a:cubicBezTo>
                    <a:pt x="61793" y="79282"/>
                    <a:pt x="79407" y="62171"/>
                    <a:pt x="79407" y="39641"/>
                  </a:cubicBezTo>
                  <a:cubicBezTo>
                    <a:pt x="79407" y="17587"/>
                    <a:pt x="61697" y="0"/>
                    <a:pt x="39703" y="0"/>
                  </a:cubicBezTo>
                  <a:cubicBezTo>
                    <a:pt x="17043" y="0"/>
                    <a:pt x="0" y="17682"/>
                    <a:pt x="0" y="39641"/>
                  </a:cubicBezTo>
                  <a:cubicBezTo>
                    <a:pt x="0" y="62171"/>
                    <a:pt x="17138" y="79282"/>
                    <a:pt x="39703" y="79282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0" name="Graphic 6">
              <a:extLst>
                <a:ext uri="{FF2B5EF4-FFF2-40B4-BE49-F238E27FC236}">
                  <a16:creationId xmlns:a16="http://schemas.microsoft.com/office/drawing/2014/main" id="{A0286337-6619-4B71-D7CC-11D9E012939B}"/>
                </a:ext>
              </a:extLst>
            </p:cNvPr>
            <p:cNvSpPr/>
            <p:nvPr/>
          </p:nvSpPr>
          <p:spPr>
            <a:xfrm>
              <a:off x="-5613825" y="-2238229"/>
              <a:ext cx="79406" cy="79281"/>
            </a:xfrm>
            <a:custGeom>
              <a:avLst/>
              <a:gdLst>
                <a:gd name="connsiteX0" fmla="*/ 39704 w 79406"/>
                <a:gd name="connsiteY0" fmla="*/ 79282 h 79281"/>
                <a:gd name="connsiteX1" fmla="*/ 79407 w 79406"/>
                <a:gd name="connsiteY1" fmla="*/ 39641 h 79281"/>
                <a:gd name="connsiteX2" fmla="*/ 39704 w 79406"/>
                <a:gd name="connsiteY2" fmla="*/ 0 h 79281"/>
                <a:gd name="connsiteX3" fmla="*/ 0 w 79406"/>
                <a:gd name="connsiteY3" fmla="*/ 39641 h 79281"/>
                <a:gd name="connsiteX4" fmla="*/ 39704 w 79406"/>
                <a:gd name="connsiteY4" fmla="*/ 79282 h 7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06" h="79281">
                  <a:moveTo>
                    <a:pt x="39704" y="79282"/>
                  </a:moveTo>
                  <a:cubicBezTo>
                    <a:pt x="62364" y="79282"/>
                    <a:pt x="79407" y="62171"/>
                    <a:pt x="79407" y="39641"/>
                  </a:cubicBezTo>
                  <a:cubicBezTo>
                    <a:pt x="79407" y="17587"/>
                    <a:pt x="62269" y="0"/>
                    <a:pt x="39704" y="0"/>
                  </a:cubicBezTo>
                  <a:cubicBezTo>
                    <a:pt x="17614" y="0"/>
                    <a:pt x="0" y="17682"/>
                    <a:pt x="0" y="39641"/>
                  </a:cubicBezTo>
                  <a:cubicBezTo>
                    <a:pt x="-95" y="62171"/>
                    <a:pt x="17614" y="79282"/>
                    <a:pt x="39704" y="79282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1" name="Graphic 6">
              <a:extLst>
                <a:ext uri="{FF2B5EF4-FFF2-40B4-BE49-F238E27FC236}">
                  <a16:creationId xmlns:a16="http://schemas.microsoft.com/office/drawing/2014/main" id="{15249FE4-1A98-5E23-3309-695793E9002B}"/>
                </a:ext>
              </a:extLst>
            </p:cNvPr>
            <p:cNvSpPr/>
            <p:nvPr/>
          </p:nvSpPr>
          <p:spPr>
            <a:xfrm>
              <a:off x="-5708846" y="-2127482"/>
              <a:ext cx="383513" cy="395743"/>
            </a:xfrm>
            <a:custGeom>
              <a:avLst/>
              <a:gdLst>
                <a:gd name="connsiteX0" fmla="*/ 156243 w 383513"/>
                <a:gd name="connsiteY0" fmla="*/ 0 h 395743"/>
                <a:gd name="connsiteX1" fmla="*/ 0 w 383513"/>
                <a:gd name="connsiteY1" fmla="*/ 395744 h 395743"/>
                <a:gd name="connsiteX2" fmla="*/ 77788 w 383513"/>
                <a:gd name="connsiteY2" fmla="*/ 395744 h 395743"/>
                <a:gd name="connsiteX3" fmla="*/ 109779 w 383513"/>
                <a:gd name="connsiteY3" fmla="*/ 314751 h 395743"/>
                <a:gd name="connsiteX4" fmla="*/ 275353 w 383513"/>
                <a:gd name="connsiteY4" fmla="*/ 314751 h 395743"/>
                <a:gd name="connsiteX5" fmla="*/ 307344 w 383513"/>
                <a:gd name="connsiteY5" fmla="*/ 395744 h 395743"/>
                <a:gd name="connsiteX6" fmla="*/ 383513 w 383513"/>
                <a:gd name="connsiteY6" fmla="*/ 395744 h 395743"/>
                <a:gd name="connsiteX7" fmla="*/ 227271 w 383513"/>
                <a:gd name="connsiteY7" fmla="*/ 0 h 395743"/>
                <a:gd name="connsiteX8" fmla="*/ 156243 w 383513"/>
                <a:gd name="connsiteY8" fmla="*/ 0 h 395743"/>
                <a:gd name="connsiteX9" fmla="*/ 139676 w 383513"/>
                <a:gd name="connsiteY9" fmla="*/ 238036 h 395743"/>
                <a:gd name="connsiteX10" fmla="*/ 192709 w 383513"/>
                <a:gd name="connsiteY10" fmla="*/ 104663 h 395743"/>
                <a:gd name="connsiteX11" fmla="*/ 245170 w 383513"/>
                <a:gd name="connsiteY11" fmla="*/ 238036 h 395743"/>
                <a:gd name="connsiteX12" fmla="*/ 139676 w 383513"/>
                <a:gd name="connsiteY12" fmla="*/ 238036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3513" h="395743">
                  <a:moveTo>
                    <a:pt x="156243" y="0"/>
                  </a:moveTo>
                  <a:lnTo>
                    <a:pt x="0" y="395744"/>
                  </a:lnTo>
                  <a:lnTo>
                    <a:pt x="77788" y="395744"/>
                  </a:lnTo>
                  <a:lnTo>
                    <a:pt x="109779" y="314751"/>
                  </a:lnTo>
                  <a:lnTo>
                    <a:pt x="275353" y="314751"/>
                  </a:lnTo>
                  <a:lnTo>
                    <a:pt x="307344" y="395744"/>
                  </a:lnTo>
                  <a:lnTo>
                    <a:pt x="383513" y="395744"/>
                  </a:lnTo>
                  <a:lnTo>
                    <a:pt x="227271" y="0"/>
                  </a:lnTo>
                  <a:lnTo>
                    <a:pt x="156243" y="0"/>
                  </a:lnTo>
                  <a:close/>
                  <a:moveTo>
                    <a:pt x="139676" y="238036"/>
                  </a:moveTo>
                  <a:lnTo>
                    <a:pt x="192709" y="104663"/>
                  </a:lnTo>
                  <a:lnTo>
                    <a:pt x="245170" y="238036"/>
                  </a:lnTo>
                  <a:lnTo>
                    <a:pt x="139676" y="238036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2" name="Graphic 6">
              <a:extLst>
                <a:ext uri="{FF2B5EF4-FFF2-40B4-BE49-F238E27FC236}">
                  <a16:creationId xmlns:a16="http://schemas.microsoft.com/office/drawing/2014/main" id="{C7D5BF4D-BF37-ABA5-ED35-50312EAD1AB7}"/>
                </a:ext>
              </a:extLst>
            </p:cNvPr>
            <p:cNvSpPr/>
            <p:nvPr/>
          </p:nvSpPr>
          <p:spPr>
            <a:xfrm>
              <a:off x="-5186609" y="-2127482"/>
              <a:ext cx="328956" cy="395743"/>
            </a:xfrm>
            <a:custGeom>
              <a:avLst/>
              <a:gdLst>
                <a:gd name="connsiteX0" fmla="*/ 256691 w 328956"/>
                <a:gd name="connsiteY0" fmla="*/ 268360 h 395743"/>
                <a:gd name="connsiteX1" fmla="*/ 72266 w 328956"/>
                <a:gd name="connsiteY1" fmla="*/ 0 h 395743"/>
                <a:gd name="connsiteX2" fmla="*/ 0 w 328956"/>
                <a:gd name="connsiteY2" fmla="*/ 0 h 395743"/>
                <a:gd name="connsiteX3" fmla="*/ 0 w 328956"/>
                <a:gd name="connsiteY3" fmla="*/ 395744 h 395743"/>
                <a:gd name="connsiteX4" fmla="*/ 72266 w 328956"/>
                <a:gd name="connsiteY4" fmla="*/ 395744 h 395743"/>
                <a:gd name="connsiteX5" fmla="*/ 72266 w 328956"/>
                <a:gd name="connsiteY5" fmla="*/ 128904 h 395743"/>
                <a:gd name="connsiteX6" fmla="*/ 256120 w 328956"/>
                <a:gd name="connsiteY6" fmla="*/ 395744 h 395743"/>
                <a:gd name="connsiteX7" fmla="*/ 328957 w 328956"/>
                <a:gd name="connsiteY7" fmla="*/ 395744 h 395743"/>
                <a:gd name="connsiteX8" fmla="*/ 328957 w 328956"/>
                <a:gd name="connsiteY8" fmla="*/ 0 h 395743"/>
                <a:gd name="connsiteX9" fmla="*/ 256691 w 328956"/>
                <a:gd name="connsiteY9" fmla="*/ 0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8956" h="395743">
                  <a:moveTo>
                    <a:pt x="256691" y="268360"/>
                  </a:moveTo>
                  <a:lnTo>
                    <a:pt x="72266" y="0"/>
                  </a:lnTo>
                  <a:lnTo>
                    <a:pt x="0" y="0"/>
                  </a:lnTo>
                  <a:lnTo>
                    <a:pt x="0" y="395744"/>
                  </a:lnTo>
                  <a:lnTo>
                    <a:pt x="72266" y="395744"/>
                  </a:lnTo>
                  <a:lnTo>
                    <a:pt x="72266" y="128904"/>
                  </a:lnTo>
                  <a:lnTo>
                    <a:pt x="256120" y="395744"/>
                  </a:lnTo>
                  <a:lnTo>
                    <a:pt x="328957" y="395744"/>
                  </a:lnTo>
                  <a:lnTo>
                    <a:pt x="328957" y="0"/>
                  </a:lnTo>
                  <a:lnTo>
                    <a:pt x="256691" y="0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3" name="Graphic 6">
              <a:extLst>
                <a:ext uri="{FF2B5EF4-FFF2-40B4-BE49-F238E27FC236}">
                  <a16:creationId xmlns:a16="http://schemas.microsoft.com/office/drawing/2014/main" id="{EA4E3BBA-09F9-4250-AC76-1D5D2EB8FA3E}"/>
                </a:ext>
              </a:extLst>
            </p:cNvPr>
            <p:cNvSpPr/>
            <p:nvPr/>
          </p:nvSpPr>
          <p:spPr>
            <a:xfrm>
              <a:off x="-4675513" y="-2127482"/>
              <a:ext cx="209751" cy="395743"/>
            </a:xfrm>
            <a:custGeom>
              <a:avLst/>
              <a:gdLst>
                <a:gd name="connsiteX0" fmla="*/ 72361 w 209751"/>
                <a:gd name="connsiteY0" fmla="*/ 0 h 395743"/>
                <a:gd name="connsiteX1" fmla="*/ 0 w 209751"/>
                <a:gd name="connsiteY1" fmla="*/ 0 h 395743"/>
                <a:gd name="connsiteX2" fmla="*/ 0 w 209751"/>
                <a:gd name="connsiteY2" fmla="*/ 395744 h 395743"/>
                <a:gd name="connsiteX3" fmla="*/ 209752 w 209751"/>
                <a:gd name="connsiteY3" fmla="*/ 395744 h 395743"/>
                <a:gd name="connsiteX4" fmla="*/ 209752 w 209751"/>
                <a:gd name="connsiteY4" fmla="*/ 317412 h 395743"/>
                <a:gd name="connsiteX5" fmla="*/ 72361 w 209751"/>
                <a:gd name="connsiteY5" fmla="*/ 317412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751" h="395743">
                  <a:moveTo>
                    <a:pt x="72361" y="0"/>
                  </a:moveTo>
                  <a:lnTo>
                    <a:pt x="0" y="0"/>
                  </a:lnTo>
                  <a:lnTo>
                    <a:pt x="0" y="395744"/>
                  </a:lnTo>
                  <a:lnTo>
                    <a:pt x="209752" y="395744"/>
                  </a:lnTo>
                  <a:lnTo>
                    <a:pt x="209752" y="317412"/>
                  </a:lnTo>
                  <a:lnTo>
                    <a:pt x="72361" y="317412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4" name="Graphic 6">
              <a:extLst>
                <a:ext uri="{FF2B5EF4-FFF2-40B4-BE49-F238E27FC236}">
                  <a16:creationId xmlns:a16="http://schemas.microsoft.com/office/drawing/2014/main" id="{910E0F68-736B-045E-1680-40F2FAACB1BA}"/>
                </a:ext>
              </a:extLst>
            </p:cNvPr>
            <p:cNvSpPr/>
            <p:nvPr/>
          </p:nvSpPr>
          <p:spPr>
            <a:xfrm>
              <a:off x="-4319420" y="-2127482"/>
              <a:ext cx="72360" cy="395743"/>
            </a:xfrm>
            <a:custGeom>
              <a:avLst/>
              <a:gdLst>
                <a:gd name="connsiteX0" fmla="*/ 0 w 72360"/>
                <a:gd name="connsiteY0" fmla="*/ 0 h 395743"/>
                <a:gd name="connsiteX1" fmla="*/ 72361 w 72360"/>
                <a:gd name="connsiteY1" fmla="*/ 0 h 395743"/>
                <a:gd name="connsiteX2" fmla="*/ 72361 w 72360"/>
                <a:gd name="connsiteY2" fmla="*/ 395744 h 395743"/>
                <a:gd name="connsiteX3" fmla="*/ 0 w 72360"/>
                <a:gd name="connsiteY3" fmla="*/ 395744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360" h="395743">
                  <a:moveTo>
                    <a:pt x="0" y="0"/>
                  </a:moveTo>
                  <a:lnTo>
                    <a:pt x="72361" y="0"/>
                  </a:lnTo>
                  <a:lnTo>
                    <a:pt x="72361" y="395744"/>
                  </a:lnTo>
                  <a:lnTo>
                    <a:pt x="0" y="395744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5" name="Graphic 6">
              <a:extLst>
                <a:ext uri="{FF2B5EF4-FFF2-40B4-BE49-F238E27FC236}">
                  <a16:creationId xmlns:a16="http://schemas.microsoft.com/office/drawing/2014/main" id="{3D53D879-293F-7CBF-E51E-C8FEFCDE6F7C}"/>
                </a:ext>
              </a:extLst>
            </p:cNvPr>
            <p:cNvSpPr/>
            <p:nvPr/>
          </p:nvSpPr>
          <p:spPr>
            <a:xfrm>
              <a:off x="-4065014" y="-2127482"/>
              <a:ext cx="72360" cy="395743"/>
            </a:xfrm>
            <a:custGeom>
              <a:avLst/>
              <a:gdLst>
                <a:gd name="connsiteX0" fmla="*/ 0 w 72360"/>
                <a:gd name="connsiteY0" fmla="*/ 0 h 395743"/>
                <a:gd name="connsiteX1" fmla="*/ 72361 w 72360"/>
                <a:gd name="connsiteY1" fmla="*/ 0 h 395743"/>
                <a:gd name="connsiteX2" fmla="*/ 72361 w 72360"/>
                <a:gd name="connsiteY2" fmla="*/ 395744 h 395743"/>
                <a:gd name="connsiteX3" fmla="*/ 0 w 72360"/>
                <a:gd name="connsiteY3" fmla="*/ 395744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360" h="395743">
                  <a:moveTo>
                    <a:pt x="0" y="0"/>
                  </a:moveTo>
                  <a:lnTo>
                    <a:pt x="72361" y="0"/>
                  </a:lnTo>
                  <a:lnTo>
                    <a:pt x="72361" y="395744"/>
                  </a:lnTo>
                  <a:lnTo>
                    <a:pt x="0" y="395744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6" name="Graphic 6">
              <a:extLst>
                <a:ext uri="{FF2B5EF4-FFF2-40B4-BE49-F238E27FC236}">
                  <a16:creationId xmlns:a16="http://schemas.microsoft.com/office/drawing/2014/main" id="{CB0CBC36-B91D-2354-D639-767646168849}"/>
                </a:ext>
              </a:extLst>
            </p:cNvPr>
            <p:cNvSpPr/>
            <p:nvPr/>
          </p:nvSpPr>
          <p:spPr>
            <a:xfrm>
              <a:off x="-3850312" y="-2127482"/>
              <a:ext cx="305344" cy="395743"/>
            </a:xfrm>
            <a:custGeom>
              <a:avLst/>
              <a:gdLst>
                <a:gd name="connsiteX0" fmla="*/ 0 w 305344"/>
                <a:gd name="connsiteY0" fmla="*/ 77095 h 395743"/>
                <a:gd name="connsiteX1" fmla="*/ 116539 w 305344"/>
                <a:gd name="connsiteY1" fmla="*/ 77095 h 395743"/>
                <a:gd name="connsiteX2" fmla="*/ 116539 w 305344"/>
                <a:gd name="connsiteY2" fmla="*/ 395744 h 395743"/>
                <a:gd name="connsiteX3" fmla="*/ 188805 w 305344"/>
                <a:gd name="connsiteY3" fmla="*/ 395744 h 395743"/>
                <a:gd name="connsiteX4" fmla="*/ 188805 w 305344"/>
                <a:gd name="connsiteY4" fmla="*/ 77095 h 395743"/>
                <a:gd name="connsiteX5" fmla="*/ 305344 w 305344"/>
                <a:gd name="connsiteY5" fmla="*/ 77095 h 395743"/>
                <a:gd name="connsiteX6" fmla="*/ 305344 w 305344"/>
                <a:gd name="connsiteY6" fmla="*/ 0 h 395743"/>
                <a:gd name="connsiteX7" fmla="*/ 0 w 305344"/>
                <a:gd name="connsiteY7" fmla="*/ 0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5344" h="395743">
                  <a:moveTo>
                    <a:pt x="0" y="77095"/>
                  </a:moveTo>
                  <a:lnTo>
                    <a:pt x="116539" y="77095"/>
                  </a:lnTo>
                  <a:lnTo>
                    <a:pt x="116539" y="395744"/>
                  </a:lnTo>
                  <a:lnTo>
                    <a:pt x="188805" y="395744"/>
                  </a:lnTo>
                  <a:lnTo>
                    <a:pt x="188805" y="77095"/>
                  </a:lnTo>
                  <a:lnTo>
                    <a:pt x="305344" y="77095"/>
                  </a:lnTo>
                  <a:lnTo>
                    <a:pt x="30534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7" name="Graphic 6">
              <a:extLst>
                <a:ext uri="{FF2B5EF4-FFF2-40B4-BE49-F238E27FC236}">
                  <a16:creationId xmlns:a16="http://schemas.microsoft.com/office/drawing/2014/main" id="{214F1BE4-1373-C2B9-DFC1-62A41DEA6990}"/>
                </a:ext>
              </a:extLst>
            </p:cNvPr>
            <p:cNvSpPr/>
            <p:nvPr/>
          </p:nvSpPr>
          <p:spPr>
            <a:xfrm>
              <a:off x="-3442329" y="-2127482"/>
              <a:ext cx="305248" cy="395743"/>
            </a:xfrm>
            <a:custGeom>
              <a:avLst/>
              <a:gdLst>
                <a:gd name="connsiteX0" fmla="*/ 0 w 305248"/>
                <a:gd name="connsiteY0" fmla="*/ 77095 h 395743"/>
                <a:gd name="connsiteX1" fmla="*/ 116444 w 305248"/>
                <a:gd name="connsiteY1" fmla="*/ 77095 h 395743"/>
                <a:gd name="connsiteX2" fmla="*/ 116444 w 305248"/>
                <a:gd name="connsiteY2" fmla="*/ 395744 h 395743"/>
                <a:gd name="connsiteX3" fmla="*/ 188805 w 305248"/>
                <a:gd name="connsiteY3" fmla="*/ 395744 h 395743"/>
                <a:gd name="connsiteX4" fmla="*/ 188805 w 305248"/>
                <a:gd name="connsiteY4" fmla="*/ 77095 h 395743"/>
                <a:gd name="connsiteX5" fmla="*/ 305249 w 305248"/>
                <a:gd name="connsiteY5" fmla="*/ 77095 h 395743"/>
                <a:gd name="connsiteX6" fmla="*/ 305249 w 305248"/>
                <a:gd name="connsiteY6" fmla="*/ 0 h 395743"/>
                <a:gd name="connsiteX7" fmla="*/ 0 w 305248"/>
                <a:gd name="connsiteY7" fmla="*/ 0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5248" h="395743">
                  <a:moveTo>
                    <a:pt x="0" y="77095"/>
                  </a:moveTo>
                  <a:lnTo>
                    <a:pt x="116444" y="77095"/>
                  </a:lnTo>
                  <a:lnTo>
                    <a:pt x="116444" y="395744"/>
                  </a:lnTo>
                  <a:lnTo>
                    <a:pt x="188805" y="395744"/>
                  </a:lnTo>
                  <a:lnTo>
                    <a:pt x="188805" y="77095"/>
                  </a:lnTo>
                  <a:lnTo>
                    <a:pt x="305249" y="77095"/>
                  </a:lnTo>
                  <a:lnTo>
                    <a:pt x="30524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8" name="Graphic 6">
              <a:extLst>
                <a:ext uri="{FF2B5EF4-FFF2-40B4-BE49-F238E27FC236}">
                  <a16:creationId xmlns:a16="http://schemas.microsoft.com/office/drawing/2014/main" id="{CB065640-A9B7-4816-5B93-60996CD89848}"/>
                </a:ext>
              </a:extLst>
            </p:cNvPr>
            <p:cNvSpPr/>
            <p:nvPr/>
          </p:nvSpPr>
          <p:spPr>
            <a:xfrm>
              <a:off x="-3026159" y="-2135277"/>
              <a:ext cx="408458" cy="411238"/>
            </a:xfrm>
            <a:custGeom>
              <a:avLst/>
              <a:gdLst>
                <a:gd name="connsiteX0" fmla="*/ 204229 w 408458"/>
                <a:gd name="connsiteY0" fmla="*/ 0 h 411238"/>
                <a:gd name="connsiteX1" fmla="*/ 0 w 408458"/>
                <a:gd name="connsiteY1" fmla="*/ 205619 h 411238"/>
                <a:gd name="connsiteX2" fmla="*/ 204229 w 408458"/>
                <a:gd name="connsiteY2" fmla="*/ 411239 h 411238"/>
                <a:gd name="connsiteX3" fmla="*/ 408459 w 408458"/>
                <a:gd name="connsiteY3" fmla="*/ 205619 h 411238"/>
                <a:gd name="connsiteX4" fmla="*/ 204229 w 408458"/>
                <a:gd name="connsiteY4" fmla="*/ 0 h 411238"/>
                <a:gd name="connsiteX5" fmla="*/ 204229 w 408458"/>
                <a:gd name="connsiteY5" fmla="*/ 332908 h 411238"/>
                <a:gd name="connsiteX6" fmla="*/ 73980 w 408458"/>
                <a:gd name="connsiteY6" fmla="*/ 205619 h 411238"/>
                <a:gd name="connsiteX7" fmla="*/ 204229 w 408458"/>
                <a:gd name="connsiteY7" fmla="*/ 78331 h 411238"/>
                <a:gd name="connsiteX8" fmla="*/ 334003 w 408458"/>
                <a:gd name="connsiteY8" fmla="*/ 205619 h 411238"/>
                <a:gd name="connsiteX9" fmla="*/ 204229 w 408458"/>
                <a:gd name="connsiteY9" fmla="*/ 332908 h 411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8458" h="411238">
                  <a:moveTo>
                    <a:pt x="204229" y="0"/>
                  </a:moveTo>
                  <a:cubicBezTo>
                    <a:pt x="93784" y="0"/>
                    <a:pt x="0" y="88218"/>
                    <a:pt x="0" y="205619"/>
                  </a:cubicBezTo>
                  <a:cubicBezTo>
                    <a:pt x="0" y="323021"/>
                    <a:pt x="93879" y="411239"/>
                    <a:pt x="204229" y="411239"/>
                  </a:cubicBezTo>
                  <a:cubicBezTo>
                    <a:pt x="314580" y="411239"/>
                    <a:pt x="408459" y="323021"/>
                    <a:pt x="408459" y="205619"/>
                  </a:cubicBezTo>
                  <a:cubicBezTo>
                    <a:pt x="408554" y="86031"/>
                    <a:pt x="314675" y="0"/>
                    <a:pt x="204229" y="0"/>
                  </a:cubicBezTo>
                  <a:close/>
                  <a:moveTo>
                    <a:pt x="204229" y="332908"/>
                  </a:moveTo>
                  <a:cubicBezTo>
                    <a:pt x="130821" y="332908"/>
                    <a:pt x="73980" y="281669"/>
                    <a:pt x="73980" y="205619"/>
                  </a:cubicBezTo>
                  <a:cubicBezTo>
                    <a:pt x="73980" y="129570"/>
                    <a:pt x="130821" y="78331"/>
                    <a:pt x="204229" y="78331"/>
                  </a:cubicBezTo>
                  <a:cubicBezTo>
                    <a:pt x="277638" y="78331"/>
                    <a:pt x="334003" y="129570"/>
                    <a:pt x="334003" y="205619"/>
                  </a:cubicBezTo>
                  <a:cubicBezTo>
                    <a:pt x="334003" y="281669"/>
                    <a:pt x="277733" y="332908"/>
                    <a:pt x="204229" y="332908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87103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AA4978-2468-9C45-AC51-4539CB245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GB"/>
              <a:t>sydan.fi</a:t>
            </a:r>
            <a:endParaRPr lang="en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9036CC1-E9FE-A845-9F07-AB5557385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000" y="952293"/>
            <a:ext cx="5349010" cy="2597497"/>
          </a:xfrm>
        </p:spPr>
        <p:txBody>
          <a:bodyPr lIns="90000" anchor="b">
            <a:noAutofit/>
          </a:bodyPr>
          <a:lstStyle>
            <a:lvl1pPr>
              <a:lnSpc>
                <a:spcPct val="100000"/>
              </a:lnSpc>
              <a:defRPr sz="2800" b="0"/>
            </a:lvl1pPr>
          </a:lstStyle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71E9688-FA5D-9047-ADCC-6AF0E6F5D6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2000" y="3668589"/>
            <a:ext cx="5350163" cy="223711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76C2201-F2CD-6245-B042-91E67A77328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959600" y="952293"/>
            <a:ext cx="3871914" cy="4953415"/>
          </a:xfrm>
        </p:spPr>
        <p:txBody>
          <a:bodyPr anchor="ctr">
            <a:no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grpSp>
        <p:nvGrpSpPr>
          <p:cNvPr id="2" name="Graphic 6">
            <a:extLst>
              <a:ext uri="{FF2B5EF4-FFF2-40B4-BE49-F238E27FC236}">
                <a16:creationId xmlns:a16="http://schemas.microsoft.com/office/drawing/2014/main" id="{E2A73F4B-8F51-CCAA-83C6-24118A5CD962}"/>
              </a:ext>
            </a:extLst>
          </p:cNvPr>
          <p:cNvGrpSpPr/>
          <p:nvPr userDrawn="1"/>
        </p:nvGrpSpPr>
        <p:grpSpPr>
          <a:xfrm>
            <a:off x="10262258" y="6327613"/>
            <a:ext cx="1305854" cy="317834"/>
            <a:chOff x="-8379918" y="-2906540"/>
            <a:chExt cx="5762217" cy="1402475"/>
          </a:xfrm>
          <a:solidFill>
            <a:schemeClr val="accent2"/>
          </a:solidFill>
        </p:grpSpPr>
        <p:sp>
          <p:nvSpPr>
            <p:cNvPr id="3" name="Graphic 6">
              <a:extLst>
                <a:ext uri="{FF2B5EF4-FFF2-40B4-BE49-F238E27FC236}">
                  <a16:creationId xmlns:a16="http://schemas.microsoft.com/office/drawing/2014/main" id="{E28C7882-B381-7129-E680-82015E9A9F72}"/>
                </a:ext>
              </a:extLst>
            </p:cNvPr>
            <p:cNvSpPr/>
            <p:nvPr/>
          </p:nvSpPr>
          <p:spPr>
            <a:xfrm>
              <a:off x="-8009734" y="-2906540"/>
              <a:ext cx="720277" cy="271521"/>
            </a:xfrm>
            <a:custGeom>
              <a:avLst/>
              <a:gdLst>
                <a:gd name="connsiteX0" fmla="*/ 485009 w 720277"/>
                <a:gd name="connsiteY0" fmla="*/ 11907 h 271521"/>
                <a:gd name="connsiteX1" fmla="*/ 235173 w 720277"/>
                <a:gd name="connsiteY1" fmla="*/ 11907 h 271521"/>
                <a:gd name="connsiteX2" fmla="*/ 113969 w 720277"/>
                <a:gd name="connsiteY2" fmla="*/ 47840 h 271521"/>
                <a:gd name="connsiteX3" fmla="*/ 0 w 720277"/>
                <a:gd name="connsiteY3" fmla="*/ 107729 h 271521"/>
                <a:gd name="connsiteX4" fmla="*/ 108351 w 720277"/>
                <a:gd name="connsiteY4" fmla="*/ 271521 h 271521"/>
                <a:gd name="connsiteX5" fmla="*/ 187853 w 720277"/>
                <a:gd name="connsiteY5" fmla="*/ 229694 h 271521"/>
                <a:gd name="connsiteX6" fmla="*/ 272591 w 720277"/>
                <a:gd name="connsiteY6" fmla="*/ 204598 h 271521"/>
                <a:gd name="connsiteX7" fmla="*/ 447591 w 720277"/>
                <a:gd name="connsiteY7" fmla="*/ 204598 h 271521"/>
                <a:gd name="connsiteX8" fmla="*/ 532424 w 720277"/>
                <a:gd name="connsiteY8" fmla="*/ 229694 h 271521"/>
                <a:gd name="connsiteX9" fmla="*/ 611926 w 720277"/>
                <a:gd name="connsiteY9" fmla="*/ 271521 h 271521"/>
                <a:gd name="connsiteX10" fmla="*/ 720277 w 720277"/>
                <a:gd name="connsiteY10" fmla="*/ 107729 h 271521"/>
                <a:gd name="connsiteX11" fmla="*/ 606309 w 720277"/>
                <a:gd name="connsiteY11" fmla="*/ 47840 h 271521"/>
                <a:gd name="connsiteX12" fmla="*/ 485009 w 720277"/>
                <a:gd name="connsiteY12" fmla="*/ 11907 h 271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20277" h="271521">
                  <a:moveTo>
                    <a:pt x="485009" y="11907"/>
                  </a:moveTo>
                  <a:cubicBezTo>
                    <a:pt x="403032" y="-3969"/>
                    <a:pt x="317246" y="-3969"/>
                    <a:pt x="235173" y="11907"/>
                  </a:cubicBezTo>
                  <a:cubicBezTo>
                    <a:pt x="193756" y="19892"/>
                    <a:pt x="152910" y="32060"/>
                    <a:pt x="113969" y="47840"/>
                  </a:cubicBezTo>
                  <a:cubicBezTo>
                    <a:pt x="74170" y="63906"/>
                    <a:pt x="35800" y="84059"/>
                    <a:pt x="0" y="107729"/>
                  </a:cubicBezTo>
                  <a:lnTo>
                    <a:pt x="108351" y="271521"/>
                  </a:lnTo>
                  <a:cubicBezTo>
                    <a:pt x="133297" y="255075"/>
                    <a:pt x="160051" y="241006"/>
                    <a:pt x="187853" y="229694"/>
                  </a:cubicBezTo>
                  <a:cubicBezTo>
                    <a:pt x="215084" y="218762"/>
                    <a:pt x="243647" y="210206"/>
                    <a:pt x="272591" y="204598"/>
                  </a:cubicBezTo>
                  <a:cubicBezTo>
                    <a:pt x="330099" y="193570"/>
                    <a:pt x="390273" y="193570"/>
                    <a:pt x="447591" y="204598"/>
                  </a:cubicBezTo>
                  <a:cubicBezTo>
                    <a:pt x="476535" y="210206"/>
                    <a:pt x="505194" y="218667"/>
                    <a:pt x="532424" y="229694"/>
                  </a:cubicBezTo>
                  <a:cubicBezTo>
                    <a:pt x="560131" y="241006"/>
                    <a:pt x="586886" y="254980"/>
                    <a:pt x="611926" y="271521"/>
                  </a:cubicBezTo>
                  <a:lnTo>
                    <a:pt x="720277" y="107729"/>
                  </a:lnTo>
                  <a:cubicBezTo>
                    <a:pt x="684382" y="84059"/>
                    <a:pt x="646107" y="63906"/>
                    <a:pt x="606309" y="47840"/>
                  </a:cubicBezTo>
                  <a:cubicBezTo>
                    <a:pt x="567367" y="32060"/>
                    <a:pt x="526521" y="19892"/>
                    <a:pt x="485009" y="11907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4" name="Graphic 6">
              <a:extLst>
                <a:ext uri="{FF2B5EF4-FFF2-40B4-BE49-F238E27FC236}">
                  <a16:creationId xmlns:a16="http://schemas.microsoft.com/office/drawing/2014/main" id="{F1895DC3-3978-7953-DC67-048EB6A80548}"/>
                </a:ext>
              </a:extLst>
            </p:cNvPr>
            <p:cNvSpPr/>
            <p:nvPr/>
          </p:nvSpPr>
          <p:spPr>
            <a:xfrm>
              <a:off x="-8379918" y="-2575795"/>
              <a:ext cx="1073417" cy="1071730"/>
            </a:xfrm>
            <a:custGeom>
              <a:avLst/>
              <a:gdLst>
                <a:gd name="connsiteX0" fmla="*/ 1073132 w 1073417"/>
                <a:gd name="connsiteY0" fmla="*/ 341843 h 1071730"/>
                <a:gd name="connsiteX1" fmla="*/ 730751 w 1073417"/>
                <a:gd name="connsiteY1" fmla="*/ 0 h 1071730"/>
                <a:gd name="connsiteX2" fmla="*/ 388369 w 1073417"/>
                <a:gd name="connsiteY2" fmla="*/ 341843 h 1071730"/>
                <a:gd name="connsiteX3" fmla="*/ 386655 w 1073417"/>
                <a:gd name="connsiteY3" fmla="*/ 386047 h 1071730"/>
                <a:gd name="connsiteX4" fmla="*/ 386179 w 1073417"/>
                <a:gd name="connsiteY4" fmla="*/ 385572 h 1071730"/>
                <a:gd name="connsiteX5" fmla="*/ 342382 w 1073417"/>
                <a:gd name="connsiteY5" fmla="*/ 387663 h 1071730"/>
                <a:gd name="connsiteX6" fmla="*/ 0 w 1073417"/>
                <a:gd name="connsiteY6" fmla="*/ 729507 h 1071730"/>
                <a:gd name="connsiteX7" fmla="*/ 342382 w 1073417"/>
                <a:gd name="connsiteY7" fmla="*/ 1071350 h 1071730"/>
                <a:gd name="connsiteX8" fmla="*/ 1073418 w 1073417"/>
                <a:gd name="connsiteY8" fmla="*/ 1071731 h 1071730"/>
                <a:gd name="connsiteX9" fmla="*/ 1073323 w 1073417"/>
                <a:gd name="connsiteY9" fmla="*/ 1071635 h 1071730"/>
                <a:gd name="connsiteX10" fmla="*/ 1073418 w 1073417"/>
                <a:gd name="connsiteY10" fmla="*/ 1071731 h 1071730"/>
                <a:gd name="connsiteX11" fmla="*/ 1073132 w 1073417"/>
                <a:gd name="connsiteY11" fmla="*/ 341843 h 1071730"/>
                <a:gd name="connsiteX12" fmla="*/ 837959 w 1073417"/>
                <a:gd name="connsiteY12" fmla="*/ 844342 h 1071730"/>
                <a:gd name="connsiteX13" fmla="*/ 377324 w 1073417"/>
                <a:gd name="connsiteY13" fmla="*/ 844342 h 1071730"/>
                <a:gd name="connsiteX14" fmla="*/ 245361 w 1073417"/>
                <a:gd name="connsiteY14" fmla="*/ 710684 h 1071730"/>
                <a:gd name="connsiteX15" fmla="*/ 377324 w 1073417"/>
                <a:gd name="connsiteY15" fmla="*/ 578928 h 1071730"/>
                <a:gd name="connsiteX16" fmla="*/ 572128 w 1073417"/>
                <a:gd name="connsiteY16" fmla="*/ 578928 h 1071730"/>
                <a:gd name="connsiteX17" fmla="*/ 572033 w 1073417"/>
                <a:gd name="connsiteY17" fmla="*/ 578833 h 1071730"/>
                <a:gd name="connsiteX18" fmla="*/ 572128 w 1073417"/>
                <a:gd name="connsiteY18" fmla="*/ 578928 h 1071730"/>
                <a:gd name="connsiteX19" fmla="*/ 572128 w 1073417"/>
                <a:gd name="connsiteY19" fmla="*/ 376541 h 1071730"/>
                <a:gd name="connsiteX20" fmla="*/ 704091 w 1073417"/>
                <a:gd name="connsiteY20" fmla="*/ 244785 h 1071730"/>
                <a:gd name="connsiteX21" fmla="*/ 837959 w 1073417"/>
                <a:gd name="connsiteY21" fmla="*/ 376541 h 1071730"/>
                <a:gd name="connsiteX22" fmla="*/ 838530 w 1073417"/>
                <a:gd name="connsiteY22" fmla="*/ 844817 h 1071730"/>
                <a:gd name="connsiteX23" fmla="*/ 837959 w 1073417"/>
                <a:gd name="connsiteY23" fmla="*/ 844342 h 107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73417" h="1071730">
                  <a:moveTo>
                    <a:pt x="1073132" y="341843"/>
                  </a:moveTo>
                  <a:cubicBezTo>
                    <a:pt x="1073132" y="153050"/>
                    <a:pt x="919841" y="0"/>
                    <a:pt x="730751" y="0"/>
                  </a:cubicBezTo>
                  <a:cubicBezTo>
                    <a:pt x="541660" y="0"/>
                    <a:pt x="388369" y="153050"/>
                    <a:pt x="388369" y="341843"/>
                  </a:cubicBezTo>
                  <a:lnTo>
                    <a:pt x="386655" y="386047"/>
                  </a:lnTo>
                  <a:lnTo>
                    <a:pt x="386179" y="385572"/>
                  </a:lnTo>
                  <a:lnTo>
                    <a:pt x="342382" y="387663"/>
                  </a:lnTo>
                  <a:cubicBezTo>
                    <a:pt x="153291" y="387663"/>
                    <a:pt x="0" y="540713"/>
                    <a:pt x="0" y="729507"/>
                  </a:cubicBezTo>
                  <a:cubicBezTo>
                    <a:pt x="0" y="918300"/>
                    <a:pt x="153291" y="1071350"/>
                    <a:pt x="342382" y="1071350"/>
                  </a:cubicBezTo>
                  <a:lnTo>
                    <a:pt x="1073418" y="1071731"/>
                  </a:lnTo>
                  <a:lnTo>
                    <a:pt x="1073323" y="1071635"/>
                  </a:lnTo>
                  <a:lnTo>
                    <a:pt x="1073418" y="1071731"/>
                  </a:lnTo>
                  <a:lnTo>
                    <a:pt x="1073132" y="341843"/>
                  </a:lnTo>
                  <a:close/>
                  <a:moveTo>
                    <a:pt x="837959" y="844342"/>
                  </a:moveTo>
                  <a:lnTo>
                    <a:pt x="377324" y="844342"/>
                  </a:lnTo>
                  <a:cubicBezTo>
                    <a:pt x="304487" y="844342"/>
                    <a:pt x="245361" y="783407"/>
                    <a:pt x="245361" y="710684"/>
                  </a:cubicBezTo>
                  <a:cubicBezTo>
                    <a:pt x="245361" y="637962"/>
                    <a:pt x="304487" y="578928"/>
                    <a:pt x="377324" y="578928"/>
                  </a:cubicBezTo>
                  <a:lnTo>
                    <a:pt x="572128" y="578928"/>
                  </a:lnTo>
                  <a:lnTo>
                    <a:pt x="572033" y="578833"/>
                  </a:lnTo>
                  <a:lnTo>
                    <a:pt x="572128" y="578928"/>
                  </a:lnTo>
                  <a:lnTo>
                    <a:pt x="572128" y="376541"/>
                  </a:lnTo>
                  <a:cubicBezTo>
                    <a:pt x="572128" y="303819"/>
                    <a:pt x="631159" y="244785"/>
                    <a:pt x="704091" y="244785"/>
                  </a:cubicBezTo>
                  <a:cubicBezTo>
                    <a:pt x="776928" y="244785"/>
                    <a:pt x="837959" y="303819"/>
                    <a:pt x="837959" y="376541"/>
                  </a:cubicBezTo>
                  <a:lnTo>
                    <a:pt x="838530" y="844817"/>
                  </a:lnTo>
                  <a:lnTo>
                    <a:pt x="837959" y="844342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5" name="Graphic 6">
              <a:extLst>
                <a:ext uri="{FF2B5EF4-FFF2-40B4-BE49-F238E27FC236}">
                  <a16:creationId xmlns:a16="http://schemas.microsoft.com/office/drawing/2014/main" id="{42E911FF-46F4-1F6F-8914-F9866A36B627}"/>
                </a:ext>
              </a:extLst>
            </p:cNvPr>
            <p:cNvSpPr/>
            <p:nvPr/>
          </p:nvSpPr>
          <p:spPr>
            <a:xfrm>
              <a:off x="-6953645" y="-2135277"/>
              <a:ext cx="243456" cy="411143"/>
            </a:xfrm>
            <a:custGeom>
              <a:avLst/>
              <a:gdLst>
                <a:gd name="connsiteX0" fmla="*/ 188329 w 243456"/>
                <a:gd name="connsiteY0" fmla="*/ 196779 h 411143"/>
                <a:gd name="connsiteX1" fmla="*/ 113207 w 243456"/>
                <a:gd name="connsiteY1" fmla="*/ 135654 h 411143"/>
                <a:gd name="connsiteX2" fmla="*/ 86738 w 243456"/>
                <a:gd name="connsiteY2" fmla="*/ 101431 h 411143"/>
                <a:gd name="connsiteX3" fmla="*/ 123680 w 243456"/>
                <a:gd name="connsiteY3" fmla="*/ 78331 h 411143"/>
                <a:gd name="connsiteX4" fmla="*/ 213655 w 243456"/>
                <a:gd name="connsiteY4" fmla="*/ 121299 h 411143"/>
                <a:gd name="connsiteX5" fmla="*/ 228032 w 243456"/>
                <a:gd name="connsiteY5" fmla="*/ 52950 h 411143"/>
                <a:gd name="connsiteX6" fmla="*/ 123109 w 243456"/>
                <a:gd name="connsiteY6" fmla="*/ 0 h 411143"/>
                <a:gd name="connsiteX7" fmla="*/ 13234 w 243456"/>
                <a:gd name="connsiteY7" fmla="*/ 98104 h 411143"/>
                <a:gd name="connsiteX8" fmla="*/ 51890 w 243456"/>
                <a:gd name="connsiteY8" fmla="*/ 179668 h 411143"/>
                <a:gd name="connsiteX9" fmla="*/ 141294 w 243456"/>
                <a:gd name="connsiteY9" fmla="*/ 256288 h 411143"/>
                <a:gd name="connsiteX10" fmla="*/ 169953 w 243456"/>
                <a:gd name="connsiteY10" fmla="*/ 300396 h 411143"/>
                <a:gd name="connsiteX11" fmla="*/ 126917 w 243456"/>
                <a:gd name="connsiteY11" fmla="*/ 332908 h 411143"/>
                <a:gd name="connsiteX12" fmla="*/ 21518 w 243456"/>
                <a:gd name="connsiteY12" fmla="*/ 275015 h 411143"/>
                <a:gd name="connsiteX13" fmla="*/ 0 w 243456"/>
                <a:gd name="connsiteY13" fmla="*/ 343365 h 411143"/>
                <a:gd name="connsiteX14" fmla="*/ 123109 w 243456"/>
                <a:gd name="connsiteY14" fmla="*/ 411144 h 411143"/>
                <a:gd name="connsiteX15" fmla="*/ 243456 w 243456"/>
                <a:gd name="connsiteY15" fmla="*/ 299256 h 411143"/>
                <a:gd name="connsiteX16" fmla="*/ 188329 w 243456"/>
                <a:gd name="connsiteY16" fmla="*/ 196779 h 411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3456" h="411143">
                  <a:moveTo>
                    <a:pt x="188329" y="196779"/>
                  </a:moveTo>
                  <a:cubicBezTo>
                    <a:pt x="166811" y="177481"/>
                    <a:pt x="144151" y="160370"/>
                    <a:pt x="113207" y="135654"/>
                  </a:cubicBezTo>
                  <a:cubicBezTo>
                    <a:pt x="101591" y="126243"/>
                    <a:pt x="86738" y="113599"/>
                    <a:pt x="86738" y="101431"/>
                  </a:cubicBezTo>
                  <a:cubicBezTo>
                    <a:pt x="86738" y="83275"/>
                    <a:pt x="106637" y="78331"/>
                    <a:pt x="123680" y="78331"/>
                  </a:cubicBezTo>
                  <a:cubicBezTo>
                    <a:pt x="154624" y="78331"/>
                    <a:pt x="190519" y="94872"/>
                    <a:pt x="213655" y="121299"/>
                  </a:cubicBezTo>
                  <a:lnTo>
                    <a:pt x="228032" y="52950"/>
                  </a:lnTo>
                  <a:cubicBezTo>
                    <a:pt x="211465" y="26522"/>
                    <a:pt x="171762" y="0"/>
                    <a:pt x="123109" y="0"/>
                  </a:cubicBezTo>
                  <a:cubicBezTo>
                    <a:pt x="62935" y="0"/>
                    <a:pt x="13234" y="35268"/>
                    <a:pt x="13234" y="98104"/>
                  </a:cubicBezTo>
                  <a:cubicBezTo>
                    <a:pt x="13234" y="133372"/>
                    <a:pt x="31991" y="158754"/>
                    <a:pt x="51890" y="179668"/>
                  </a:cubicBezTo>
                  <a:cubicBezTo>
                    <a:pt x="73979" y="202768"/>
                    <a:pt x="103781" y="225392"/>
                    <a:pt x="141294" y="256288"/>
                  </a:cubicBezTo>
                  <a:cubicBezTo>
                    <a:pt x="159480" y="271688"/>
                    <a:pt x="169953" y="283285"/>
                    <a:pt x="169953" y="300396"/>
                  </a:cubicBezTo>
                  <a:cubicBezTo>
                    <a:pt x="169953" y="322451"/>
                    <a:pt x="151196" y="332908"/>
                    <a:pt x="126917" y="332908"/>
                  </a:cubicBezTo>
                  <a:cubicBezTo>
                    <a:pt x="88261" y="332908"/>
                    <a:pt x="45226" y="308667"/>
                    <a:pt x="21518" y="275015"/>
                  </a:cubicBezTo>
                  <a:lnTo>
                    <a:pt x="0" y="343365"/>
                  </a:lnTo>
                  <a:cubicBezTo>
                    <a:pt x="13234" y="375876"/>
                    <a:pt x="62935" y="411144"/>
                    <a:pt x="123109" y="411144"/>
                  </a:cubicBezTo>
                  <a:cubicBezTo>
                    <a:pt x="193756" y="411144"/>
                    <a:pt x="243456" y="366465"/>
                    <a:pt x="243456" y="299256"/>
                  </a:cubicBezTo>
                  <a:cubicBezTo>
                    <a:pt x="243456" y="253626"/>
                    <a:pt x="218702" y="223301"/>
                    <a:pt x="188329" y="196779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7" name="Graphic 6">
              <a:extLst>
                <a:ext uri="{FF2B5EF4-FFF2-40B4-BE49-F238E27FC236}">
                  <a16:creationId xmlns:a16="http://schemas.microsoft.com/office/drawing/2014/main" id="{62042E61-68BB-5602-60EC-6C5EF27BF547}"/>
                </a:ext>
              </a:extLst>
            </p:cNvPr>
            <p:cNvSpPr/>
            <p:nvPr/>
          </p:nvSpPr>
          <p:spPr>
            <a:xfrm>
              <a:off x="-6609169" y="-2127482"/>
              <a:ext cx="322958" cy="395743"/>
            </a:xfrm>
            <a:custGeom>
              <a:avLst/>
              <a:gdLst>
                <a:gd name="connsiteX0" fmla="*/ 160622 w 322958"/>
                <a:gd name="connsiteY0" fmla="*/ 146586 h 395743"/>
                <a:gd name="connsiteX1" fmla="*/ 80073 w 322958"/>
                <a:gd name="connsiteY1" fmla="*/ 0 h 395743"/>
                <a:gd name="connsiteX2" fmla="*/ 0 w 322958"/>
                <a:gd name="connsiteY2" fmla="*/ 0 h 395743"/>
                <a:gd name="connsiteX3" fmla="*/ 125870 w 322958"/>
                <a:gd name="connsiteY3" fmla="*/ 230336 h 395743"/>
                <a:gd name="connsiteX4" fmla="*/ 125870 w 322958"/>
                <a:gd name="connsiteY4" fmla="*/ 395744 h 395743"/>
                <a:gd name="connsiteX5" fmla="*/ 198231 w 322958"/>
                <a:gd name="connsiteY5" fmla="*/ 395744 h 395743"/>
                <a:gd name="connsiteX6" fmla="*/ 198231 w 322958"/>
                <a:gd name="connsiteY6" fmla="*/ 230336 h 395743"/>
                <a:gd name="connsiteX7" fmla="*/ 322959 w 322958"/>
                <a:gd name="connsiteY7" fmla="*/ 0 h 395743"/>
                <a:gd name="connsiteX8" fmla="*/ 241267 w 322958"/>
                <a:gd name="connsiteY8" fmla="*/ 0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2958" h="395743">
                  <a:moveTo>
                    <a:pt x="160622" y="146586"/>
                  </a:moveTo>
                  <a:lnTo>
                    <a:pt x="80073" y="0"/>
                  </a:lnTo>
                  <a:lnTo>
                    <a:pt x="0" y="0"/>
                  </a:lnTo>
                  <a:lnTo>
                    <a:pt x="125870" y="230336"/>
                  </a:lnTo>
                  <a:lnTo>
                    <a:pt x="125870" y="395744"/>
                  </a:lnTo>
                  <a:lnTo>
                    <a:pt x="198231" y="395744"/>
                  </a:lnTo>
                  <a:lnTo>
                    <a:pt x="198231" y="230336"/>
                  </a:lnTo>
                  <a:lnTo>
                    <a:pt x="322959" y="0"/>
                  </a:lnTo>
                  <a:lnTo>
                    <a:pt x="241267" y="0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0" name="Graphic 6">
              <a:extLst>
                <a:ext uri="{FF2B5EF4-FFF2-40B4-BE49-F238E27FC236}">
                  <a16:creationId xmlns:a16="http://schemas.microsoft.com/office/drawing/2014/main" id="{F30702CD-02D8-6A89-6B0C-29D58DA3E980}"/>
                </a:ext>
              </a:extLst>
            </p:cNvPr>
            <p:cNvSpPr/>
            <p:nvPr/>
          </p:nvSpPr>
          <p:spPr>
            <a:xfrm>
              <a:off x="-6148248" y="-2127482"/>
              <a:ext cx="339525" cy="395743"/>
            </a:xfrm>
            <a:custGeom>
              <a:avLst/>
              <a:gdLst>
                <a:gd name="connsiteX0" fmla="*/ 124251 w 339525"/>
                <a:gd name="connsiteY0" fmla="*/ 0 h 395743"/>
                <a:gd name="connsiteX1" fmla="*/ 0 w 339525"/>
                <a:gd name="connsiteY1" fmla="*/ 0 h 395743"/>
                <a:gd name="connsiteX2" fmla="*/ 0 w 339525"/>
                <a:gd name="connsiteY2" fmla="*/ 395744 h 395743"/>
                <a:gd name="connsiteX3" fmla="*/ 124251 w 339525"/>
                <a:gd name="connsiteY3" fmla="*/ 395744 h 395743"/>
                <a:gd name="connsiteX4" fmla="*/ 339525 w 339525"/>
                <a:gd name="connsiteY4" fmla="*/ 197824 h 395743"/>
                <a:gd name="connsiteX5" fmla="*/ 124251 w 339525"/>
                <a:gd name="connsiteY5" fmla="*/ 0 h 395743"/>
                <a:gd name="connsiteX6" fmla="*/ 145198 w 339525"/>
                <a:gd name="connsiteY6" fmla="*/ 317412 h 395743"/>
                <a:gd name="connsiteX7" fmla="*/ 72361 w 339525"/>
                <a:gd name="connsiteY7" fmla="*/ 317412 h 395743"/>
                <a:gd name="connsiteX8" fmla="*/ 72361 w 339525"/>
                <a:gd name="connsiteY8" fmla="*/ 78236 h 395743"/>
                <a:gd name="connsiteX9" fmla="*/ 145198 w 339525"/>
                <a:gd name="connsiteY9" fmla="*/ 78236 h 395743"/>
                <a:gd name="connsiteX10" fmla="*/ 265546 w 339525"/>
                <a:gd name="connsiteY10" fmla="*/ 197824 h 395743"/>
                <a:gd name="connsiteX11" fmla="*/ 145198 w 339525"/>
                <a:gd name="connsiteY11" fmla="*/ 317412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9525" h="395743">
                  <a:moveTo>
                    <a:pt x="124251" y="0"/>
                  </a:moveTo>
                  <a:lnTo>
                    <a:pt x="0" y="0"/>
                  </a:lnTo>
                  <a:lnTo>
                    <a:pt x="0" y="395744"/>
                  </a:lnTo>
                  <a:lnTo>
                    <a:pt x="124251" y="395744"/>
                  </a:lnTo>
                  <a:cubicBezTo>
                    <a:pt x="247360" y="395744"/>
                    <a:pt x="339525" y="322451"/>
                    <a:pt x="339525" y="197824"/>
                  </a:cubicBezTo>
                  <a:cubicBezTo>
                    <a:pt x="339525" y="71582"/>
                    <a:pt x="248979" y="0"/>
                    <a:pt x="124251" y="0"/>
                  </a:cubicBezTo>
                  <a:close/>
                  <a:moveTo>
                    <a:pt x="145198" y="317412"/>
                  </a:moveTo>
                  <a:lnTo>
                    <a:pt x="72361" y="317412"/>
                  </a:lnTo>
                  <a:lnTo>
                    <a:pt x="72361" y="78236"/>
                  </a:lnTo>
                  <a:lnTo>
                    <a:pt x="145198" y="78236"/>
                  </a:lnTo>
                  <a:cubicBezTo>
                    <a:pt x="215845" y="78236"/>
                    <a:pt x="265546" y="130615"/>
                    <a:pt x="265546" y="197824"/>
                  </a:cubicBezTo>
                  <a:cubicBezTo>
                    <a:pt x="265546" y="270072"/>
                    <a:pt x="213084" y="317412"/>
                    <a:pt x="145198" y="317412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2" name="Graphic 6">
              <a:extLst>
                <a:ext uri="{FF2B5EF4-FFF2-40B4-BE49-F238E27FC236}">
                  <a16:creationId xmlns:a16="http://schemas.microsoft.com/office/drawing/2014/main" id="{5FB20AAA-5D5E-580F-20CB-B7BB463C5FE4}"/>
                </a:ext>
              </a:extLst>
            </p:cNvPr>
            <p:cNvSpPr/>
            <p:nvPr/>
          </p:nvSpPr>
          <p:spPr>
            <a:xfrm>
              <a:off x="-5497952" y="-2238229"/>
              <a:ext cx="79406" cy="79281"/>
            </a:xfrm>
            <a:custGeom>
              <a:avLst/>
              <a:gdLst>
                <a:gd name="connsiteX0" fmla="*/ 39703 w 79406"/>
                <a:gd name="connsiteY0" fmla="*/ 79282 h 79281"/>
                <a:gd name="connsiteX1" fmla="*/ 79407 w 79406"/>
                <a:gd name="connsiteY1" fmla="*/ 39641 h 79281"/>
                <a:gd name="connsiteX2" fmla="*/ 39703 w 79406"/>
                <a:gd name="connsiteY2" fmla="*/ 0 h 79281"/>
                <a:gd name="connsiteX3" fmla="*/ 0 w 79406"/>
                <a:gd name="connsiteY3" fmla="*/ 39641 h 79281"/>
                <a:gd name="connsiteX4" fmla="*/ 39703 w 79406"/>
                <a:gd name="connsiteY4" fmla="*/ 79282 h 7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06" h="79281">
                  <a:moveTo>
                    <a:pt x="39703" y="79282"/>
                  </a:moveTo>
                  <a:cubicBezTo>
                    <a:pt x="61793" y="79282"/>
                    <a:pt x="79407" y="62171"/>
                    <a:pt x="79407" y="39641"/>
                  </a:cubicBezTo>
                  <a:cubicBezTo>
                    <a:pt x="79407" y="17587"/>
                    <a:pt x="61697" y="0"/>
                    <a:pt x="39703" y="0"/>
                  </a:cubicBezTo>
                  <a:cubicBezTo>
                    <a:pt x="17043" y="0"/>
                    <a:pt x="0" y="17682"/>
                    <a:pt x="0" y="39641"/>
                  </a:cubicBezTo>
                  <a:cubicBezTo>
                    <a:pt x="0" y="62171"/>
                    <a:pt x="17138" y="79282"/>
                    <a:pt x="39703" y="79282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3" name="Graphic 6">
              <a:extLst>
                <a:ext uri="{FF2B5EF4-FFF2-40B4-BE49-F238E27FC236}">
                  <a16:creationId xmlns:a16="http://schemas.microsoft.com/office/drawing/2014/main" id="{448E248B-5068-A915-01F4-B58F0E5539E4}"/>
                </a:ext>
              </a:extLst>
            </p:cNvPr>
            <p:cNvSpPr/>
            <p:nvPr/>
          </p:nvSpPr>
          <p:spPr>
            <a:xfrm>
              <a:off x="-5613825" y="-2238229"/>
              <a:ext cx="79406" cy="79281"/>
            </a:xfrm>
            <a:custGeom>
              <a:avLst/>
              <a:gdLst>
                <a:gd name="connsiteX0" fmla="*/ 39704 w 79406"/>
                <a:gd name="connsiteY0" fmla="*/ 79282 h 79281"/>
                <a:gd name="connsiteX1" fmla="*/ 79407 w 79406"/>
                <a:gd name="connsiteY1" fmla="*/ 39641 h 79281"/>
                <a:gd name="connsiteX2" fmla="*/ 39704 w 79406"/>
                <a:gd name="connsiteY2" fmla="*/ 0 h 79281"/>
                <a:gd name="connsiteX3" fmla="*/ 0 w 79406"/>
                <a:gd name="connsiteY3" fmla="*/ 39641 h 79281"/>
                <a:gd name="connsiteX4" fmla="*/ 39704 w 79406"/>
                <a:gd name="connsiteY4" fmla="*/ 79282 h 7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06" h="79281">
                  <a:moveTo>
                    <a:pt x="39704" y="79282"/>
                  </a:moveTo>
                  <a:cubicBezTo>
                    <a:pt x="62364" y="79282"/>
                    <a:pt x="79407" y="62171"/>
                    <a:pt x="79407" y="39641"/>
                  </a:cubicBezTo>
                  <a:cubicBezTo>
                    <a:pt x="79407" y="17587"/>
                    <a:pt x="62269" y="0"/>
                    <a:pt x="39704" y="0"/>
                  </a:cubicBezTo>
                  <a:cubicBezTo>
                    <a:pt x="17614" y="0"/>
                    <a:pt x="0" y="17682"/>
                    <a:pt x="0" y="39641"/>
                  </a:cubicBezTo>
                  <a:cubicBezTo>
                    <a:pt x="-95" y="62171"/>
                    <a:pt x="17614" y="79282"/>
                    <a:pt x="39704" y="79282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4" name="Graphic 6">
              <a:extLst>
                <a:ext uri="{FF2B5EF4-FFF2-40B4-BE49-F238E27FC236}">
                  <a16:creationId xmlns:a16="http://schemas.microsoft.com/office/drawing/2014/main" id="{C15B4444-DFB4-8C7A-A3B4-607C2E988BAA}"/>
                </a:ext>
              </a:extLst>
            </p:cNvPr>
            <p:cNvSpPr/>
            <p:nvPr/>
          </p:nvSpPr>
          <p:spPr>
            <a:xfrm>
              <a:off x="-5708846" y="-2127482"/>
              <a:ext cx="383513" cy="395743"/>
            </a:xfrm>
            <a:custGeom>
              <a:avLst/>
              <a:gdLst>
                <a:gd name="connsiteX0" fmla="*/ 156243 w 383513"/>
                <a:gd name="connsiteY0" fmla="*/ 0 h 395743"/>
                <a:gd name="connsiteX1" fmla="*/ 0 w 383513"/>
                <a:gd name="connsiteY1" fmla="*/ 395744 h 395743"/>
                <a:gd name="connsiteX2" fmla="*/ 77788 w 383513"/>
                <a:gd name="connsiteY2" fmla="*/ 395744 h 395743"/>
                <a:gd name="connsiteX3" fmla="*/ 109779 w 383513"/>
                <a:gd name="connsiteY3" fmla="*/ 314751 h 395743"/>
                <a:gd name="connsiteX4" fmla="*/ 275353 w 383513"/>
                <a:gd name="connsiteY4" fmla="*/ 314751 h 395743"/>
                <a:gd name="connsiteX5" fmla="*/ 307344 w 383513"/>
                <a:gd name="connsiteY5" fmla="*/ 395744 h 395743"/>
                <a:gd name="connsiteX6" fmla="*/ 383513 w 383513"/>
                <a:gd name="connsiteY6" fmla="*/ 395744 h 395743"/>
                <a:gd name="connsiteX7" fmla="*/ 227271 w 383513"/>
                <a:gd name="connsiteY7" fmla="*/ 0 h 395743"/>
                <a:gd name="connsiteX8" fmla="*/ 156243 w 383513"/>
                <a:gd name="connsiteY8" fmla="*/ 0 h 395743"/>
                <a:gd name="connsiteX9" fmla="*/ 139676 w 383513"/>
                <a:gd name="connsiteY9" fmla="*/ 238036 h 395743"/>
                <a:gd name="connsiteX10" fmla="*/ 192709 w 383513"/>
                <a:gd name="connsiteY10" fmla="*/ 104663 h 395743"/>
                <a:gd name="connsiteX11" fmla="*/ 245170 w 383513"/>
                <a:gd name="connsiteY11" fmla="*/ 238036 h 395743"/>
                <a:gd name="connsiteX12" fmla="*/ 139676 w 383513"/>
                <a:gd name="connsiteY12" fmla="*/ 238036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3513" h="395743">
                  <a:moveTo>
                    <a:pt x="156243" y="0"/>
                  </a:moveTo>
                  <a:lnTo>
                    <a:pt x="0" y="395744"/>
                  </a:lnTo>
                  <a:lnTo>
                    <a:pt x="77788" y="395744"/>
                  </a:lnTo>
                  <a:lnTo>
                    <a:pt x="109779" y="314751"/>
                  </a:lnTo>
                  <a:lnTo>
                    <a:pt x="275353" y="314751"/>
                  </a:lnTo>
                  <a:lnTo>
                    <a:pt x="307344" y="395744"/>
                  </a:lnTo>
                  <a:lnTo>
                    <a:pt x="383513" y="395744"/>
                  </a:lnTo>
                  <a:lnTo>
                    <a:pt x="227271" y="0"/>
                  </a:lnTo>
                  <a:lnTo>
                    <a:pt x="156243" y="0"/>
                  </a:lnTo>
                  <a:close/>
                  <a:moveTo>
                    <a:pt x="139676" y="238036"/>
                  </a:moveTo>
                  <a:lnTo>
                    <a:pt x="192709" y="104663"/>
                  </a:lnTo>
                  <a:lnTo>
                    <a:pt x="245170" y="238036"/>
                  </a:lnTo>
                  <a:lnTo>
                    <a:pt x="139676" y="238036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5" name="Graphic 6">
              <a:extLst>
                <a:ext uri="{FF2B5EF4-FFF2-40B4-BE49-F238E27FC236}">
                  <a16:creationId xmlns:a16="http://schemas.microsoft.com/office/drawing/2014/main" id="{5E5BF563-0EE0-1B4F-C9EF-1D77F5252C9F}"/>
                </a:ext>
              </a:extLst>
            </p:cNvPr>
            <p:cNvSpPr/>
            <p:nvPr/>
          </p:nvSpPr>
          <p:spPr>
            <a:xfrm>
              <a:off x="-5186609" y="-2127482"/>
              <a:ext cx="328956" cy="395743"/>
            </a:xfrm>
            <a:custGeom>
              <a:avLst/>
              <a:gdLst>
                <a:gd name="connsiteX0" fmla="*/ 256691 w 328956"/>
                <a:gd name="connsiteY0" fmla="*/ 268360 h 395743"/>
                <a:gd name="connsiteX1" fmla="*/ 72266 w 328956"/>
                <a:gd name="connsiteY1" fmla="*/ 0 h 395743"/>
                <a:gd name="connsiteX2" fmla="*/ 0 w 328956"/>
                <a:gd name="connsiteY2" fmla="*/ 0 h 395743"/>
                <a:gd name="connsiteX3" fmla="*/ 0 w 328956"/>
                <a:gd name="connsiteY3" fmla="*/ 395744 h 395743"/>
                <a:gd name="connsiteX4" fmla="*/ 72266 w 328956"/>
                <a:gd name="connsiteY4" fmla="*/ 395744 h 395743"/>
                <a:gd name="connsiteX5" fmla="*/ 72266 w 328956"/>
                <a:gd name="connsiteY5" fmla="*/ 128904 h 395743"/>
                <a:gd name="connsiteX6" fmla="*/ 256120 w 328956"/>
                <a:gd name="connsiteY6" fmla="*/ 395744 h 395743"/>
                <a:gd name="connsiteX7" fmla="*/ 328957 w 328956"/>
                <a:gd name="connsiteY7" fmla="*/ 395744 h 395743"/>
                <a:gd name="connsiteX8" fmla="*/ 328957 w 328956"/>
                <a:gd name="connsiteY8" fmla="*/ 0 h 395743"/>
                <a:gd name="connsiteX9" fmla="*/ 256691 w 328956"/>
                <a:gd name="connsiteY9" fmla="*/ 0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8956" h="395743">
                  <a:moveTo>
                    <a:pt x="256691" y="268360"/>
                  </a:moveTo>
                  <a:lnTo>
                    <a:pt x="72266" y="0"/>
                  </a:lnTo>
                  <a:lnTo>
                    <a:pt x="0" y="0"/>
                  </a:lnTo>
                  <a:lnTo>
                    <a:pt x="0" y="395744"/>
                  </a:lnTo>
                  <a:lnTo>
                    <a:pt x="72266" y="395744"/>
                  </a:lnTo>
                  <a:lnTo>
                    <a:pt x="72266" y="128904"/>
                  </a:lnTo>
                  <a:lnTo>
                    <a:pt x="256120" y="395744"/>
                  </a:lnTo>
                  <a:lnTo>
                    <a:pt x="328957" y="395744"/>
                  </a:lnTo>
                  <a:lnTo>
                    <a:pt x="328957" y="0"/>
                  </a:lnTo>
                  <a:lnTo>
                    <a:pt x="256691" y="0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6" name="Graphic 6">
              <a:extLst>
                <a:ext uri="{FF2B5EF4-FFF2-40B4-BE49-F238E27FC236}">
                  <a16:creationId xmlns:a16="http://schemas.microsoft.com/office/drawing/2014/main" id="{A7978C92-AC8E-1E53-80B5-C3DF2EBAA42E}"/>
                </a:ext>
              </a:extLst>
            </p:cNvPr>
            <p:cNvSpPr/>
            <p:nvPr/>
          </p:nvSpPr>
          <p:spPr>
            <a:xfrm>
              <a:off x="-4675513" y="-2127482"/>
              <a:ext cx="209751" cy="395743"/>
            </a:xfrm>
            <a:custGeom>
              <a:avLst/>
              <a:gdLst>
                <a:gd name="connsiteX0" fmla="*/ 72361 w 209751"/>
                <a:gd name="connsiteY0" fmla="*/ 0 h 395743"/>
                <a:gd name="connsiteX1" fmla="*/ 0 w 209751"/>
                <a:gd name="connsiteY1" fmla="*/ 0 h 395743"/>
                <a:gd name="connsiteX2" fmla="*/ 0 w 209751"/>
                <a:gd name="connsiteY2" fmla="*/ 395744 h 395743"/>
                <a:gd name="connsiteX3" fmla="*/ 209752 w 209751"/>
                <a:gd name="connsiteY3" fmla="*/ 395744 h 395743"/>
                <a:gd name="connsiteX4" fmla="*/ 209752 w 209751"/>
                <a:gd name="connsiteY4" fmla="*/ 317412 h 395743"/>
                <a:gd name="connsiteX5" fmla="*/ 72361 w 209751"/>
                <a:gd name="connsiteY5" fmla="*/ 317412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751" h="395743">
                  <a:moveTo>
                    <a:pt x="72361" y="0"/>
                  </a:moveTo>
                  <a:lnTo>
                    <a:pt x="0" y="0"/>
                  </a:lnTo>
                  <a:lnTo>
                    <a:pt x="0" y="395744"/>
                  </a:lnTo>
                  <a:lnTo>
                    <a:pt x="209752" y="395744"/>
                  </a:lnTo>
                  <a:lnTo>
                    <a:pt x="209752" y="317412"/>
                  </a:lnTo>
                  <a:lnTo>
                    <a:pt x="72361" y="317412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7" name="Graphic 6">
              <a:extLst>
                <a:ext uri="{FF2B5EF4-FFF2-40B4-BE49-F238E27FC236}">
                  <a16:creationId xmlns:a16="http://schemas.microsoft.com/office/drawing/2014/main" id="{B3EEDFC3-CB04-0343-69A5-2AF512494FC6}"/>
                </a:ext>
              </a:extLst>
            </p:cNvPr>
            <p:cNvSpPr/>
            <p:nvPr/>
          </p:nvSpPr>
          <p:spPr>
            <a:xfrm>
              <a:off x="-4319420" y="-2127482"/>
              <a:ext cx="72360" cy="395743"/>
            </a:xfrm>
            <a:custGeom>
              <a:avLst/>
              <a:gdLst>
                <a:gd name="connsiteX0" fmla="*/ 0 w 72360"/>
                <a:gd name="connsiteY0" fmla="*/ 0 h 395743"/>
                <a:gd name="connsiteX1" fmla="*/ 72361 w 72360"/>
                <a:gd name="connsiteY1" fmla="*/ 0 h 395743"/>
                <a:gd name="connsiteX2" fmla="*/ 72361 w 72360"/>
                <a:gd name="connsiteY2" fmla="*/ 395744 h 395743"/>
                <a:gd name="connsiteX3" fmla="*/ 0 w 72360"/>
                <a:gd name="connsiteY3" fmla="*/ 395744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360" h="395743">
                  <a:moveTo>
                    <a:pt x="0" y="0"/>
                  </a:moveTo>
                  <a:lnTo>
                    <a:pt x="72361" y="0"/>
                  </a:lnTo>
                  <a:lnTo>
                    <a:pt x="72361" y="395744"/>
                  </a:lnTo>
                  <a:lnTo>
                    <a:pt x="0" y="395744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8" name="Graphic 6">
              <a:extLst>
                <a:ext uri="{FF2B5EF4-FFF2-40B4-BE49-F238E27FC236}">
                  <a16:creationId xmlns:a16="http://schemas.microsoft.com/office/drawing/2014/main" id="{69AEED8E-AD1B-B093-0899-8AA893FF063D}"/>
                </a:ext>
              </a:extLst>
            </p:cNvPr>
            <p:cNvSpPr/>
            <p:nvPr/>
          </p:nvSpPr>
          <p:spPr>
            <a:xfrm>
              <a:off x="-4065014" y="-2127482"/>
              <a:ext cx="72360" cy="395743"/>
            </a:xfrm>
            <a:custGeom>
              <a:avLst/>
              <a:gdLst>
                <a:gd name="connsiteX0" fmla="*/ 0 w 72360"/>
                <a:gd name="connsiteY0" fmla="*/ 0 h 395743"/>
                <a:gd name="connsiteX1" fmla="*/ 72361 w 72360"/>
                <a:gd name="connsiteY1" fmla="*/ 0 h 395743"/>
                <a:gd name="connsiteX2" fmla="*/ 72361 w 72360"/>
                <a:gd name="connsiteY2" fmla="*/ 395744 h 395743"/>
                <a:gd name="connsiteX3" fmla="*/ 0 w 72360"/>
                <a:gd name="connsiteY3" fmla="*/ 395744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360" h="395743">
                  <a:moveTo>
                    <a:pt x="0" y="0"/>
                  </a:moveTo>
                  <a:lnTo>
                    <a:pt x="72361" y="0"/>
                  </a:lnTo>
                  <a:lnTo>
                    <a:pt x="72361" y="395744"/>
                  </a:lnTo>
                  <a:lnTo>
                    <a:pt x="0" y="395744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9" name="Graphic 6">
              <a:extLst>
                <a:ext uri="{FF2B5EF4-FFF2-40B4-BE49-F238E27FC236}">
                  <a16:creationId xmlns:a16="http://schemas.microsoft.com/office/drawing/2014/main" id="{40777049-97F8-C1AA-20CD-DF38C8B0F8BD}"/>
                </a:ext>
              </a:extLst>
            </p:cNvPr>
            <p:cNvSpPr/>
            <p:nvPr/>
          </p:nvSpPr>
          <p:spPr>
            <a:xfrm>
              <a:off x="-3850312" y="-2127482"/>
              <a:ext cx="305344" cy="395743"/>
            </a:xfrm>
            <a:custGeom>
              <a:avLst/>
              <a:gdLst>
                <a:gd name="connsiteX0" fmla="*/ 0 w 305344"/>
                <a:gd name="connsiteY0" fmla="*/ 77095 h 395743"/>
                <a:gd name="connsiteX1" fmla="*/ 116539 w 305344"/>
                <a:gd name="connsiteY1" fmla="*/ 77095 h 395743"/>
                <a:gd name="connsiteX2" fmla="*/ 116539 w 305344"/>
                <a:gd name="connsiteY2" fmla="*/ 395744 h 395743"/>
                <a:gd name="connsiteX3" fmla="*/ 188805 w 305344"/>
                <a:gd name="connsiteY3" fmla="*/ 395744 h 395743"/>
                <a:gd name="connsiteX4" fmla="*/ 188805 w 305344"/>
                <a:gd name="connsiteY4" fmla="*/ 77095 h 395743"/>
                <a:gd name="connsiteX5" fmla="*/ 305344 w 305344"/>
                <a:gd name="connsiteY5" fmla="*/ 77095 h 395743"/>
                <a:gd name="connsiteX6" fmla="*/ 305344 w 305344"/>
                <a:gd name="connsiteY6" fmla="*/ 0 h 395743"/>
                <a:gd name="connsiteX7" fmla="*/ 0 w 305344"/>
                <a:gd name="connsiteY7" fmla="*/ 0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5344" h="395743">
                  <a:moveTo>
                    <a:pt x="0" y="77095"/>
                  </a:moveTo>
                  <a:lnTo>
                    <a:pt x="116539" y="77095"/>
                  </a:lnTo>
                  <a:lnTo>
                    <a:pt x="116539" y="395744"/>
                  </a:lnTo>
                  <a:lnTo>
                    <a:pt x="188805" y="395744"/>
                  </a:lnTo>
                  <a:lnTo>
                    <a:pt x="188805" y="77095"/>
                  </a:lnTo>
                  <a:lnTo>
                    <a:pt x="305344" y="77095"/>
                  </a:lnTo>
                  <a:lnTo>
                    <a:pt x="30534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20" name="Graphic 6">
              <a:extLst>
                <a:ext uri="{FF2B5EF4-FFF2-40B4-BE49-F238E27FC236}">
                  <a16:creationId xmlns:a16="http://schemas.microsoft.com/office/drawing/2014/main" id="{BA78A202-28EC-04CA-09CB-61BA8029A8F5}"/>
                </a:ext>
              </a:extLst>
            </p:cNvPr>
            <p:cNvSpPr/>
            <p:nvPr/>
          </p:nvSpPr>
          <p:spPr>
            <a:xfrm>
              <a:off x="-3442329" y="-2127482"/>
              <a:ext cx="305248" cy="395743"/>
            </a:xfrm>
            <a:custGeom>
              <a:avLst/>
              <a:gdLst>
                <a:gd name="connsiteX0" fmla="*/ 0 w 305248"/>
                <a:gd name="connsiteY0" fmla="*/ 77095 h 395743"/>
                <a:gd name="connsiteX1" fmla="*/ 116444 w 305248"/>
                <a:gd name="connsiteY1" fmla="*/ 77095 h 395743"/>
                <a:gd name="connsiteX2" fmla="*/ 116444 w 305248"/>
                <a:gd name="connsiteY2" fmla="*/ 395744 h 395743"/>
                <a:gd name="connsiteX3" fmla="*/ 188805 w 305248"/>
                <a:gd name="connsiteY3" fmla="*/ 395744 h 395743"/>
                <a:gd name="connsiteX4" fmla="*/ 188805 w 305248"/>
                <a:gd name="connsiteY4" fmla="*/ 77095 h 395743"/>
                <a:gd name="connsiteX5" fmla="*/ 305249 w 305248"/>
                <a:gd name="connsiteY5" fmla="*/ 77095 h 395743"/>
                <a:gd name="connsiteX6" fmla="*/ 305249 w 305248"/>
                <a:gd name="connsiteY6" fmla="*/ 0 h 395743"/>
                <a:gd name="connsiteX7" fmla="*/ 0 w 305248"/>
                <a:gd name="connsiteY7" fmla="*/ 0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5248" h="395743">
                  <a:moveTo>
                    <a:pt x="0" y="77095"/>
                  </a:moveTo>
                  <a:lnTo>
                    <a:pt x="116444" y="77095"/>
                  </a:lnTo>
                  <a:lnTo>
                    <a:pt x="116444" y="395744"/>
                  </a:lnTo>
                  <a:lnTo>
                    <a:pt x="188805" y="395744"/>
                  </a:lnTo>
                  <a:lnTo>
                    <a:pt x="188805" y="77095"/>
                  </a:lnTo>
                  <a:lnTo>
                    <a:pt x="305249" y="77095"/>
                  </a:lnTo>
                  <a:lnTo>
                    <a:pt x="30524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21" name="Graphic 6">
              <a:extLst>
                <a:ext uri="{FF2B5EF4-FFF2-40B4-BE49-F238E27FC236}">
                  <a16:creationId xmlns:a16="http://schemas.microsoft.com/office/drawing/2014/main" id="{98D0B701-E8C6-9708-79C5-8E22C3A50949}"/>
                </a:ext>
              </a:extLst>
            </p:cNvPr>
            <p:cNvSpPr/>
            <p:nvPr/>
          </p:nvSpPr>
          <p:spPr>
            <a:xfrm>
              <a:off x="-3026159" y="-2135277"/>
              <a:ext cx="408458" cy="411238"/>
            </a:xfrm>
            <a:custGeom>
              <a:avLst/>
              <a:gdLst>
                <a:gd name="connsiteX0" fmla="*/ 204229 w 408458"/>
                <a:gd name="connsiteY0" fmla="*/ 0 h 411238"/>
                <a:gd name="connsiteX1" fmla="*/ 0 w 408458"/>
                <a:gd name="connsiteY1" fmla="*/ 205619 h 411238"/>
                <a:gd name="connsiteX2" fmla="*/ 204229 w 408458"/>
                <a:gd name="connsiteY2" fmla="*/ 411239 h 411238"/>
                <a:gd name="connsiteX3" fmla="*/ 408459 w 408458"/>
                <a:gd name="connsiteY3" fmla="*/ 205619 h 411238"/>
                <a:gd name="connsiteX4" fmla="*/ 204229 w 408458"/>
                <a:gd name="connsiteY4" fmla="*/ 0 h 411238"/>
                <a:gd name="connsiteX5" fmla="*/ 204229 w 408458"/>
                <a:gd name="connsiteY5" fmla="*/ 332908 h 411238"/>
                <a:gd name="connsiteX6" fmla="*/ 73980 w 408458"/>
                <a:gd name="connsiteY6" fmla="*/ 205619 h 411238"/>
                <a:gd name="connsiteX7" fmla="*/ 204229 w 408458"/>
                <a:gd name="connsiteY7" fmla="*/ 78331 h 411238"/>
                <a:gd name="connsiteX8" fmla="*/ 334003 w 408458"/>
                <a:gd name="connsiteY8" fmla="*/ 205619 h 411238"/>
                <a:gd name="connsiteX9" fmla="*/ 204229 w 408458"/>
                <a:gd name="connsiteY9" fmla="*/ 332908 h 411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8458" h="411238">
                  <a:moveTo>
                    <a:pt x="204229" y="0"/>
                  </a:moveTo>
                  <a:cubicBezTo>
                    <a:pt x="93784" y="0"/>
                    <a:pt x="0" y="88218"/>
                    <a:pt x="0" y="205619"/>
                  </a:cubicBezTo>
                  <a:cubicBezTo>
                    <a:pt x="0" y="323021"/>
                    <a:pt x="93879" y="411239"/>
                    <a:pt x="204229" y="411239"/>
                  </a:cubicBezTo>
                  <a:cubicBezTo>
                    <a:pt x="314580" y="411239"/>
                    <a:pt x="408459" y="323021"/>
                    <a:pt x="408459" y="205619"/>
                  </a:cubicBezTo>
                  <a:cubicBezTo>
                    <a:pt x="408554" y="86031"/>
                    <a:pt x="314675" y="0"/>
                    <a:pt x="204229" y="0"/>
                  </a:cubicBezTo>
                  <a:close/>
                  <a:moveTo>
                    <a:pt x="204229" y="332908"/>
                  </a:moveTo>
                  <a:cubicBezTo>
                    <a:pt x="130821" y="332908"/>
                    <a:pt x="73980" y="281669"/>
                    <a:pt x="73980" y="205619"/>
                  </a:cubicBezTo>
                  <a:cubicBezTo>
                    <a:pt x="73980" y="129570"/>
                    <a:pt x="130821" y="78331"/>
                    <a:pt x="204229" y="78331"/>
                  </a:cubicBezTo>
                  <a:cubicBezTo>
                    <a:pt x="277638" y="78331"/>
                    <a:pt x="334003" y="129570"/>
                    <a:pt x="334003" y="205619"/>
                  </a:cubicBezTo>
                  <a:cubicBezTo>
                    <a:pt x="334003" y="281669"/>
                    <a:pt x="277733" y="332908"/>
                    <a:pt x="204229" y="332908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97911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84189-374F-3E4E-84C1-FFBD5D13F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999" y="522000"/>
            <a:ext cx="5981683" cy="1159200"/>
          </a:xfrm>
        </p:spPr>
        <p:txBody>
          <a:bodyPr lIns="90000" anchor="t">
            <a:noAutofit/>
          </a:bodyPr>
          <a:lstStyle>
            <a:lvl1pPr>
              <a:defRPr sz="3100"/>
            </a:lvl1pPr>
          </a:lstStyle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BCD9B1-1EC3-A64A-B4CB-0001570FF4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956385" y="620713"/>
            <a:ext cx="4611728" cy="5616575"/>
          </a:xfrm>
        </p:spPr>
        <p:txBody>
          <a:bodyPr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6970EC-71CD-B04D-97D7-77189F51CA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2000" y="1800000"/>
            <a:ext cx="5982972" cy="4437288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C04269-9663-1046-9F90-CD92FEB8E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GB"/>
              <a:t>sydan.fi</a:t>
            </a:r>
            <a:endParaRPr lang="en-FI"/>
          </a:p>
        </p:txBody>
      </p:sp>
      <p:grpSp>
        <p:nvGrpSpPr>
          <p:cNvPr id="5" name="Graphic 6">
            <a:extLst>
              <a:ext uri="{FF2B5EF4-FFF2-40B4-BE49-F238E27FC236}">
                <a16:creationId xmlns:a16="http://schemas.microsoft.com/office/drawing/2014/main" id="{3EDE633D-B51F-CF69-3ACA-8A5427CA6D63}"/>
              </a:ext>
            </a:extLst>
          </p:cNvPr>
          <p:cNvGrpSpPr/>
          <p:nvPr userDrawn="1"/>
        </p:nvGrpSpPr>
        <p:grpSpPr>
          <a:xfrm>
            <a:off x="10262258" y="6336405"/>
            <a:ext cx="1305854" cy="317834"/>
            <a:chOff x="-8379918" y="-2906540"/>
            <a:chExt cx="5762217" cy="1402475"/>
          </a:xfrm>
          <a:solidFill>
            <a:schemeClr val="accent2"/>
          </a:solidFill>
        </p:grpSpPr>
        <p:sp>
          <p:nvSpPr>
            <p:cNvPr id="7" name="Graphic 6">
              <a:extLst>
                <a:ext uri="{FF2B5EF4-FFF2-40B4-BE49-F238E27FC236}">
                  <a16:creationId xmlns:a16="http://schemas.microsoft.com/office/drawing/2014/main" id="{01D15F7A-880E-4BC0-1A63-5F2E8F323BE5}"/>
                </a:ext>
              </a:extLst>
            </p:cNvPr>
            <p:cNvSpPr/>
            <p:nvPr/>
          </p:nvSpPr>
          <p:spPr>
            <a:xfrm>
              <a:off x="-8009734" y="-2906540"/>
              <a:ext cx="720277" cy="271521"/>
            </a:xfrm>
            <a:custGeom>
              <a:avLst/>
              <a:gdLst>
                <a:gd name="connsiteX0" fmla="*/ 485009 w 720277"/>
                <a:gd name="connsiteY0" fmla="*/ 11907 h 271521"/>
                <a:gd name="connsiteX1" fmla="*/ 235173 w 720277"/>
                <a:gd name="connsiteY1" fmla="*/ 11907 h 271521"/>
                <a:gd name="connsiteX2" fmla="*/ 113969 w 720277"/>
                <a:gd name="connsiteY2" fmla="*/ 47840 h 271521"/>
                <a:gd name="connsiteX3" fmla="*/ 0 w 720277"/>
                <a:gd name="connsiteY3" fmla="*/ 107729 h 271521"/>
                <a:gd name="connsiteX4" fmla="*/ 108351 w 720277"/>
                <a:gd name="connsiteY4" fmla="*/ 271521 h 271521"/>
                <a:gd name="connsiteX5" fmla="*/ 187853 w 720277"/>
                <a:gd name="connsiteY5" fmla="*/ 229694 h 271521"/>
                <a:gd name="connsiteX6" fmla="*/ 272591 w 720277"/>
                <a:gd name="connsiteY6" fmla="*/ 204598 h 271521"/>
                <a:gd name="connsiteX7" fmla="*/ 447591 w 720277"/>
                <a:gd name="connsiteY7" fmla="*/ 204598 h 271521"/>
                <a:gd name="connsiteX8" fmla="*/ 532424 w 720277"/>
                <a:gd name="connsiteY8" fmla="*/ 229694 h 271521"/>
                <a:gd name="connsiteX9" fmla="*/ 611926 w 720277"/>
                <a:gd name="connsiteY9" fmla="*/ 271521 h 271521"/>
                <a:gd name="connsiteX10" fmla="*/ 720277 w 720277"/>
                <a:gd name="connsiteY10" fmla="*/ 107729 h 271521"/>
                <a:gd name="connsiteX11" fmla="*/ 606309 w 720277"/>
                <a:gd name="connsiteY11" fmla="*/ 47840 h 271521"/>
                <a:gd name="connsiteX12" fmla="*/ 485009 w 720277"/>
                <a:gd name="connsiteY12" fmla="*/ 11907 h 271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20277" h="271521">
                  <a:moveTo>
                    <a:pt x="485009" y="11907"/>
                  </a:moveTo>
                  <a:cubicBezTo>
                    <a:pt x="403032" y="-3969"/>
                    <a:pt x="317246" y="-3969"/>
                    <a:pt x="235173" y="11907"/>
                  </a:cubicBezTo>
                  <a:cubicBezTo>
                    <a:pt x="193756" y="19892"/>
                    <a:pt x="152910" y="32060"/>
                    <a:pt x="113969" y="47840"/>
                  </a:cubicBezTo>
                  <a:cubicBezTo>
                    <a:pt x="74170" y="63906"/>
                    <a:pt x="35800" y="84059"/>
                    <a:pt x="0" y="107729"/>
                  </a:cubicBezTo>
                  <a:lnTo>
                    <a:pt x="108351" y="271521"/>
                  </a:lnTo>
                  <a:cubicBezTo>
                    <a:pt x="133297" y="255075"/>
                    <a:pt x="160051" y="241006"/>
                    <a:pt x="187853" y="229694"/>
                  </a:cubicBezTo>
                  <a:cubicBezTo>
                    <a:pt x="215084" y="218762"/>
                    <a:pt x="243647" y="210206"/>
                    <a:pt x="272591" y="204598"/>
                  </a:cubicBezTo>
                  <a:cubicBezTo>
                    <a:pt x="330099" y="193570"/>
                    <a:pt x="390273" y="193570"/>
                    <a:pt x="447591" y="204598"/>
                  </a:cubicBezTo>
                  <a:cubicBezTo>
                    <a:pt x="476535" y="210206"/>
                    <a:pt x="505194" y="218667"/>
                    <a:pt x="532424" y="229694"/>
                  </a:cubicBezTo>
                  <a:cubicBezTo>
                    <a:pt x="560131" y="241006"/>
                    <a:pt x="586886" y="254980"/>
                    <a:pt x="611926" y="271521"/>
                  </a:cubicBezTo>
                  <a:lnTo>
                    <a:pt x="720277" y="107729"/>
                  </a:lnTo>
                  <a:cubicBezTo>
                    <a:pt x="684382" y="84059"/>
                    <a:pt x="646107" y="63906"/>
                    <a:pt x="606309" y="47840"/>
                  </a:cubicBezTo>
                  <a:cubicBezTo>
                    <a:pt x="567367" y="32060"/>
                    <a:pt x="526521" y="19892"/>
                    <a:pt x="485009" y="11907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8" name="Graphic 6">
              <a:extLst>
                <a:ext uri="{FF2B5EF4-FFF2-40B4-BE49-F238E27FC236}">
                  <a16:creationId xmlns:a16="http://schemas.microsoft.com/office/drawing/2014/main" id="{2FA6581A-1C77-2274-21C2-D55F74C58C6F}"/>
                </a:ext>
              </a:extLst>
            </p:cNvPr>
            <p:cNvSpPr/>
            <p:nvPr/>
          </p:nvSpPr>
          <p:spPr>
            <a:xfrm>
              <a:off x="-8379918" y="-2575795"/>
              <a:ext cx="1073417" cy="1071730"/>
            </a:xfrm>
            <a:custGeom>
              <a:avLst/>
              <a:gdLst>
                <a:gd name="connsiteX0" fmla="*/ 1073132 w 1073417"/>
                <a:gd name="connsiteY0" fmla="*/ 341843 h 1071730"/>
                <a:gd name="connsiteX1" fmla="*/ 730751 w 1073417"/>
                <a:gd name="connsiteY1" fmla="*/ 0 h 1071730"/>
                <a:gd name="connsiteX2" fmla="*/ 388369 w 1073417"/>
                <a:gd name="connsiteY2" fmla="*/ 341843 h 1071730"/>
                <a:gd name="connsiteX3" fmla="*/ 386655 w 1073417"/>
                <a:gd name="connsiteY3" fmla="*/ 386047 h 1071730"/>
                <a:gd name="connsiteX4" fmla="*/ 386179 w 1073417"/>
                <a:gd name="connsiteY4" fmla="*/ 385572 h 1071730"/>
                <a:gd name="connsiteX5" fmla="*/ 342382 w 1073417"/>
                <a:gd name="connsiteY5" fmla="*/ 387663 h 1071730"/>
                <a:gd name="connsiteX6" fmla="*/ 0 w 1073417"/>
                <a:gd name="connsiteY6" fmla="*/ 729507 h 1071730"/>
                <a:gd name="connsiteX7" fmla="*/ 342382 w 1073417"/>
                <a:gd name="connsiteY7" fmla="*/ 1071350 h 1071730"/>
                <a:gd name="connsiteX8" fmla="*/ 1073418 w 1073417"/>
                <a:gd name="connsiteY8" fmla="*/ 1071731 h 1071730"/>
                <a:gd name="connsiteX9" fmla="*/ 1073323 w 1073417"/>
                <a:gd name="connsiteY9" fmla="*/ 1071635 h 1071730"/>
                <a:gd name="connsiteX10" fmla="*/ 1073418 w 1073417"/>
                <a:gd name="connsiteY10" fmla="*/ 1071731 h 1071730"/>
                <a:gd name="connsiteX11" fmla="*/ 1073132 w 1073417"/>
                <a:gd name="connsiteY11" fmla="*/ 341843 h 1071730"/>
                <a:gd name="connsiteX12" fmla="*/ 837959 w 1073417"/>
                <a:gd name="connsiteY12" fmla="*/ 844342 h 1071730"/>
                <a:gd name="connsiteX13" fmla="*/ 377324 w 1073417"/>
                <a:gd name="connsiteY13" fmla="*/ 844342 h 1071730"/>
                <a:gd name="connsiteX14" fmla="*/ 245361 w 1073417"/>
                <a:gd name="connsiteY14" fmla="*/ 710684 h 1071730"/>
                <a:gd name="connsiteX15" fmla="*/ 377324 w 1073417"/>
                <a:gd name="connsiteY15" fmla="*/ 578928 h 1071730"/>
                <a:gd name="connsiteX16" fmla="*/ 572128 w 1073417"/>
                <a:gd name="connsiteY16" fmla="*/ 578928 h 1071730"/>
                <a:gd name="connsiteX17" fmla="*/ 572033 w 1073417"/>
                <a:gd name="connsiteY17" fmla="*/ 578833 h 1071730"/>
                <a:gd name="connsiteX18" fmla="*/ 572128 w 1073417"/>
                <a:gd name="connsiteY18" fmla="*/ 578928 h 1071730"/>
                <a:gd name="connsiteX19" fmla="*/ 572128 w 1073417"/>
                <a:gd name="connsiteY19" fmla="*/ 376541 h 1071730"/>
                <a:gd name="connsiteX20" fmla="*/ 704091 w 1073417"/>
                <a:gd name="connsiteY20" fmla="*/ 244785 h 1071730"/>
                <a:gd name="connsiteX21" fmla="*/ 837959 w 1073417"/>
                <a:gd name="connsiteY21" fmla="*/ 376541 h 1071730"/>
                <a:gd name="connsiteX22" fmla="*/ 838530 w 1073417"/>
                <a:gd name="connsiteY22" fmla="*/ 844817 h 1071730"/>
                <a:gd name="connsiteX23" fmla="*/ 837959 w 1073417"/>
                <a:gd name="connsiteY23" fmla="*/ 844342 h 107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73417" h="1071730">
                  <a:moveTo>
                    <a:pt x="1073132" y="341843"/>
                  </a:moveTo>
                  <a:cubicBezTo>
                    <a:pt x="1073132" y="153050"/>
                    <a:pt x="919841" y="0"/>
                    <a:pt x="730751" y="0"/>
                  </a:cubicBezTo>
                  <a:cubicBezTo>
                    <a:pt x="541660" y="0"/>
                    <a:pt x="388369" y="153050"/>
                    <a:pt x="388369" y="341843"/>
                  </a:cubicBezTo>
                  <a:lnTo>
                    <a:pt x="386655" y="386047"/>
                  </a:lnTo>
                  <a:lnTo>
                    <a:pt x="386179" y="385572"/>
                  </a:lnTo>
                  <a:lnTo>
                    <a:pt x="342382" y="387663"/>
                  </a:lnTo>
                  <a:cubicBezTo>
                    <a:pt x="153291" y="387663"/>
                    <a:pt x="0" y="540713"/>
                    <a:pt x="0" y="729507"/>
                  </a:cubicBezTo>
                  <a:cubicBezTo>
                    <a:pt x="0" y="918300"/>
                    <a:pt x="153291" y="1071350"/>
                    <a:pt x="342382" y="1071350"/>
                  </a:cubicBezTo>
                  <a:lnTo>
                    <a:pt x="1073418" y="1071731"/>
                  </a:lnTo>
                  <a:lnTo>
                    <a:pt x="1073323" y="1071635"/>
                  </a:lnTo>
                  <a:lnTo>
                    <a:pt x="1073418" y="1071731"/>
                  </a:lnTo>
                  <a:lnTo>
                    <a:pt x="1073132" y="341843"/>
                  </a:lnTo>
                  <a:close/>
                  <a:moveTo>
                    <a:pt x="837959" y="844342"/>
                  </a:moveTo>
                  <a:lnTo>
                    <a:pt x="377324" y="844342"/>
                  </a:lnTo>
                  <a:cubicBezTo>
                    <a:pt x="304487" y="844342"/>
                    <a:pt x="245361" y="783407"/>
                    <a:pt x="245361" y="710684"/>
                  </a:cubicBezTo>
                  <a:cubicBezTo>
                    <a:pt x="245361" y="637962"/>
                    <a:pt x="304487" y="578928"/>
                    <a:pt x="377324" y="578928"/>
                  </a:cubicBezTo>
                  <a:lnTo>
                    <a:pt x="572128" y="578928"/>
                  </a:lnTo>
                  <a:lnTo>
                    <a:pt x="572033" y="578833"/>
                  </a:lnTo>
                  <a:lnTo>
                    <a:pt x="572128" y="578928"/>
                  </a:lnTo>
                  <a:lnTo>
                    <a:pt x="572128" y="376541"/>
                  </a:lnTo>
                  <a:cubicBezTo>
                    <a:pt x="572128" y="303819"/>
                    <a:pt x="631159" y="244785"/>
                    <a:pt x="704091" y="244785"/>
                  </a:cubicBezTo>
                  <a:cubicBezTo>
                    <a:pt x="776928" y="244785"/>
                    <a:pt x="837959" y="303819"/>
                    <a:pt x="837959" y="376541"/>
                  </a:cubicBezTo>
                  <a:lnTo>
                    <a:pt x="838530" y="844817"/>
                  </a:lnTo>
                  <a:lnTo>
                    <a:pt x="837959" y="844342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9" name="Graphic 6">
              <a:extLst>
                <a:ext uri="{FF2B5EF4-FFF2-40B4-BE49-F238E27FC236}">
                  <a16:creationId xmlns:a16="http://schemas.microsoft.com/office/drawing/2014/main" id="{1E82789C-9FF4-D6DB-7672-42A9E6DD70CF}"/>
                </a:ext>
              </a:extLst>
            </p:cNvPr>
            <p:cNvSpPr/>
            <p:nvPr/>
          </p:nvSpPr>
          <p:spPr>
            <a:xfrm>
              <a:off x="-6953645" y="-2135277"/>
              <a:ext cx="243456" cy="411143"/>
            </a:xfrm>
            <a:custGeom>
              <a:avLst/>
              <a:gdLst>
                <a:gd name="connsiteX0" fmla="*/ 188329 w 243456"/>
                <a:gd name="connsiteY0" fmla="*/ 196779 h 411143"/>
                <a:gd name="connsiteX1" fmla="*/ 113207 w 243456"/>
                <a:gd name="connsiteY1" fmla="*/ 135654 h 411143"/>
                <a:gd name="connsiteX2" fmla="*/ 86738 w 243456"/>
                <a:gd name="connsiteY2" fmla="*/ 101431 h 411143"/>
                <a:gd name="connsiteX3" fmla="*/ 123680 w 243456"/>
                <a:gd name="connsiteY3" fmla="*/ 78331 h 411143"/>
                <a:gd name="connsiteX4" fmla="*/ 213655 w 243456"/>
                <a:gd name="connsiteY4" fmla="*/ 121299 h 411143"/>
                <a:gd name="connsiteX5" fmla="*/ 228032 w 243456"/>
                <a:gd name="connsiteY5" fmla="*/ 52950 h 411143"/>
                <a:gd name="connsiteX6" fmla="*/ 123109 w 243456"/>
                <a:gd name="connsiteY6" fmla="*/ 0 h 411143"/>
                <a:gd name="connsiteX7" fmla="*/ 13234 w 243456"/>
                <a:gd name="connsiteY7" fmla="*/ 98104 h 411143"/>
                <a:gd name="connsiteX8" fmla="*/ 51890 w 243456"/>
                <a:gd name="connsiteY8" fmla="*/ 179668 h 411143"/>
                <a:gd name="connsiteX9" fmla="*/ 141294 w 243456"/>
                <a:gd name="connsiteY9" fmla="*/ 256288 h 411143"/>
                <a:gd name="connsiteX10" fmla="*/ 169953 w 243456"/>
                <a:gd name="connsiteY10" fmla="*/ 300396 h 411143"/>
                <a:gd name="connsiteX11" fmla="*/ 126917 w 243456"/>
                <a:gd name="connsiteY11" fmla="*/ 332908 h 411143"/>
                <a:gd name="connsiteX12" fmla="*/ 21518 w 243456"/>
                <a:gd name="connsiteY12" fmla="*/ 275015 h 411143"/>
                <a:gd name="connsiteX13" fmla="*/ 0 w 243456"/>
                <a:gd name="connsiteY13" fmla="*/ 343365 h 411143"/>
                <a:gd name="connsiteX14" fmla="*/ 123109 w 243456"/>
                <a:gd name="connsiteY14" fmla="*/ 411144 h 411143"/>
                <a:gd name="connsiteX15" fmla="*/ 243456 w 243456"/>
                <a:gd name="connsiteY15" fmla="*/ 299256 h 411143"/>
                <a:gd name="connsiteX16" fmla="*/ 188329 w 243456"/>
                <a:gd name="connsiteY16" fmla="*/ 196779 h 411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3456" h="411143">
                  <a:moveTo>
                    <a:pt x="188329" y="196779"/>
                  </a:moveTo>
                  <a:cubicBezTo>
                    <a:pt x="166811" y="177481"/>
                    <a:pt x="144151" y="160370"/>
                    <a:pt x="113207" y="135654"/>
                  </a:cubicBezTo>
                  <a:cubicBezTo>
                    <a:pt x="101591" y="126243"/>
                    <a:pt x="86738" y="113599"/>
                    <a:pt x="86738" y="101431"/>
                  </a:cubicBezTo>
                  <a:cubicBezTo>
                    <a:pt x="86738" y="83275"/>
                    <a:pt x="106637" y="78331"/>
                    <a:pt x="123680" y="78331"/>
                  </a:cubicBezTo>
                  <a:cubicBezTo>
                    <a:pt x="154624" y="78331"/>
                    <a:pt x="190519" y="94872"/>
                    <a:pt x="213655" y="121299"/>
                  </a:cubicBezTo>
                  <a:lnTo>
                    <a:pt x="228032" y="52950"/>
                  </a:lnTo>
                  <a:cubicBezTo>
                    <a:pt x="211465" y="26522"/>
                    <a:pt x="171762" y="0"/>
                    <a:pt x="123109" y="0"/>
                  </a:cubicBezTo>
                  <a:cubicBezTo>
                    <a:pt x="62935" y="0"/>
                    <a:pt x="13234" y="35268"/>
                    <a:pt x="13234" y="98104"/>
                  </a:cubicBezTo>
                  <a:cubicBezTo>
                    <a:pt x="13234" y="133372"/>
                    <a:pt x="31991" y="158754"/>
                    <a:pt x="51890" y="179668"/>
                  </a:cubicBezTo>
                  <a:cubicBezTo>
                    <a:pt x="73979" y="202768"/>
                    <a:pt x="103781" y="225392"/>
                    <a:pt x="141294" y="256288"/>
                  </a:cubicBezTo>
                  <a:cubicBezTo>
                    <a:pt x="159480" y="271688"/>
                    <a:pt x="169953" y="283285"/>
                    <a:pt x="169953" y="300396"/>
                  </a:cubicBezTo>
                  <a:cubicBezTo>
                    <a:pt x="169953" y="322451"/>
                    <a:pt x="151196" y="332908"/>
                    <a:pt x="126917" y="332908"/>
                  </a:cubicBezTo>
                  <a:cubicBezTo>
                    <a:pt x="88261" y="332908"/>
                    <a:pt x="45226" y="308667"/>
                    <a:pt x="21518" y="275015"/>
                  </a:cubicBezTo>
                  <a:lnTo>
                    <a:pt x="0" y="343365"/>
                  </a:lnTo>
                  <a:cubicBezTo>
                    <a:pt x="13234" y="375876"/>
                    <a:pt x="62935" y="411144"/>
                    <a:pt x="123109" y="411144"/>
                  </a:cubicBezTo>
                  <a:cubicBezTo>
                    <a:pt x="193756" y="411144"/>
                    <a:pt x="243456" y="366465"/>
                    <a:pt x="243456" y="299256"/>
                  </a:cubicBezTo>
                  <a:cubicBezTo>
                    <a:pt x="243456" y="253626"/>
                    <a:pt x="218702" y="223301"/>
                    <a:pt x="188329" y="196779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0" name="Graphic 6">
              <a:extLst>
                <a:ext uri="{FF2B5EF4-FFF2-40B4-BE49-F238E27FC236}">
                  <a16:creationId xmlns:a16="http://schemas.microsoft.com/office/drawing/2014/main" id="{81FFBD48-7729-E0B5-4342-B87F58132667}"/>
                </a:ext>
              </a:extLst>
            </p:cNvPr>
            <p:cNvSpPr/>
            <p:nvPr/>
          </p:nvSpPr>
          <p:spPr>
            <a:xfrm>
              <a:off x="-6609169" y="-2127482"/>
              <a:ext cx="322958" cy="395743"/>
            </a:xfrm>
            <a:custGeom>
              <a:avLst/>
              <a:gdLst>
                <a:gd name="connsiteX0" fmla="*/ 160622 w 322958"/>
                <a:gd name="connsiteY0" fmla="*/ 146586 h 395743"/>
                <a:gd name="connsiteX1" fmla="*/ 80073 w 322958"/>
                <a:gd name="connsiteY1" fmla="*/ 0 h 395743"/>
                <a:gd name="connsiteX2" fmla="*/ 0 w 322958"/>
                <a:gd name="connsiteY2" fmla="*/ 0 h 395743"/>
                <a:gd name="connsiteX3" fmla="*/ 125870 w 322958"/>
                <a:gd name="connsiteY3" fmla="*/ 230336 h 395743"/>
                <a:gd name="connsiteX4" fmla="*/ 125870 w 322958"/>
                <a:gd name="connsiteY4" fmla="*/ 395744 h 395743"/>
                <a:gd name="connsiteX5" fmla="*/ 198231 w 322958"/>
                <a:gd name="connsiteY5" fmla="*/ 395744 h 395743"/>
                <a:gd name="connsiteX6" fmla="*/ 198231 w 322958"/>
                <a:gd name="connsiteY6" fmla="*/ 230336 h 395743"/>
                <a:gd name="connsiteX7" fmla="*/ 322959 w 322958"/>
                <a:gd name="connsiteY7" fmla="*/ 0 h 395743"/>
                <a:gd name="connsiteX8" fmla="*/ 241267 w 322958"/>
                <a:gd name="connsiteY8" fmla="*/ 0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2958" h="395743">
                  <a:moveTo>
                    <a:pt x="160622" y="146586"/>
                  </a:moveTo>
                  <a:lnTo>
                    <a:pt x="80073" y="0"/>
                  </a:lnTo>
                  <a:lnTo>
                    <a:pt x="0" y="0"/>
                  </a:lnTo>
                  <a:lnTo>
                    <a:pt x="125870" y="230336"/>
                  </a:lnTo>
                  <a:lnTo>
                    <a:pt x="125870" y="395744"/>
                  </a:lnTo>
                  <a:lnTo>
                    <a:pt x="198231" y="395744"/>
                  </a:lnTo>
                  <a:lnTo>
                    <a:pt x="198231" y="230336"/>
                  </a:lnTo>
                  <a:lnTo>
                    <a:pt x="322959" y="0"/>
                  </a:lnTo>
                  <a:lnTo>
                    <a:pt x="241267" y="0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1" name="Graphic 6">
              <a:extLst>
                <a:ext uri="{FF2B5EF4-FFF2-40B4-BE49-F238E27FC236}">
                  <a16:creationId xmlns:a16="http://schemas.microsoft.com/office/drawing/2014/main" id="{9EE341BA-2842-AF35-3993-AC74C5F5C2AE}"/>
                </a:ext>
              </a:extLst>
            </p:cNvPr>
            <p:cNvSpPr/>
            <p:nvPr/>
          </p:nvSpPr>
          <p:spPr>
            <a:xfrm>
              <a:off x="-6148248" y="-2127482"/>
              <a:ext cx="339525" cy="395743"/>
            </a:xfrm>
            <a:custGeom>
              <a:avLst/>
              <a:gdLst>
                <a:gd name="connsiteX0" fmla="*/ 124251 w 339525"/>
                <a:gd name="connsiteY0" fmla="*/ 0 h 395743"/>
                <a:gd name="connsiteX1" fmla="*/ 0 w 339525"/>
                <a:gd name="connsiteY1" fmla="*/ 0 h 395743"/>
                <a:gd name="connsiteX2" fmla="*/ 0 w 339525"/>
                <a:gd name="connsiteY2" fmla="*/ 395744 h 395743"/>
                <a:gd name="connsiteX3" fmla="*/ 124251 w 339525"/>
                <a:gd name="connsiteY3" fmla="*/ 395744 h 395743"/>
                <a:gd name="connsiteX4" fmla="*/ 339525 w 339525"/>
                <a:gd name="connsiteY4" fmla="*/ 197824 h 395743"/>
                <a:gd name="connsiteX5" fmla="*/ 124251 w 339525"/>
                <a:gd name="connsiteY5" fmla="*/ 0 h 395743"/>
                <a:gd name="connsiteX6" fmla="*/ 145198 w 339525"/>
                <a:gd name="connsiteY6" fmla="*/ 317412 h 395743"/>
                <a:gd name="connsiteX7" fmla="*/ 72361 w 339525"/>
                <a:gd name="connsiteY7" fmla="*/ 317412 h 395743"/>
                <a:gd name="connsiteX8" fmla="*/ 72361 w 339525"/>
                <a:gd name="connsiteY8" fmla="*/ 78236 h 395743"/>
                <a:gd name="connsiteX9" fmla="*/ 145198 w 339525"/>
                <a:gd name="connsiteY9" fmla="*/ 78236 h 395743"/>
                <a:gd name="connsiteX10" fmla="*/ 265546 w 339525"/>
                <a:gd name="connsiteY10" fmla="*/ 197824 h 395743"/>
                <a:gd name="connsiteX11" fmla="*/ 145198 w 339525"/>
                <a:gd name="connsiteY11" fmla="*/ 317412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9525" h="395743">
                  <a:moveTo>
                    <a:pt x="124251" y="0"/>
                  </a:moveTo>
                  <a:lnTo>
                    <a:pt x="0" y="0"/>
                  </a:lnTo>
                  <a:lnTo>
                    <a:pt x="0" y="395744"/>
                  </a:lnTo>
                  <a:lnTo>
                    <a:pt x="124251" y="395744"/>
                  </a:lnTo>
                  <a:cubicBezTo>
                    <a:pt x="247360" y="395744"/>
                    <a:pt x="339525" y="322451"/>
                    <a:pt x="339525" y="197824"/>
                  </a:cubicBezTo>
                  <a:cubicBezTo>
                    <a:pt x="339525" y="71582"/>
                    <a:pt x="248979" y="0"/>
                    <a:pt x="124251" y="0"/>
                  </a:cubicBezTo>
                  <a:close/>
                  <a:moveTo>
                    <a:pt x="145198" y="317412"/>
                  </a:moveTo>
                  <a:lnTo>
                    <a:pt x="72361" y="317412"/>
                  </a:lnTo>
                  <a:lnTo>
                    <a:pt x="72361" y="78236"/>
                  </a:lnTo>
                  <a:lnTo>
                    <a:pt x="145198" y="78236"/>
                  </a:lnTo>
                  <a:cubicBezTo>
                    <a:pt x="215845" y="78236"/>
                    <a:pt x="265546" y="130615"/>
                    <a:pt x="265546" y="197824"/>
                  </a:cubicBezTo>
                  <a:cubicBezTo>
                    <a:pt x="265546" y="270072"/>
                    <a:pt x="213084" y="317412"/>
                    <a:pt x="145198" y="317412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2" name="Graphic 6">
              <a:extLst>
                <a:ext uri="{FF2B5EF4-FFF2-40B4-BE49-F238E27FC236}">
                  <a16:creationId xmlns:a16="http://schemas.microsoft.com/office/drawing/2014/main" id="{DF0FC65D-BD28-5111-2BFA-67350B1D530C}"/>
                </a:ext>
              </a:extLst>
            </p:cNvPr>
            <p:cNvSpPr/>
            <p:nvPr/>
          </p:nvSpPr>
          <p:spPr>
            <a:xfrm>
              <a:off x="-5497952" y="-2238229"/>
              <a:ext cx="79406" cy="79281"/>
            </a:xfrm>
            <a:custGeom>
              <a:avLst/>
              <a:gdLst>
                <a:gd name="connsiteX0" fmla="*/ 39703 w 79406"/>
                <a:gd name="connsiteY0" fmla="*/ 79282 h 79281"/>
                <a:gd name="connsiteX1" fmla="*/ 79407 w 79406"/>
                <a:gd name="connsiteY1" fmla="*/ 39641 h 79281"/>
                <a:gd name="connsiteX2" fmla="*/ 39703 w 79406"/>
                <a:gd name="connsiteY2" fmla="*/ 0 h 79281"/>
                <a:gd name="connsiteX3" fmla="*/ 0 w 79406"/>
                <a:gd name="connsiteY3" fmla="*/ 39641 h 79281"/>
                <a:gd name="connsiteX4" fmla="*/ 39703 w 79406"/>
                <a:gd name="connsiteY4" fmla="*/ 79282 h 7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06" h="79281">
                  <a:moveTo>
                    <a:pt x="39703" y="79282"/>
                  </a:moveTo>
                  <a:cubicBezTo>
                    <a:pt x="61793" y="79282"/>
                    <a:pt x="79407" y="62171"/>
                    <a:pt x="79407" y="39641"/>
                  </a:cubicBezTo>
                  <a:cubicBezTo>
                    <a:pt x="79407" y="17587"/>
                    <a:pt x="61697" y="0"/>
                    <a:pt x="39703" y="0"/>
                  </a:cubicBezTo>
                  <a:cubicBezTo>
                    <a:pt x="17043" y="0"/>
                    <a:pt x="0" y="17682"/>
                    <a:pt x="0" y="39641"/>
                  </a:cubicBezTo>
                  <a:cubicBezTo>
                    <a:pt x="0" y="62171"/>
                    <a:pt x="17138" y="79282"/>
                    <a:pt x="39703" y="79282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3" name="Graphic 6">
              <a:extLst>
                <a:ext uri="{FF2B5EF4-FFF2-40B4-BE49-F238E27FC236}">
                  <a16:creationId xmlns:a16="http://schemas.microsoft.com/office/drawing/2014/main" id="{2116A005-071F-2054-E94A-C1657B9456F2}"/>
                </a:ext>
              </a:extLst>
            </p:cNvPr>
            <p:cNvSpPr/>
            <p:nvPr/>
          </p:nvSpPr>
          <p:spPr>
            <a:xfrm>
              <a:off x="-5613825" y="-2238229"/>
              <a:ext cx="79406" cy="79281"/>
            </a:xfrm>
            <a:custGeom>
              <a:avLst/>
              <a:gdLst>
                <a:gd name="connsiteX0" fmla="*/ 39704 w 79406"/>
                <a:gd name="connsiteY0" fmla="*/ 79282 h 79281"/>
                <a:gd name="connsiteX1" fmla="*/ 79407 w 79406"/>
                <a:gd name="connsiteY1" fmla="*/ 39641 h 79281"/>
                <a:gd name="connsiteX2" fmla="*/ 39704 w 79406"/>
                <a:gd name="connsiteY2" fmla="*/ 0 h 79281"/>
                <a:gd name="connsiteX3" fmla="*/ 0 w 79406"/>
                <a:gd name="connsiteY3" fmla="*/ 39641 h 79281"/>
                <a:gd name="connsiteX4" fmla="*/ 39704 w 79406"/>
                <a:gd name="connsiteY4" fmla="*/ 79282 h 7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06" h="79281">
                  <a:moveTo>
                    <a:pt x="39704" y="79282"/>
                  </a:moveTo>
                  <a:cubicBezTo>
                    <a:pt x="62364" y="79282"/>
                    <a:pt x="79407" y="62171"/>
                    <a:pt x="79407" y="39641"/>
                  </a:cubicBezTo>
                  <a:cubicBezTo>
                    <a:pt x="79407" y="17587"/>
                    <a:pt x="62269" y="0"/>
                    <a:pt x="39704" y="0"/>
                  </a:cubicBezTo>
                  <a:cubicBezTo>
                    <a:pt x="17614" y="0"/>
                    <a:pt x="0" y="17682"/>
                    <a:pt x="0" y="39641"/>
                  </a:cubicBezTo>
                  <a:cubicBezTo>
                    <a:pt x="-95" y="62171"/>
                    <a:pt x="17614" y="79282"/>
                    <a:pt x="39704" y="79282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4" name="Graphic 6">
              <a:extLst>
                <a:ext uri="{FF2B5EF4-FFF2-40B4-BE49-F238E27FC236}">
                  <a16:creationId xmlns:a16="http://schemas.microsoft.com/office/drawing/2014/main" id="{A4E023C2-7197-B47C-D701-31644DBAC6FE}"/>
                </a:ext>
              </a:extLst>
            </p:cNvPr>
            <p:cNvSpPr/>
            <p:nvPr/>
          </p:nvSpPr>
          <p:spPr>
            <a:xfrm>
              <a:off x="-5708846" y="-2127482"/>
              <a:ext cx="383513" cy="395743"/>
            </a:xfrm>
            <a:custGeom>
              <a:avLst/>
              <a:gdLst>
                <a:gd name="connsiteX0" fmla="*/ 156243 w 383513"/>
                <a:gd name="connsiteY0" fmla="*/ 0 h 395743"/>
                <a:gd name="connsiteX1" fmla="*/ 0 w 383513"/>
                <a:gd name="connsiteY1" fmla="*/ 395744 h 395743"/>
                <a:gd name="connsiteX2" fmla="*/ 77788 w 383513"/>
                <a:gd name="connsiteY2" fmla="*/ 395744 h 395743"/>
                <a:gd name="connsiteX3" fmla="*/ 109779 w 383513"/>
                <a:gd name="connsiteY3" fmla="*/ 314751 h 395743"/>
                <a:gd name="connsiteX4" fmla="*/ 275353 w 383513"/>
                <a:gd name="connsiteY4" fmla="*/ 314751 h 395743"/>
                <a:gd name="connsiteX5" fmla="*/ 307344 w 383513"/>
                <a:gd name="connsiteY5" fmla="*/ 395744 h 395743"/>
                <a:gd name="connsiteX6" fmla="*/ 383513 w 383513"/>
                <a:gd name="connsiteY6" fmla="*/ 395744 h 395743"/>
                <a:gd name="connsiteX7" fmla="*/ 227271 w 383513"/>
                <a:gd name="connsiteY7" fmla="*/ 0 h 395743"/>
                <a:gd name="connsiteX8" fmla="*/ 156243 w 383513"/>
                <a:gd name="connsiteY8" fmla="*/ 0 h 395743"/>
                <a:gd name="connsiteX9" fmla="*/ 139676 w 383513"/>
                <a:gd name="connsiteY9" fmla="*/ 238036 h 395743"/>
                <a:gd name="connsiteX10" fmla="*/ 192709 w 383513"/>
                <a:gd name="connsiteY10" fmla="*/ 104663 h 395743"/>
                <a:gd name="connsiteX11" fmla="*/ 245170 w 383513"/>
                <a:gd name="connsiteY11" fmla="*/ 238036 h 395743"/>
                <a:gd name="connsiteX12" fmla="*/ 139676 w 383513"/>
                <a:gd name="connsiteY12" fmla="*/ 238036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3513" h="395743">
                  <a:moveTo>
                    <a:pt x="156243" y="0"/>
                  </a:moveTo>
                  <a:lnTo>
                    <a:pt x="0" y="395744"/>
                  </a:lnTo>
                  <a:lnTo>
                    <a:pt x="77788" y="395744"/>
                  </a:lnTo>
                  <a:lnTo>
                    <a:pt x="109779" y="314751"/>
                  </a:lnTo>
                  <a:lnTo>
                    <a:pt x="275353" y="314751"/>
                  </a:lnTo>
                  <a:lnTo>
                    <a:pt x="307344" y="395744"/>
                  </a:lnTo>
                  <a:lnTo>
                    <a:pt x="383513" y="395744"/>
                  </a:lnTo>
                  <a:lnTo>
                    <a:pt x="227271" y="0"/>
                  </a:lnTo>
                  <a:lnTo>
                    <a:pt x="156243" y="0"/>
                  </a:lnTo>
                  <a:close/>
                  <a:moveTo>
                    <a:pt x="139676" y="238036"/>
                  </a:moveTo>
                  <a:lnTo>
                    <a:pt x="192709" y="104663"/>
                  </a:lnTo>
                  <a:lnTo>
                    <a:pt x="245170" y="238036"/>
                  </a:lnTo>
                  <a:lnTo>
                    <a:pt x="139676" y="238036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5" name="Graphic 6">
              <a:extLst>
                <a:ext uri="{FF2B5EF4-FFF2-40B4-BE49-F238E27FC236}">
                  <a16:creationId xmlns:a16="http://schemas.microsoft.com/office/drawing/2014/main" id="{863E9611-2A28-8311-490A-4F7468599D8A}"/>
                </a:ext>
              </a:extLst>
            </p:cNvPr>
            <p:cNvSpPr/>
            <p:nvPr/>
          </p:nvSpPr>
          <p:spPr>
            <a:xfrm>
              <a:off x="-5186609" y="-2127482"/>
              <a:ext cx="328956" cy="395743"/>
            </a:xfrm>
            <a:custGeom>
              <a:avLst/>
              <a:gdLst>
                <a:gd name="connsiteX0" fmla="*/ 256691 w 328956"/>
                <a:gd name="connsiteY0" fmla="*/ 268360 h 395743"/>
                <a:gd name="connsiteX1" fmla="*/ 72266 w 328956"/>
                <a:gd name="connsiteY1" fmla="*/ 0 h 395743"/>
                <a:gd name="connsiteX2" fmla="*/ 0 w 328956"/>
                <a:gd name="connsiteY2" fmla="*/ 0 h 395743"/>
                <a:gd name="connsiteX3" fmla="*/ 0 w 328956"/>
                <a:gd name="connsiteY3" fmla="*/ 395744 h 395743"/>
                <a:gd name="connsiteX4" fmla="*/ 72266 w 328956"/>
                <a:gd name="connsiteY4" fmla="*/ 395744 h 395743"/>
                <a:gd name="connsiteX5" fmla="*/ 72266 w 328956"/>
                <a:gd name="connsiteY5" fmla="*/ 128904 h 395743"/>
                <a:gd name="connsiteX6" fmla="*/ 256120 w 328956"/>
                <a:gd name="connsiteY6" fmla="*/ 395744 h 395743"/>
                <a:gd name="connsiteX7" fmla="*/ 328957 w 328956"/>
                <a:gd name="connsiteY7" fmla="*/ 395744 h 395743"/>
                <a:gd name="connsiteX8" fmla="*/ 328957 w 328956"/>
                <a:gd name="connsiteY8" fmla="*/ 0 h 395743"/>
                <a:gd name="connsiteX9" fmla="*/ 256691 w 328956"/>
                <a:gd name="connsiteY9" fmla="*/ 0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8956" h="395743">
                  <a:moveTo>
                    <a:pt x="256691" y="268360"/>
                  </a:moveTo>
                  <a:lnTo>
                    <a:pt x="72266" y="0"/>
                  </a:lnTo>
                  <a:lnTo>
                    <a:pt x="0" y="0"/>
                  </a:lnTo>
                  <a:lnTo>
                    <a:pt x="0" y="395744"/>
                  </a:lnTo>
                  <a:lnTo>
                    <a:pt x="72266" y="395744"/>
                  </a:lnTo>
                  <a:lnTo>
                    <a:pt x="72266" y="128904"/>
                  </a:lnTo>
                  <a:lnTo>
                    <a:pt x="256120" y="395744"/>
                  </a:lnTo>
                  <a:lnTo>
                    <a:pt x="328957" y="395744"/>
                  </a:lnTo>
                  <a:lnTo>
                    <a:pt x="328957" y="0"/>
                  </a:lnTo>
                  <a:lnTo>
                    <a:pt x="256691" y="0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6" name="Graphic 6">
              <a:extLst>
                <a:ext uri="{FF2B5EF4-FFF2-40B4-BE49-F238E27FC236}">
                  <a16:creationId xmlns:a16="http://schemas.microsoft.com/office/drawing/2014/main" id="{9F0E8A4C-4DFF-F4D6-F48A-5422FDE9191D}"/>
                </a:ext>
              </a:extLst>
            </p:cNvPr>
            <p:cNvSpPr/>
            <p:nvPr/>
          </p:nvSpPr>
          <p:spPr>
            <a:xfrm>
              <a:off x="-4675513" y="-2127482"/>
              <a:ext cx="209751" cy="395743"/>
            </a:xfrm>
            <a:custGeom>
              <a:avLst/>
              <a:gdLst>
                <a:gd name="connsiteX0" fmla="*/ 72361 w 209751"/>
                <a:gd name="connsiteY0" fmla="*/ 0 h 395743"/>
                <a:gd name="connsiteX1" fmla="*/ 0 w 209751"/>
                <a:gd name="connsiteY1" fmla="*/ 0 h 395743"/>
                <a:gd name="connsiteX2" fmla="*/ 0 w 209751"/>
                <a:gd name="connsiteY2" fmla="*/ 395744 h 395743"/>
                <a:gd name="connsiteX3" fmla="*/ 209752 w 209751"/>
                <a:gd name="connsiteY3" fmla="*/ 395744 h 395743"/>
                <a:gd name="connsiteX4" fmla="*/ 209752 w 209751"/>
                <a:gd name="connsiteY4" fmla="*/ 317412 h 395743"/>
                <a:gd name="connsiteX5" fmla="*/ 72361 w 209751"/>
                <a:gd name="connsiteY5" fmla="*/ 317412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751" h="395743">
                  <a:moveTo>
                    <a:pt x="72361" y="0"/>
                  </a:moveTo>
                  <a:lnTo>
                    <a:pt x="0" y="0"/>
                  </a:lnTo>
                  <a:lnTo>
                    <a:pt x="0" y="395744"/>
                  </a:lnTo>
                  <a:lnTo>
                    <a:pt x="209752" y="395744"/>
                  </a:lnTo>
                  <a:lnTo>
                    <a:pt x="209752" y="317412"/>
                  </a:lnTo>
                  <a:lnTo>
                    <a:pt x="72361" y="317412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7" name="Graphic 6">
              <a:extLst>
                <a:ext uri="{FF2B5EF4-FFF2-40B4-BE49-F238E27FC236}">
                  <a16:creationId xmlns:a16="http://schemas.microsoft.com/office/drawing/2014/main" id="{7B979D3A-CC03-391A-4D8A-49AA6875D950}"/>
                </a:ext>
              </a:extLst>
            </p:cNvPr>
            <p:cNvSpPr/>
            <p:nvPr/>
          </p:nvSpPr>
          <p:spPr>
            <a:xfrm>
              <a:off x="-4319420" y="-2127482"/>
              <a:ext cx="72360" cy="395743"/>
            </a:xfrm>
            <a:custGeom>
              <a:avLst/>
              <a:gdLst>
                <a:gd name="connsiteX0" fmla="*/ 0 w 72360"/>
                <a:gd name="connsiteY0" fmla="*/ 0 h 395743"/>
                <a:gd name="connsiteX1" fmla="*/ 72361 w 72360"/>
                <a:gd name="connsiteY1" fmla="*/ 0 h 395743"/>
                <a:gd name="connsiteX2" fmla="*/ 72361 w 72360"/>
                <a:gd name="connsiteY2" fmla="*/ 395744 h 395743"/>
                <a:gd name="connsiteX3" fmla="*/ 0 w 72360"/>
                <a:gd name="connsiteY3" fmla="*/ 395744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360" h="395743">
                  <a:moveTo>
                    <a:pt x="0" y="0"/>
                  </a:moveTo>
                  <a:lnTo>
                    <a:pt x="72361" y="0"/>
                  </a:lnTo>
                  <a:lnTo>
                    <a:pt x="72361" y="395744"/>
                  </a:lnTo>
                  <a:lnTo>
                    <a:pt x="0" y="395744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8" name="Graphic 6">
              <a:extLst>
                <a:ext uri="{FF2B5EF4-FFF2-40B4-BE49-F238E27FC236}">
                  <a16:creationId xmlns:a16="http://schemas.microsoft.com/office/drawing/2014/main" id="{EB0D0E3F-8825-A43B-939E-682FCD96D5C5}"/>
                </a:ext>
              </a:extLst>
            </p:cNvPr>
            <p:cNvSpPr/>
            <p:nvPr/>
          </p:nvSpPr>
          <p:spPr>
            <a:xfrm>
              <a:off x="-4065014" y="-2127482"/>
              <a:ext cx="72360" cy="395743"/>
            </a:xfrm>
            <a:custGeom>
              <a:avLst/>
              <a:gdLst>
                <a:gd name="connsiteX0" fmla="*/ 0 w 72360"/>
                <a:gd name="connsiteY0" fmla="*/ 0 h 395743"/>
                <a:gd name="connsiteX1" fmla="*/ 72361 w 72360"/>
                <a:gd name="connsiteY1" fmla="*/ 0 h 395743"/>
                <a:gd name="connsiteX2" fmla="*/ 72361 w 72360"/>
                <a:gd name="connsiteY2" fmla="*/ 395744 h 395743"/>
                <a:gd name="connsiteX3" fmla="*/ 0 w 72360"/>
                <a:gd name="connsiteY3" fmla="*/ 395744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360" h="395743">
                  <a:moveTo>
                    <a:pt x="0" y="0"/>
                  </a:moveTo>
                  <a:lnTo>
                    <a:pt x="72361" y="0"/>
                  </a:lnTo>
                  <a:lnTo>
                    <a:pt x="72361" y="395744"/>
                  </a:lnTo>
                  <a:lnTo>
                    <a:pt x="0" y="395744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9" name="Graphic 6">
              <a:extLst>
                <a:ext uri="{FF2B5EF4-FFF2-40B4-BE49-F238E27FC236}">
                  <a16:creationId xmlns:a16="http://schemas.microsoft.com/office/drawing/2014/main" id="{DE019799-4B0F-1150-C2E8-4DE4EF85CC41}"/>
                </a:ext>
              </a:extLst>
            </p:cNvPr>
            <p:cNvSpPr/>
            <p:nvPr/>
          </p:nvSpPr>
          <p:spPr>
            <a:xfrm>
              <a:off x="-3850312" y="-2127482"/>
              <a:ext cx="305344" cy="395743"/>
            </a:xfrm>
            <a:custGeom>
              <a:avLst/>
              <a:gdLst>
                <a:gd name="connsiteX0" fmla="*/ 0 w 305344"/>
                <a:gd name="connsiteY0" fmla="*/ 77095 h 395743"/>
                <a:gd name="connsiteX1" fmla="*/ 116539 w 305344"/>
                <a:gd name="connsiteY1" fmla="*/ 77095 h 395743"/>
                <a:gd name="connsiteX2" fmla="*/ 116539 w 305344"/>
                <a:gd name="connsiteY2" fmla="*/ 395744 h 395743"/>
                <a:gd name="connsiteX3" fmla="*/ 188805 w 305344"/>
                <a:gd name="connsiteY3" fmla="*/ 395744 h 395743"/>
                <a:gd name="connsiteX4" fmla="*/ 188805 w 305344"/>
                <a:gd name="connsiteY4" fmla="*/ 77095 h 395743"/>
                <a:gd name="connsiteX5" fmla="*/ 305344 w 305344"/>
                <a:gd name="connsiteY5" fmla="*/ 77095 h 395743"/>
                <a:gd name="connsiteX6" fmla="*/ 305344 w 305344"/>
                <a:gd name="connsiteY6" fmla="*/ 0 h 395743"/>
                <a:gd name="connsiteX7" fmla="*/ 0 w 305344"/>
                <a:gd name="connsiteY7" fmla="*/ 0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5344" h="395743">
                  <a:moveTo>
                    <a:pt x="0" y="77095"/>
                  </a:moveTo>
                  <a:lnTo>
                    <a:pt x="116539" y="77095"/>
                  </a:lnTo>
                  <a:lnTo>
                    <a:pt x="116539" y="395744"/>
                  </a:lnTo>
                  <a:lnTo>
                    <a:pt x="188805" y="395744"/>
                  </a:lnTo>
                  <a:lnTo>
                    <a:pt x="188805" y="77095"/>
                  </a:lnTo>
                  <a:lnTo>
                    <a:pt x="305344" y="77095"/>
                  </a:lnTo>
                  <a:lnTo>
                    <a:pt x="30534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20" name="Graphic 6">
              <a:extLst>
                <a:ext uri="{FF2B5EF4-FFF2-40B4-BE49-F238E27FC236}">
                  <a16:creationId xmlns:a16="http://schemas.microsoft.com/office/drawing/2014/main" id="{4B9E88E6-867E-7507-2409-148AEC86CC3A}"/>
                </a:ext>
              </a:extLst>
            </p:cNvPr>
            <p:cNvSpPr/>
            <p:nvPr/>
          </p:nvSpPr>
          <p:spPr>
            <a:xfrm>
              <a:off x="-3442329" y="-2127482"/>
              <a:ext cx="305248" cy="395743"/>
            </a:xfrm>
            <a:custGeom>
              <a:avLst/>
              <a:gdLst>
                <a:gd name="connsiteX0" fmla="*/ 0 w 305248"/>
                <a:gd name="connsiteY0" fmla="*/ 77095 h 395743"/>
                <a:gd name="connsiteX1" fmla="*/ 116444 w 305248"/>
                <a:gd name="connsiteY1" fmla="*/ 77095 h 395743"/>
                <a:gd name="connsiteX2" fmla="*/ 116444 w 305248"/>
                <a:gd name="connsiteY2" fmla="*/ 395744 h 395743"/>
                <a:gd name="connsiteX3" fmla="*/ 188805 w 305248"/>
                <a:gd name="connsiteY3" fmla="*/ 395744 h 395743"/>
                <a:gd name="connsiteX4" fmla="*/ 188805 w 305248"/>
                <a:gd name="connsiteY4" fmla="*/ 77095 h 395743"/>
                <a:gd name="connsiteX5" fmla="*/ 305249 w 305248"/>
                <a:gd name="connsiteY5" fmla="*/ 77095 h 395743"/>
                <a:gd name="connsiteX6" fmla="*/ 305249 w 305248"/>
                <a:gd name="connsiteY6" fmla="*/ 0 h 395743"/>
                <a:gd name="connsiteX7" fmla="*/ 0 w 305248"/>
                <a:gd name="connsiteY7" fmla="*/ 0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5248" h="395743">
                  <a:moveTo>
                    <a:pt x="0" y="77095"/>
                  </a:moveTo>
                  <a:lnTo>
                    <a:pt x="116444" y="77095"/>
                  </a:lnTo>
                  <a:lnTo>
                    <a:pt x="116444" y="395744"/>
                  </a:lnTo>
                  <a:lnTo>
                    <a:pt x="188805" y="395744"/>
                  </a:lnTo>
                  <a:lnTo>
                    <a:pt x="188805" y="77095"/>
                  </a:lnTo>
                  <a:lnTo>
                    <a:pt x="305249" y="77095"/>
                  </a:lnTo>
                  <a:lnTo>
                    <a:pt x="30524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21" name="Graphic 6">
              <a:extLst>
                <a:ext uri="{FF2B5EF4-FFF2-40B4-BE49-F238E27FC236}">
                  <a16:creationId xmlns:a16="http://schemas.microsoft.com/office/drawing/2014/main" id="{9FB94EEF-A8E2-94CA-90FE-CED982872FE8}"/>
                </a:ext>
              </a:extLst>
            </p:cNvPr>
            <p:cNvSpPr/>
            <p:nvPr/>
          </p:nvSpPr>
          <p:spPr>
            <a:xfrm>
              <a:off x="-3026159" y="-2135277"/>
              <a:ext cx="408458" cy="411238"/>
            </a:xfrm>
            <a:custGeom>
              <a:avLst/>
              <a:gdLst>
                <a:gd name="connsiteX0" fmla="*/ 204229 w 408458"/>
                <a:gd name="connsiteY0" fmla="*/ 0 h 411238"/>
                <a:gd name="connsiteX1" fmla="*/ 0 w 408458"/>
                <a:gd name="connsiteY1" fmla="*/ 205619 h 411238"/>
                <a:gd name="connsiteX2" fmla="*/ 204229 w 408458"/>
                <a:gd name="connsiteY2" fmla="*/ 411239 h 411238"/>
                <a:gd name="connsiteX3" fmla="*/ 408459 w 408458"/>
                <a:gd name="connsiteY3" fmla="*/ 205619 h 411238"/>
                <a:gd name="connsiteX4" fmla="*/ 204229 w 408458"/>
                <a:gd name="connsiteY4" fmla="*/ 0 h 411238"/>
                <a:gd name="connsiteX5" fmla="*/ 204229 w 408458"/>
                <a:gd name="connsiteY5" fmla="*/ 332908 h 411238"/>
                <a:gd name="connsiteX6" fmla="*/ 73980 w 408458"/>
                <a:gd name="connsiteY6" fmla="*/ 205619 h 411238"/>
                <a:gd name="connsiteX7" fmla="*/ 204229 w 408458"/>
                <a:gd name="connsiteY7" fmla="*/ 78331 h 411238"/>
                <a:gd name="connsiteX8" fmla="*/ 334003 w 408458"/>
                <a:gd name="connsiteY8" fmla="*/ 205619 h 411238"/>
                <a:gd name="connsiteX9" fmla="*/ 204229 w 408458"/>
                <a:gd name="connsiteY9" fmla="*/ 332908 h 411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8458" h="411238">
                  <a:moveTo>
                    <a:pt x="204229" y="0"/>
                  </a:moveTo>
                  <a:cubicBezTo>
                    <a:pt x="93784" y="0"/>
                    <a:pt x="0" y="88218"/>
                    <a:pt x="0" y="205619"/>
                  </a:cubicBezTo>
                  <a:cubicBezTo>
                    <a:pt x="0" y="323021"/>
                    <a:pt x="93879" y="411239"/>
                    <a:pt x="204229" y="411239"/>
                  </a:cubicBezTo>
                  <a:cubicBezTo>
                    <a:pt x="314580" y="411239"/>
                    <a:pt x="408459" y="323021"/>
                    <a:pt x="408459" y="205619"/>
                  </a:cubicBezTo>
                  <a:cubicBezTo>
                    <a:pt x="408554" y="86031"/>
                    <a:pt x="314675" y="0"/>
                    <a:pt x="204229" y="0"/>
                  </a:cubicBezTo>
                  <a:close/>
                  <a:moveTo>
                    <a:pt x="204229" y="332908"/>
                  </a:moveTo>
                  <a:cubicBezTo>
                    <a:pt x="130821" y="332908"/>
                    <a:pt x="73980" y="281669"/>
                    <a:pt x="73980" y="205619"/>
                  </a:cubicBezTo>
                  <a:cubicBezTo>
                    <a:pt x="73980" y="129570"/>
                    <a:pt x="130821" y="78331"/>
                    <a:pt x="204229" y="78331"/>
                  </a:cubicBezTo>
                  <a:cubicBezTo>
                    <a:pt x="277638" y="78331"/>
                    <a:pt x="334003" y="129570"/>
                    <a:pt x="334003" y="205619"/>
                  </a:cubicBezTo>
                  <a:cubicBezTo>
                    <a:pt x="334003" y="281669"/>
                    <a:pt x="277733" y="332908"/>
                    <a:pt x="204229" y="332908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69461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84189-374F-3E4E-84C1-FFBD5D13F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8687" y="522000"/>
            <a:ext cx="5981683" cy="1159200"/>
          </a:xfrm>
        </p:spPr>
        <p:txBody>
          <a:bodyPr lIns="90000" anchor="t">
            <a:noAutofit/>
          </a:bodyPr>
          <a:lstStyle>
            <a:lvl1pPr>
              <a:defRPr sz="3100"/>
            </a:lvl1pPr>
          </a:lstStyle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BCD9B1-1EC3-A64A-B4CB-0001570FF4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3888" y="620713"/>
            <a:ext cx="4611728" cy="5616575"/>
          </a:xfrm>
        </p:spPr>
        <p:txBody>
          <a:bodyPr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6970EC-71CD-B04D-97D7-77189F51CA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08688" y="1800000"/>
            <a:ext cx="5982972" cy="4437288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C04269-9663-1046-9F90-CD92FEB8E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GB"/>
              <a:t>sydan.fi</a:t>
            </a:r>
            <a:endParaRPr lang="en-FI"/>
          </a:p>
        </p:txBody>
      </p:sp>
      <p:grpSp>
        <p:nvGrpSpPr>
          <p:cNvPr id="5" name="Graphic 6">
            <a:extLst>
              <a:ext uri="{FF2B5EF4-FFF2-40B4-BE49-F238E27FC236}">
                <a16:creationId xmlns:a16="http://schemas.microsoft.com/office/drawing/2014/main" id="{4DB555D0-8FA4-79B0-D344-43EF445EFD0D}"/>
              </a:ext>
            </a:extLst>
          </p:cNvPr>
          <p:cNvGrpSpPr/>
          <p:nvPr userDrawn="1"/>
        </p:nvGrpSpPr>
        <p:grpSpPr>
          <a:xfrm>
            <a:off x="10262258" y="6327613"/>
            <a:ext cx="1305854" cy="317834"/>
            <a:chOff x="-8379918" y="-2906540"/>
            <a:chExt cx="5762217" cy="1402475"/>
          </a:xfrm>
          <a:solidFill>
            <a:schemeClr val="accent2"/>
          </a:solidFill>
        </p:grpSpPr>
        <p:sp>
          <p:nvSpPr>
            <p:cNvPr id="7" name="Graphic 6">
              <a:extLst>
                <a:ext uri="{FF2B5EF4-FFF2-40B4-BE49-F238E27FC236}">
                  <a16:creationId xmlns:a16="http://schemas.microsoft.com/office/drawing/2014/main" id="{D36F5BCE-EE5B-CC16-0817-D7E2B2882414}"/>
                </a:ext>
              </a:extLst>
            </p:cNvPr>
            <p:cNvSpPr/>
            <p:nvPr/>
          </p:nvSpPr>
          <p:spPr>
            <a:xfrm>
              <a:off x="-8009734" y="-2906540"/>
              <a:ext cx="720277" cy="271521"/>
            </a:xfrm>
            <a:custGeom>
              <a:avLst/>
              <a:gdLst>
                <a:gd name="connsiteX0" fmla="*/ 485009 w 720277"/>
                <a:gd name="connsiteY0" fmla="*/ 11907 h 271521"/>
                <a:gd name="connsiteX1" fmla="*/ 235173 w 720277"/>
                <a:gd name="connsiteY1" fmla="*/ 11907 h 271521"/>
                <a:gd name="connsiteX2" fmla="*/ 113969 w 720277"/>
                <a:gd name="connsiteY2" fmla="*/ 47840 h 271521"/>
                <a:gd name="connsiteX3" fmla="*/ 0 w 720277"/>
                <a:gd name="connsiteY3" fmla="*/ 107729 h 271521"/>
                <a:gd name="connsiteX4" fmla="*/ 108351 w 720277"/>
                <a:gd name="connsiteY4" fmla="*/ 271521 h 271521"/>
                <a:gd name="connsiteX5" fmla="*/ 187853 w 720277"/>
                <a:gd name="connsiteY5" fmla="*/ 229694 h 271521"/>
                <a:gd name="connsiteX6" fmla="*/ 272591 w 720277"/>
                <a:gd name="connsiteY6" fmla="*/ 204598 h 271521"/>
                <a:gd name="connsiteX7" fmla="*/ 447591 w 720277"/>
                <a:gd name="connsiteY7" fmla="*/ 204598 h 271521"/>
                <a:gd name="connsiteX8" fmla="*/ 532424 w 720277"/>
                <a:gd name="connsiteY8" fmla="*/ 229694 h 271521"/>
                <a:gd name="connsiteX9" fmla="*/ 611926 w 720277"/>
                <a:gd name="connsiteY9" fmla="*/ 271521 h 271521"/>
                <a:gd name="connsiteX10" fmla="*/ 720277 w 720277"/>
                <a:gd name="connsiteY10" fmla="*/ 107729 h 271521"/>
                <a:gd name="connsiteX11" fmla="*/ 606309 w 720277"/>
                <a:gd name="connsiteY11" fmla="*/ 47840 h 271521"/>
                <a:gd name="connsiteX12" fmla="*/ 485009 w 720277"/>
                <a:gd name="connsiteY12" fmla="*/ 11907 h 271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20277" h="271521">
                  <a:moveTo>
                    <a:pt x="485009" y="11907"/>
                  </a:moveTo>
                  <a:cubicBezTo>
                    <a:pt x="403032" y="-3969"/>
                    <a:pt x="317246" y="-3969"/>
                    <a:pt x="235173" y="11907"/>
                  </a:cubicBezTo>
                  <a:cubicBezTo>
                    <a:pt x="193756" y="19892"/>
                    <a:pt x="152910" y="32060"/>
                    <a:pt x="113969" y="47840"/>
                  </a:cubicBezTo>
                  <a:cubicBezTo>
                    <a:pt x="74170" y="63906"/>
                    <a:pt x="35800" y="84059"/>
                    <a:pt x="0" y="107729"/>
                  </a:cubicBezTo>
                  <a:lnTo>
                    <a:pt x="108351" y="271521"/>
                  </a:lnTo>
                  <a:cubicBezTo>
                    <a:pt x="133297" y="255075"/>
                    <a:pt x="160051" y="241006"/>
                    <a:pt x="187853" y="229694"/>
                  </a:cubicBezTo>
                  <a:cubicBezTo>
                    <a:pt x="215084" y="218762"/>
                    <a:pt x="243647" y="210206"/>
                    <a:pt x="272591" y="204598"/>
                  </a:cubicBezTo>
                  <a:cubicBezTo>
                    <a:pt x="330099" y="193570"/>
                    <a:pt x="390273" y="193570"/>
                    <a:pt x="447591" y="204598"/>
                  </a:cubicBezTo>
                  <a:cubicBezTo>
                    <a:pt x="476535" y="210206"/>
                    <a:pt x="505194" y="218667"/>
                    <a:pt x="532424" y="229694"/>
                  </a:cubicBezTo>
                  <a:cubicBezTo>
                    <a:pt x="560131" y="241006"/>
                    <a:pt x="586886" y="254980"/>
                    <a:pt x="611926" y="271521"/>
                  </a:cubicBezTo>
                  <a:lnTo>
                    <a:pt x="720277" y="107729"/>
                  </a:lnTo>
                  <a:cubicBezTo>
                    <a:pt x="684382" y="84059"/>
                    <a:pt x="646107" y="63906"/>
                    <a:pt x="606309" y="47840"/>
                  </a:cubicBezTo>
                  <a:cubicBezTo>
                    <a:pt x="567367" y="32060"/>
                    <a:pt x="526521" y="19892"/>
                    <a:pt x="485009" y="11907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8" name="Graphic 6">
              <a:extLst>
                <a:ext uri="{FF2B5EF4-FFF2-40B4-BE49-F238E27FC236}">
                  <a16:creationId xmlns:a16="http://schemas.microsoft.com/office/drawing/2014/main" id="{ABF1763C-6FD4-3A30-F91A-04DA6D99795A}"/>
                </a:ext>
              </a:extLst>
            </p:cNvPr>
            <p:cNvSpPr/>
            <p:nvPr/>
          </p:nvSpPr>
          <p:spPr>
            <a:xfrm>
              <a:off x="-8379918" y="-2575795"/>
              <a:ext cx="1073417" cy="1071730"/>
            </a:xfrm>
            <a:custGeom>
              <a:avLst/>
              <a:gdLst>
                <a:gd name="connsiteX0" fmla="*/ 1073132 w 1073417"/>
                <a:gd name="connsiteY0" fmla="*/ 341843 h 1071730"/>
                <a:gd name="connsiteX1" fmla="*/ 730751 w 1073417"/>
                <a:gd name="connsiteY1" fmla="*/ 0 h 1071730"/>
                <a:gd name="connsiteX2" fmla="*/ 388369 w 1073417"/>
                <a:gd name="connsiteY2" fmla="*/ 341843 h 1071730"/>
                <a:gd name="connsiteX3" fmla="*/ 386655 w 1073417"/>
                <a:gd name="connsiteY3" fmla="*/ 386047 h 1071730"/>
                <a:gd name="connsiteX4" fmla="*/ 386179 w 1073417"/>
                <a:gd name="connsiteY4" fmla="*/ 385572 h 1071730"/>
                <a:gd name="connsiteX5" fmla="*/ 342382 w 1073417"/>
                <a:gd name="connsiteY5" fmla="*/ 387663 h 1071730"/>
                <a:gd name="connsiteX6" fmla="*/ 0 w 1073417"/>
                <a:gd name="connsiteY6" fmla="*/ 729507 h 1071730"/>
                <a:gd name="connsiteX7" fmla="*/ 342382 w 1073417"/>
                <a:gd name="connsiteY7" fmla="*/ 1071350 h 1071730"/>
                <a:gd name="connsiteX8" fmla="*/ 1073418 w 1073417"/>
                <a:gd name="connsiteY8" fmla="*/ 1071731 h 1071730"/>
                <a:gd name="connsiteX9" fmla="*/ 1073323 w 1073417"/>
                <a:gd name="connsiteY9" fmla="*/ 1071635 h 1071730"/>
                <a:gd name="connsiteX10" fmla="*/ 1073418 w 1073417"/>
                <a:gd name="connsiteY10" fmla="*/ 1071731 h 1071730"/>
                <a:gd name="connsiteX11" fmla="*/ 1073132 w 1073417"/>
                <a:gd name="connsiteY11" fmla="*/ 341843 h 1071730"/>
                <a:gd name="connsiteX12" fmla="*/ 837959 w 1073417"/>
                <a:gd name="connsiteY12" fmla="*/ 844342 h 1071730"/>
                <a:gd name="connsiteX13" fmla="*/ 377324 w 1073417"/>
                <a:gd name="connsiteY13" fmla="*/ 844342 h 1071730"/>
                <a:gd name="connsiteX14" fmla="*/ 245361 w 1073417"/>
                <a:gd name="connsiteY14" fmla="*/ 710684 h 1071730"/>
                <a:gd name="connsiteX15" fmla="*/ 377324 w 1073417"/>
                <a:gd name="connsiteY15" fmla="*/ 578928 h 1071730"/>
                <a:gd name="connsiteX16" fmla="*/ 572128 w 1073417"/>
                <a:gd name="connsiteY16" fmla="*/ 578928 h 1071730"/>
                <a:gd name="connsiteX17" fmla="*/ 572033 w 1073417"/>
                <a:gd name="connsiteY17" fmla="*/ 578833 h 1071730"/>
                <a:gd name="connsiteX18" fmla="*/ 572128 w 1073417"/>
                <a:gd name="connsiteY18" fmla="*/ 578928 h 1071730"/>
                <a:gd name="connsiteX19" fmla="*/ 572128 w 1073417"/>
                <a:gd name="connsiteY19" fmla="*/ 376541 h 1071730"/>
                <a:gd name="connsiteX20" fmla="*/ 704091 w 1073417"/>
                <a:gd name="connsiteY20" fmla="*/ 244785 h 1071730"/>
                <a:gd name="connsiteX21" fmla="*/ 837959 w 1073417"/>
                <a:gd name="connsiteY21" fmla="*/ 376541 h 1071730"/>
                <a:gd name="connsiteX22" fmla="*/ 838530 w 1073417"/>
                <a:gd name="connsiteY22" fmla="*/ 844817 h 1071730"/>
                <a:gd name="connsiteX23" fmla="*/ 837959 w 1073417"/>
                <a:gd name="connsiteY23" fmla="*/ 844342 h 107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73417" h="1071730">
                  <a:moveTo>
                    <a:pt x="1073132" y="341843"/>
                  </a:moveTo>
                  <a:cubicBezTo>
                    <a:pt x="1073132" y="153050"/>
                    <a:pt x="919841" y="0"/>
                    <a:pt x="730751" y="0"/>
                  </a:cubicBezTo>
                  <a:cubicBezTo>
                    <a:pt x="541660" y="0"/>
                    <a:pt x="388369" y="153050"/>
                    <a:pt x="388369" y="341843"/>
                  </a:cubicBezTo>
                  <a:lnTo>
                    <a:pt x="386655" y="386047"/>
                  </a:lnTo>
                  <a:lnTo>
                    <a:pt x="386179" y="385572"/>
                  </a:lnTo>
                  <a:lnTo>
                    <a:pt x="342382" y="387663"/>
                  </a:lnTo>
                  <a:cubicBezTo>
                    <a:pt x="153291" y="387663"/>
                    <a:pt x="0" y="540713"/>
                    <a:pt x="0" y="729507"/>
                  </a:cubicBezTo>
                  <a:cubicBezTo>
                    <a:pt x="0" y="918300"/>
                    <a:pt x="153291" y="1071350"/>
                    <a:pt x="342382" y="1071350"/>
                  </a:cubicBezTo>
                  <a:lnTo>
                    <a:pt x="1073418" y="1071731"/>
                  </a:lnTo>
                  <a:lnTo>
                    <a:pt x="1073323" y="1071635"/>
                  </a:lnTo>
                  <a:lnTo>
                    <a:pt x="1073418" y="1071731"/>
                  </a:lnTo>
                  <a:lnTo>
                    <a:pt x="1073132" y="341843"/>
                  </a:lnTo>
                  <a:close/>
                  <a:moveTo>
                    <a:pt x="837959" y="844342"/>
                  </a:moveTo>
                  <a:lnTo>
                    <a:pt x="377324" y="844342"/>
                  </a:lnTo>
                  <a:cubicBezTo>
                    <a:pt x="304487" y="844342"/>
                    <a:pt x="245361" y="783407"/>
                    <a:pt x="245361" y="710684"/>
                  </a:cubicBezTo>
                  <a:cubicBezTo>
                    <a:pt x="245361" y="637962"/>
                    <a:pt x="304487" y="578928"/>
                    <a:pt x="377324" y="578928"/>
                  </a:cubicBezTo>
                  <a:lnTo>
                    <a:pt x="572128" y="578928"/>
                  </a:lnTo>
                  <a:lnTo>
                    <a:pt x="572033" y="578833"/>
                  </a:lnTo>
                  <a:lnTo>
                    <a:pt x="572128" y="578928"/>
                  </a:lnTo>
                  <a:lnTo>
                    <a:pt x="572128" y="376541"/>
                  </a:lnTo>
                  <a:cubicBezTo>
                    <a:pt x="572128" y="303819"/>
                    <a:pt x="631159" y="244785"/>
                    <a:pt x="704091" y="244785"/>
                  </a:cubicBezTo>
                  <a:cubicBezTo>
                    <a:pt x="776928" y="244785"/>
                    <a:pt x="837959" y="303819"/>
                    <a:pt x="837959" y="376541"/>
                  </a:cubicBezTo>
                  <a:lnTo>
                    <a:pt x="838530" y="844817"/>
                  </a:lnTo>
                  <a:lnTo>
                    <a:pt x="837959" y="844342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9" name="Graphic 6">
              <a:extLst>
                <a:ext uri="{FF2B5EF4-FFF2-40B4-BE49-F238E27FC236}">
                  <a16:creationId xmlns:a16="http://schemas.microsoft.com/office/drawing/2014/main" id="{D5ED4498-EB77-E8BE-31DA-0872FDD85FEB}"/>
                </a:ext>
              </a:extLst>
            </p:cNvPr>
            <p:cNvSpPr/>
            <p:nvPr/>
          </p:nvSpPr>
          <p:spPr>
            <a:xfrm>
              <a:off x="-6953645" y="-2135277"/>
              <a:ext cx="243456" cy="411143"/>
            </a:xfrm>
            <a:custGeom>
              <a:avLst/>
              <a:gdLst>
                <a:gd name="connsiteX0" fmla="*/ 188329 w 243456"/>
                <a:gd name="connsiteY0" fmla="*/ 196779 h 411143"/>
                <a:gd name="connsiteX1" fmla="*/ 113207 w 243456"/>
                <a:gd name="connsiteY1" fmla="*/ 135654 h 411143"/>
                <a:gd name="connsiteX2" fmla="*/ 86738 w 243456"/>
                <a:gd name="connsiteY2" fmla="*/ 101431 h 411143"/>
                <a:gd name="connsiteX3" fmla="*/ 123680 w 243456"/>
                <a:gd name="connsiteY3" fmla="*/ 78331 h 411143"/>
                <a:gd name="connsiteX4" fmla="*/ 213655 w 243456"/>
                <a:gd name="connsiteY4" fmla="*/ 121299 h 411143"/>
                <a:gd name="connsiteX5" fmla="*/ 228032 w 243456"/>
                <a:gd name="connsiteY5" fmla="*/ 52950 h 411143"/>
                <a:gd name="connsiteX6" fmla="*/ 123109 w 243456"/>
                <a:gd name="connsiteY6" fmla="*/ 0 h 411143"/>
                <a:gd name="connsiteX7" fmla="*/ 13234 w 243456"/>
                <a:gd name="connsiteY7" fmla="*/ 98104 h 411143"/>
                <a:gd name="connsiteX8" fmla="*/ 51890 w 243456"/>
                <a:gd name="connsiteY8" fmla="*/ 179668 h 411143"/>
                <a:gd name="connsiteX9" fmla="*/ 141294 w 243456"/>
                <a:gd name="connsiteY9" fmla="*/ 256288 h 411143"/>
                <a:gd name="connsiteX10" fmla="*/ 169953 w 243456"/>
                <a:gd name="connsiteY10" fmla="*/ 300396 h 411143"/>
                <a:gd name="connsiteX11" fmla="*/ 126917 w 243456"/>
                <a:gd name="connsiteY11" fmla="*/ 332908 h 411143"/>
                <a:gd name="connsiteX12" fmla="*/ 21518 w 243456"/>
                <a:gd name="connsiteY12" fmla="*/ 275015 h 411143"/>
                <a:gd name="connsiteX13" fmla="*/ 0 w 243456"/>
                <a:gd name="connsiteY13" fmla="*/ 343365 h 411143"/>
                <a:gd name="connsiteX14" fmla="*/ 123109 w 243456"/>
                <a:gd name="connsiteY14" fmla="*/ 411144 h 411143"/>
                <a:gd name="connsiteX15" fmla="*/ 243456 w 243456"/>
                <a:gd name="connsiteY15" fmla="*/ 299256 h 411143"/>
                <a:gd name="connsiteX16" fmla="*/ 188329 w 243456"/>
                <a:gd name="connsiteY16" fmla="*/ 196779 h 411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3456" h="411143">
                  <a:moveTo>
                    <a:pt x="188329" y="196779"/>
                  </a:moveTo>
                  <a:cubicBezTo>
                    <a:pt x="166811" y="177481"/>
                    <a:pt x="144151" y="160370"/>
                    <a:pt x="113207" y="135654"/>
                  </a:cubicBezTo>
                  <a:cubicBezTo>
                    <a:pt x="101591" y="126243"/>
                    <a:pt x="86738" y="113599"/>
                    <a:pt x="86738" y="101431"/>
                  </a:cubicBezTo>
                  <a:cubicBezTo>
                    <a:pt x="86738" y="83275"/>
                    <a:pt x="106637" y="78331"/>
                    <a:pt x="123680" y="78331"/>
                  </a:cubicBezTo>
                  <a:cubicBezTo>
                    <a:pt x="154624" y="78331"/>
                    <a:pt x="190519" y="94872"/>
                    <a:pt x="213655" y="121299"/>
                  </a:cubicBezTo>
                  <a:lnTo>
                    <a:pt x="228032" y="52950"/>
                  </a:lnTo>
                  <a:cubicBezTo>
                    <a:pt x="211465" y="26522"/>
                    <a:pt x="171762" y="0"/>
                    <a:pt x="123109" y="0"/>
                  </a:cubicBezTo>
                  <a:cubicBezTo>
                    <a:pt x="62935" y="0"/>
                    <a:pt x="13234" y="35268"/>
                    <a:pt x="13234" y="98104"/>
                  </a:cubicBezTo>
                  <a:cubicBezTo>
                    <a:pt x="13234" y="133372"/>
                    <a:pt x="31991" y="158754"/>
                    <a:pt x="51890" y="179668"/>
                  </a:cubicBezTo>
                  <a:cubicBezTo>
                    <a:pt x="73979" y="202768"/>
                    <a:pt x="103781" y="225392"/>
                    <a:pt x="141294" y="256288"/>
                  </a:cubicBezTo>
                  <a:cubicBezTo>
                    <a:pt x="159480" y="271688"/>
                    <a:pt x="169953" y="283285"/>
                    <a:pt x="169953" y="300396"/>
                  </a:cubicBezTo>
                  <a:cubicBezTo>
                    <a:pt x="169953" y="322451"/>
                    <a:pt x="151196" y="332908"/>
                    <a:pt x="126917" y="332908"/>
                  </a:cubicBezTo>
                  <a:cubicBezTo>
                    <a:pt x="88261" y="332908"/>
                    <a:pt x="45226" y="308667"/>
                    <a:pt x="21518" y="275015"/>
                  </a:cubicBezTo>
                  <a:lnTo>
                    <a:pt x="0" y="343365"/>
                  </a:lnTo>
                  <a:cubicBezTo>
                    <a:pt x="13234" y="375876"/>
                    <a:pt x="62935" y="411144"/>
                    <a:pt x="123109" y="411144"/>
                  </a:cubicBezTo>
                  <a:cubicBezTo>
                    <a:pt x="193756" y="411144"/>
                    <a:pt x="243456" y="366465"/>
                    <a:pt x="243456" y="299256"/>
                  </a:cubicBezTo>
                  <a:cubicBezTo>
                    <a:pt x="243456" y="253626"/>
                    <a:pt x="218702" y="223301"/>
                    <a:pt x="188329" y="196779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0" name="Graphic 6">
              <a:extLst>
                <a:ext uri="{FF2B5EF4-FFF2-40B4-BE49-F238E27FC236}">
                  <a16:creationId xmlns:a16="http://schemas.microsoft.com/office/drawing/2014/main" id="{1458F3C7-F33C-2B63-C920-829482C3501E}"/>
                </a:ext>
              </a:extLst>
            </p:cNvPr>
            <p:cNvSpPr/>
            <p:nvPr/>
          </p:nvSpPr>
          <p:spPr>
            <a:xfrm>
              <a:off x="-6609169" y="-2127482"/>
              <a:ext cx="322958" cy="395743"/>
            </a:xfrm>
            <a:custGeom>
              <a:avLst/>
              <a:gdLst>
                <a:gd name="connsiteX0" fmla="*/ 160622 w 322958"/>
                <a:gd name="connsiteY0" fmla="*/ 146586 h 395743"/>
                <a:gd name="connsiteX1" fmla="*/ 80073 w 322958"/>
                <a:gd name="connsiteY1" fmla="*/ 0 h 395743"/>
                <a:gd name="connsiteX2" fmla="*/ 0 w 322958"/>
                <a:gd name="connsiteY2" fmla="*/ 0 h 395743"/>
                <a:gd name="connsiteX3" fmla="*/ 125870 w 322958"/>
                <a:gd name="connsiteY3" fmla="*/ 230336 h 395743"/>
                <a:gd name="connsiteX4" fmla="*/ 125870 w 322958"/>
                <a:gd name="connsiteY4" fmla="*/ 395744 h 395743"/>
                <a:gd name="connsiteX5" fmla="*/ 198231 w 322958"/>
                <a:gd name="connsiteY5" fmla="*/ 395744 h 395743"/>
                <a:gd name="connsiteX6" fmla="*/ 198231 w 322958"/>
                <a:gd name="connsiteY6" fmla="*/ 230336 h 395743"/>
                <a:gd name="connsiteX7" fmla="*/ 322959 w 322958"/>
                <a:gd name="connsiteY7" fmla="*/ 0 h 395743"/>
                <a:gd name="connsiteX8" fmla="*/ 241267 w 322958"/>
                <a:gd name="connsiteY8" fmla="*/ 0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2958" h="395743">
                  <a:moveTo>
                    <a:pt x="160622" y="146586"/>
                  </a:moveTo>
                  <a:lnTo>
                    <a:pt x="80073" y="0"/>
                  </a:lnTo>
                  <a:lnTo>
                    <a:pt x="0" y="0"/>
                  </a:lnTo>
                  <a:lnTo>
                    <a:pt x="125870" y="230336"/>
                  </a:lnTo>
                  <a:lnTo>
                    <a:pt x="125870" y="395744"/>
                  </a:lnTo>
                  <a:lnTo>
                    <a:pt x="198231" y="395744"/>
                  </a:lnTo>
                  <a:lnTo>
                    <a:pt x="198231" y="230336"/>
                  </a:lnTo>
                  <a:lnTo>
                    <a:pt x="322959" y="0"/>
                  </a:lnTo>
                  <a:lnTo>
                    <a:pt x="241267" y="0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1" name="Graphic 6">
              <a:extLst>
                <a:ext uri="{FF2B5EF4-FFF2-40B4-BE49-F238E27FC236}">
                  <a16:creationId xmlns:a16="http://schemas.microsoft.com/office/drawing/2014/main" id="{8D071A38-2D37-81B6-004D-9840CE12DA42}"/>
                </a:ext>
              </a:extLst>
            </p:cNvPr>
            <p:cNvSpPr/>
            <p:nvPr/>
          </p:nvSpPr>
          <p:spPr>
            <a:xfrm>
              <a:off x="-6148248" y="-2127482"/>
              <a:ext cx="339525" cy="395743"/>
            </a:xfrm>
            <a:custGeom>
              <a:avLst/>
              <a:gdLst>
                <a:gd name="connsiteX0" fmla="*/ 124251 w 339525"/>
                <a:gd name="connsiteY0" fmla="*/ 0 h 395743"/>
                <a:gd name="connsiteX1" fmla="*/ 0 w 339525"/>
                <a:gd name="connsiteY1" fmla="*/ 0 h 395743"/>
                <a:gd name="connsiteX2" fmla="*/ 0 w 339525"/>
                <a:gd name="connsiteY2" fmla="*/ 395744 h 395743"/>
                <a:gd name="connsiteX3" fmla="*/ 124251 w 339525"/>
                <a:gd name="connsiteY3" fmla="*/ 395744 h 395743"/>
                <a:gd name="connsiteX4" fmla="*/ 339525 w 339525"/>
                <a:gd name="connsiteY4" fmla="*/ 197824 h 395743"/>
                <a:gd name="connsiteX5" fmla="*/ 124251 w 339525"/>
                <a:gd name="connsiteY5" fmla="*/ 0 h 395743"/>
                <a:gd name="connsiteX6" fmla="*/ 145198 w 339525"/>
                <a:gd name="connsiteY6" fmla="*/ 317412 h 395743"/>
                <a:gd name="connsiteX7" fmla="*/ 72361 w 339525"/>
                <a:gd name="connsiteY7" fmla="*/ 317412 h 395743"/>
                <a:gd name="connsiteX8" fmla="*/ 72361 w 339525"/>
                <a:gd name="connsiteY8" fmla="*/ 78236 h 395743"/>
                <a:gd name="connsiteX9" fmla="*/ 145198 w 339525"/>
                <a:gd name="connsiteY9" fmla="*/ 78236 h 395743"/>
                <a:gd name="connsiteX10" fmla="*/ 265546 w 339525"/>
                <a:gd name="connsiteY10" fmla="*/ 197824 h 395743"/>
                <a:gd name="connsiteX11" fmla="*/ 145198 w 339525"/>
                <a:gd name="connsiteY11" fmla="*/ 317412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9525" h="395743">
                  <a:moveTo>
                    <a:pt x="124251" y="0"/>
                  </a:moveTo>
                  <a:lnTo>
                    <a:pt x="0" y="0"/>
                  </a:lnTo>
                  <a:lnTo>
                    <a:pt x="0" y="395744"/>
                  </a:lnTo>
                  <a:lnTo>
                    <a:pt x="124251" y="395744"/>
                  </a:lnTo>
                  <a:cubicBezTo>
                    <a:pt x="247360" y="395744"/>
                    <a:pt x="339525" y="322451"/>
                    <a:pt x="339525" y="197824"/>
                  </a:cubicBezTo>
                  <a:cubicBezTo>
                    <a:pt x="339525" y="71582"/>
                    <a:pt x="248979" y="0"/>
                    <a:pt x="124251" y="0"/>
                  </a:cubicBezTo>
                  <a:close/>
                  <a:moveTo>
                    <a:pt x="145198" y="317412"/>
                  </a:moveTo>
                  <a:lnTo>
                    <a:pt x="72361" y="317412"/>
                  </a:lnTo>
                  <a:lnTo>
                    <a:pt x="72361" y="78236"/>
                  </a:lnTo>
                  <a:lnTo>
                    <a:pt x="145198" y="78236"/>
                  </a:lnTo>
                  <a:cubicBezTo>
                    <a:pt x="215845" y="78236"/>
                    <a:pt x="265546" y="130615"/>
                    <a:pt x="265546" y="197824"/>
                  </a:cubicBezTo>
                  <a:cubicBezTo>
                    <a:pt x="265546" y="270072"/>
                    <a:pt x="213084" y="317412"/>
                    <a:pt x="145198" y="317412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2" name="Graphic 6">
              <a:extLst>
                <a:ext uri="{FF2B5EF4-FFF2-40B4-BE49-F238E27FC236}">
                  <a16:creationId xmlns:a16="http://schemas.microsoft.com/office/drawing/2014/main" id="{9AEBFFE3-D832-5FA2-8F34-D6C82A74755C}"/>
                </a:ext>
              </a:extLst>
            </p:cNvPr>
            <p:cNvSpPr/>
            <p:nvPr/>
          </p:nvSpPr>
          <p:spPr>
            <a:xfrm>
              <a:off x="-5497952" y="-2238229"/>
              <a:ext cx="79406" cy="79281"/>
            </a:xfrm>
            <a:custGeom>
              <a:avLst/>
              <a:gdLst>
                <a:gd name="connsiteX0" fmla="*/ 39703 w 79406"/>
                <a:gd name="connsiteY0" fmla="*/ 79282 h 79281"/>
                <a:gd name="connsiteX1" fmla="*/ 79407 w 79406"/>
                <a:gd name="connsiteY1" fmla="*/ 39641 h 79281"/>
                <a:gd name="connsiteX2" fmla="*/ 39703 w 79406"/>
                <a:gd name="connsiteY2" fmla="*/ 0 h 79281"/>
                <a:gd name="connsiteX3" fmla="*/ 0 w 79406"/>
                <a:gd name="connsiteY3" fmla="*/ 39641 h 79281"/>
                <a:gd name="connsiteX4" fmla="*/ 39703 w 79406"/>
                <a:gd name="connsiteY4" fmla="*/ 79282 h 7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06" h="79281">
                  <a:moveTo>
                    <a:pt x="39703" y="79282"/>
                  </a:moveTo>
                  <a:cubicBezTo>
                    <a:pt x="61793" y="79282"/>
                    <a:pt x="79407" y="62171"/>
                    <a:pt x="79407" y="39641"/>
                  </a:cubicBezTo>
                  <a:cubicBezTo>
                    <a:pt x="79407" y="17587"/>
                    <a:pt x="61697" y="0"/>
                    <a:pt x="39703" y="0"/>
                  </a:cubicBezTo>
                  <a:cubicBezTo>
                    <a:pt x="17043" y="0"/>
                    <a:pt x="0" y="17682"/>
                    <a:pt x="0" y="39641"/>
                  </a:cubicBezTo>
                  <a:cubicBezTo>
                    <a:pt x="0" y="62171"/>
                    <a:pt x="17138" y="79282"/>
                    <a:pt x="39703" y="79282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3" name="Graphic 6">
              <a:extLst>
                <a:ext uri="{FF2B5EF4-FFF2-40B4-BE49-F238E27FC236}">
                  <a16:creationId xmlns:a16="http://schemas.microsoft.com/office/drawing/2014/main" id="{601CAA41-20FD-0E5D-D1A5-CD95B86B88EE}"/>
                </a:ext>
              </a:extLst>
            </p:cNvPr>
            <p:cNvSpPr/>
            <p:nvPr/>
          </p:nvSpPr>
          <p:spPr>
            <a:xfrm>
              <a:off x="-5613825" y="-2238229"/>
              <a:ext cx="79406" cy="79281"/>
            </a:xfrm>
            <a:custGeom>
              <a:avLst/>
              <a:gdLst>
                <a:gd name="connsiteX0" fmla="*/ 39704 w 79406"/>
                <a:gd name="connsiteY0" fmla="*/ 79282 h 79281"/>
                <a:gd name="connsiteX1" fmla="*/ 79407 w 79406"/>
                <a:gd name="connsiteY1" fmla="*/ 39641 h 79281"/>
                <a:gd name="connsiteX2" fmla="*/ 39704 w 79406"/>
                <a:gd name="connsiteY2" fmla="*/ 0 h 79281"/>
                <a:gd name="connsiteX3" fmla="*/ 0 w 79406"/>
                <a:gd name="connsiteY3" fmla="*/ 39641 h 79281"/>
                <a:gd name="connsiteX4" fmla="*/ 39704 w 79406"/>
                <a:gd name="connsiteY4" fmla="*/ 79282 h 7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06" h="79281">
                  <a:moveTo>
                    <a:pt x="39704" y="79282"/>
                  </a:moveTo>
                  <a:cubicBezTo>
                    <a:pt x="62364" y="79282"/>
                    <a:pt x="79407" y="62171"/>
                    <a:pt x="79407" y="39641"/>
                  </a:cubicBezTo>
                  <a:cubicBezTo>
                    <a:pt x="79407" y="17587"/>
                    <a:pt x="62269" y="0"/>
                    <a:pt x="39704" y="0"/>
                  </a:cubicBezTo>
                  <a:cubicBezTo>
                    <a:pt x="17614" y="0"/>
                    <a:pt x="0" y="17682"/>
                    <a:pt x="0" y="39641"/>
                  </a:cubicBezTo>
                  <a:cubicBezTo>
                    <a:pt x="-95" y="62171"/>
                    <a:pt x="17614" y="79282"/>
                    <a:pt x="39704" y="79282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4" name="Graphic 6">
              <a:extLst>
                <a:ext uri="{FF2B5EF4-FFF2-40B4-BE49-F238E27FC236}">
                  <a16:creationId xmlns:a16="http://schemas.microsoft.com/office/drawing/2014/main" id="{8F5A4DE6-1A4D-E146-A810-6B14E512A04F}"/>
                </a:ext>
              </a:extLst>
            </p:cNvPr>
            <p:cNvSpPr/>
            <p:nvPr/>
          </p:nvSpPr>
          <p:spPr>
            <a:xfrm>
              <a:off x="-5708846" y="-2127482"/>
              <a:ext cx="383513" cy="395743"/>
            </a:xfrm>
            <a:custGeom>
              <a:avLst/>
              <a:gdLst>
                <a:gd name="connsiteX0" fmla="*/ 156243 w 383513"/>
                <a:gd name="connsiteY0" fmla="*/ 0 h 395743"/>
                <a:gd name="connsiteX1" fmla="*/ 0 w 383513"/>
                <a:gd name="connsiteY1" fmla="*/ 395744 h 395743"/>
                <a:gd name="connsiteX2" fmla="*/ 77788 w 383513"/>
                <a:gd name="connsiteY2" fmla="*/ 395744 h 395743"/>
                <a:gd name="connsiteX3" fmla="*/ 109779 w 383513"/>
                <a:gd name="connsiteY3" fmla="*/ 314751 h 395743"/>
                <a:gd name="connsiteX4" fmla="*/ 275353 w 383513"/>
                <a:gd name="connsiteY4" fmla="*/ 314751 h 395743"/>
                <a:gd name="connsiteX5" fmla="*/ 307344 w 383513"/>
                <a:gd name="connsiteY5" fmla="*/ 395744 h 395743"/>
                <a:gd name="connsiteX6" fmla="*/ 383513 w 383513"/>
                <a:gd name="connsiteY6" fmla="*/ 395744 h 395743"/>
                <a:gd name="connsiteX7" fmla="*/ 227271 w 383513"/>
                <a:gd name="connsiteY7" fmla="*/ 0 h 395743"/>
                <a:gd name="connsiteX8" fmla="*/ 156243 w 383513"/>
                <a:gd name="connsiteY8" fmla="*/ 0 h 395743"/>
                <a:gd name="connsiteX9" fmla="*/ 139676 w 383513"/>
                <a:gd name="connsiteY9" fmla="*/ 238036 h 395743"/>
                <a:gd name="connsiteX10" fmla="*/ 192709 w 383513"/>
                <a:gd name="connsiteY10" fmla="*/ 104663 h 395743"/>
                <a:gd name="connsiteX11" fmla="*/ 245170 w 383513"/>
                <a:gd name="connsiteY11" fmla="*/ 238036 h 395743"/>
                <a:gd name="connsiteX12" fmla="*/ 139676 w 383513"/>
                <a:gd name="connsiteY12" fmla="*/ 238036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3513" h="395743">
                  <a:moveTo>
                    <a:pt x="156243" y="0"/>
                  </a:moveTo>
                  <a:lnTo>
                    <a:pt x="0" y="395744"/>
                  </a:lnTo>
                  <a:lnTo>
                    <a:pt x="77788" y="395744"/>
                  </a:lnTo>
                  <a:lnTo>
                    <a:pt x="109779" y="314751"/>
                  </a:lnTo>
                  <a:lnTo>
                    <a:pt x="275353" y="314751"/>
                  </a:lnTo>
                  <a:lnTo>
                    <a:pt x="307344" y="395744"/>
                  </a:lnTo>
                  <a:lnTo>
                    <a:pt x="383513" y="395744"/>
                  </a:lnTo>
                  <a:lnTo>
                    <a:pt x="227271" y="0"/>
                  </a:lnTo>
                  <a:lnTo>
                    <a:pt x="156243" y="0"/>
                  </a:lnTo>
                  <a:close/>
                  <a:moveTo>
                    <a:pt x="139676" y="238036"/>
                  </a:moveTo>
                  <a:lnTo>
                    <a:pt x="192709" y="104663"/>
                  </a:lnTo>
                  <a:lnTo>
                    <a:pt x="245170" y="238036"/>
                  </a:lnTo>
                  <a:lnTo>
                    <a:pt x="139676" y="238036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5" name="Graphic 6">
              <a:extLst>
                <a:ext uri="{FF2B5EF4-FFF2-40B4-BE49-F238E27FC236}">
                  <a16:creationId xmlns:a16="http://schemas.microsoft.com/office/drawing/2014/main" id="{60DEF797-22D7-0820-1902-4F6C14AAE033}"/>
                </a:ext>
              </a:extLst>
            </p:cNvPr>
            <p:cNvSpPr/>
            <p:nvPr/>
          </p:nvSpPr>
          <p:spPr>
            <a:xfrm>
              <a:off x="-5186609" y="-2127482"/>
              <a:ext cx="328956" cy="395743"/>
            </a:xfrm>
            <a:custGeom>
              <a:avLst/>
              <a:gdLst>
                <a:gd name="connsiteX0" fmla="*/ 256691 w 328956"/>
                <a:gd name="connsiteY0" fmla="*/ 268360 h 395743"/>
                <a:gd name="connsiteX1" fmla="*/ 72266 w 328956"/>
                <a:gd name="connsiteY1" fmla="*/ 0 h 395743"/>
                <a:gd name="connsiteX2" fmla="*/ 0 w 328956"/>
                <a:gd name="connsiteY2" fmla="*/ 0 h 395743"/>
                <a:gd name="connsiteX3" fmla="*/ 0 w 328956"/>
                <a:gd name="connsiteY3" fmla="*/ 395744 h 395743"/>
                <a:gd name="connsiteX4" fmla="*/ 72266 w 328956"/>
                <a:gd name="connsiteY4" fmla="*/ 395744 h 395743"/>
                <a:gd name="connsiteX5" fmla="*/ 72266 w 328956"/>
                <a:gd name="connsiteY5" fmla="*/ 128904 h 395743"/>
                <a:gd name="connsiteX6" fmla="*/ 256120 w 328956"/>
                <a:gd name="connsiteY6" fmla="*/ 395744 h 395743"/>
                <a:gd name="connsiteX7" fmla="*/ 328957 w 328956"/>
                <a:gd name="connsiteY7" fmla="*/ 395744 h 395743"/>
                <a:gd name="connsiteX8" fmla="*/ 328957 w 328956"/>
                <a:gd name="connsiteY8" fmla="*/ 0 h 395743"/>
                <a:gd name="connsiteX9" fmla="*/ 256691 w 328956"/>
                <a:gd name="connsiteY9" fmla="*/ 0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8956" h="395743">
                  <a:moveTo>
                    <a:pt x="256691" y="268360"/>
                  </a:moveTo>
                  <a:lnTo>
                    <a:pt x="72266" y="0"/>
                  </a:lnTo>
                  <a:lnTo>
                    <a:pt x="0" y="0"/>
                  </a:lnTo>
                  <a:lnTo>
                    <a:pt x="0" y="395744"/>
                  </a:lnTo>
                  <a:lnTo>
                    <a:pt x="72266" y="395744"/>
                  </a:lnTo>
                  <a:lnTo>
                    <a:pt x="72266" y="128904"/>
                  </a:lnTo>
                  <a:lnTo>
                    <a:pt x="256120" y="395744"/>
                  </a:lnTo>
                  <a:lnTo>
                    <a:pt x="328957" y="395744"/>
                  </a:lnTo>
                  <a:lnTo>
                    <a:pt x="328957" y="0"/>
                  </a:lnTo>
                  <a:lnTo>
                    <a:pt x="256691" y="0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6" name="Graphic 6">
              <a:extLst>
                <a:ext uri="{FF2B5EF4-FFF2-40B4-BE49-F238E27FC236}">
                  <a16:creationId xmlns:a16="http://schemas.microsoft.com/office/drawing/2014/main" id="{1F8EA1A3-5BF8-0A54-BAE7-37E77CF16172}"/>
                </a:ext>
              </a:extLst>
            </p:cNvPr>
            <p:cNvSpPr/>
            <p:nvPr/>
          </p:nvSpPr>
          <p:spPr>
            <a:xfrm>
              <a:off x="-4675513" y="-2127482"/>
              <a:ext cx="209751" cy="395743"/>
            </a:xfrm>
            <a:custGeom>
              <a:avLst/>
              <a:gdLst>
                <a:gd name="connsiteX0" fmla="*/ 72361 w 209751"/>
                <a:gd name="connsiteY0" fmla="*/ 0 h 395743"/>
                <a:gd name="connsiteX1" fmla="*/ 0 w 209751"/>
                <a:gd name="connsiteY1" fmla="*/ 0 h 395743"/>
                <a:gd name="connsiteX2" fmla="*/ 0 w 209751"/>
                <a:gd name="connsiteY2" fmla="*/ 395744 h 395743"/>
                <a:gd name="connsiteX3" fmla="*/ 209752 w 209751"/>
                <a:gd name="connsiteY3" fmla="*/ 395744 h 395743"/>
                <a:gd name="connsiteX4" fmla="*/ 209752 w 209751"/>
                <a:gd name="connsiteY4" fmla="*/ 317412 h 395743"/>
                <a:gd name="connsiteX5" fmla="*/ 72361 w 209751"/>
                <a:gd name="connsiteY5" fmla="*/ 317412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751" h="395743">
                  <a:moveTo>
                    <a:pt x="72361" y="0"/>
                  </a:moveTo>
                  <a:lnTo>
                    <a:pt x="0" y="0"/>
                  </a:lnTo>
                  <a:lnTo>
                    <a:pt x="0" y="395744"/>
                  </a:lnTo>
                  <a:lnTo>
                    <a:pt x="209752" y="395744"/>
                  </a:lnTo>
                  <a:lnTo>
                    <a:pt x="209752" y="317412"/>
                  </a:lnTo>
                  <a:lnTo>
                    <a:pt x="72361" y="317412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7" name="Graphic 6">
              <a:extLst>
                <a:ext uri="{FF2B5EF4-FFF2-40B4-BE49-F238E27FC236}">
                  <a16:creationId xmlns:a16="http://schemas.microsoft.com/office/drawing/2014/main" id="{20F87DE9-D623-7F1F-8F2A-AB6E5635AFC0}"/>
                </a:ext>
              </a:extLst>
            </p:cNvPr>
            <p:cNvSpPr/>
            <p:nvPr/>
          </p:nvSpPr>
          <p:spPr>
            <a:xfrm>
              <a:off x="-4319420" y="-2127482"/>
              <a:ext cx="72360" cy="395743"/>
            </a:xfrm>
            <a:custGeom>
              <a:avLst/>
              <a:gdLst>
                <a:gd name="connsiteX0" fmla="*/ 0 w 72360"/>
                <a:gd name="connsiteY0" fmla="*/ 0 h 395743"/>
                <a:gd name="connsiteX1" fmla="*/ 72361 w 72360"/>
                <a:gd name="connsiteY1" fmla="*/ 0 h 395743"/>
                <a:gd name="connsiteX2" fmla="*/ 72361 w 72360"/>
                <a:gd name="connsiteY2" fmla="*/ 395744 h 395743"/>
                <a:gd name="connsiteX3" fmla="*/ 0 w 72360"/>
                <a:gd name="connsiteY3" fmla="*/ 395744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360" h="395743">
                  <a:moveTo>
                    <a:pt x="0" y="0"/>
                  </a:moveTo>
                  <a:lnTo>
                    <a:pt x="72361" y="0"/>
                  </a:lnTo>
                  <a:lnTo>
                    <a:pt x="72361" y="395744"/>
                  </a:lnTo>
                  <a:lnTo>
                    <a:pt x="0" y="395744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8" name="Graphic 6">
              <a:extLst>
                <a:ext uri="{FF2B5EF4-FFF2-40B4-BE49-F238E27FC236}">
                  <a16:creationId xmlns:a16="http://schemas.microsoft.com/office/drawing/2014/main" id="{86A9F0D6-53E1-269F-230D-73EF848297C3}"/>
                </a:ext>
              </a:extLst>
            </p:cNvPr>
            <p:cNvSpPr/>
            <p:nvPr/>
          </p:nvSpPr>
          <p:spPr>
            <a:xfrm>
              <a:off x="-4065014" y="-2127482"/>
              <a:ext cx="72360" cy="395743"/>
            </a:xfrm>
            <a:custGeom>
              <a:avLst/>
              <a:gdLst>
                <a:gd name="connsiteX0" fmla="*/ 0 w 72360"/>
                <a:gd name="connsiteY0" fmla="*/ 0 h 395743"/>
                <a:gd name="connsiteX1" fmla="*/ 72361 w 72360"/>
                <a:gd name="connsiteY1" fmla="*/ 0 h 395743"/>
                <a:gd name="connsiteX2" fmla="*/ 72361 w 72360"/>
                <a:gd name="connsiteY2" fmla="*/ 395744 h 395743"/>
                <a:gd name="connsiteX3" fmla="*/ 0 w 72360"/>
                <a:gd name="connsiteY3" fmla="*/ 395744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360" h="395743">
                  <a:moveTo>
                    <a:pt x="0" y="0"/>
                  </a:moveTo>
                  <a:lnTo>
                    <a:pt x="72361" y="0"/>
                  </a:lnTo>
                  <a:lnTo>
                    <a:pt x="72361" y="395744"/>
                  </a:lnTo>
                  <a:lnTo>
                    <a:pt x="0" y="395744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9" name="Graphic 6">
              <a:extLst>
                <a:ext uri="{FF2B5EF4-FFF2-40B4-BE49-F238E27FC236}">
                  <a16:creationId xmlns:a16="http://schemas.microsoft.com/office/drawing/2014/main" id="{62BC8455-41DB-99C7-8C25-ADC963AB129D}"/>
                </a:ext>
              </a:extLst>
            </p:cNvPr>
            <p:cNvSpPr/>
            <p:nvPr/>
          </p:nvSpPr>
          <p:spPr>
            <a:xfrm>
              <a:off x="-3850312" y="-2127482"/>
              <a:ext cx="305344" cy="395743"/>
            </a:xfrm>
            <a:custGeom>
              <a:avLst/>
              <a:gdLst>
                <a:gd name="connsiteX0" fmla="*/ 0 w 305344"/>
                <a:gd name="connsiteY0" fmla="*/ 77095 h 395743"/>
                <a:gd name="connsiteX1" fmla="*/ 116539 w 305344"/>
                <a:gd name="connsiteY1" fmla="*/ 77095 h 395743"/>
                <a:gd name="connsiteX2" fmla="*/ 116539 w 305344"/>
                <a:gd name="connsiteY2" fmla="*/ 395744 h 395743"/>
                <a:gd name="connsiteX3" fmla="*/ 188805 w 305344"/>
                <a:gd name="connsiteY3" fmla="*/ 395744 h 395743"/>
                <a:gd name="connsiteX4" fmla="*/ 188805 w 305344"/>
                <a:gd name="connsiteY4" fmla="*/ 77095 h 395743"/>
                <a:gd name="connsiteX5" fmla="*/ 305344 w 305344"/>
                <a:gd name="connsiteY5" fmla="*/ 77095 h 395743"/>
                <a:gd name="connsiteX6" fmla="*/ 305344 w 305344"/>
                <a:gd name="connsiteY6" fmla="*/ 0 h 395743"/>
                <a:gd name="connsiteX7" fmla="*/ 0 w 305344"/>
                <a:gd name="connsiteY7" fmla="*/ 0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5344" h="395743">
                  <a:moveTo>
                    <a:pt x="0" y="77095"/>
                  </a:moveTo>
                  <a:lnTo>
                    <a:pt x="116539" y="77095"/>
                  </a:lnTo>
                  <a:lnTo>
                    <a:pt x="116539" y="395744"/>
                  </a:lnTo>
                  <a:lnTo>
                    <a:pt x="188805" y="395744"/>
                  </a:lnTo>
                  <a:lnTo>
                    <a:pt x="188805" y="77095"/>
                  </a:lnTo>
                  <a:lnTo>
                    <a:pt x="305344" y="77095"/>
                  </a:lnTo>
                  <a:lnTo>
                    <a:pt x="30534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20" name="Graphic 6">
              <a:extLst>
                <a:ext uri="{FF2B5EF4-FFF2-40B4-BE49-F238E27FC236}">
                  <a16:creationId xmlns:a16="http://schemas.microsoft.com/office/drawing/2014/main" id="{8982F9F4-2CBD-D916-3AB5-D0682C5697B3}"/>
                </a:ext>
              </a:extLst>
            </p:cNvPr>
            <p:cNvSpPr/>
            <p:nvPr/>
          </p:nvSpPr>
          <p:spPr>
            <a:xfrm>
              <a:off x="-3442329" y="-2127482"/>
              <a:ext cx="305248" cy="395743"/>
            </a:xfrm>
            <a:custGeom>
              <a:avLst/>
              <a:gdLst>
                <a:gd name="connsiteX0" fmla="*/ 0 w 305248"/>
                <a:gd name="connsiteY0" fmla="*/ 77095 h 395743"/>
                <a:gd name="connsiteX1" fmla="*/ 116444 w 305248"/>
                <a:gd name="connsiteY1" fmla="*/ 77095 h 395743"/>
                <a:gd name="connsiteX2" fmla="*/ 116444 w 305248"/>
                <a:gd name="connsiteY2" fmla="*/ 395744 h 395743"/>
                <a:gd name="connsiteX3" fmla="*/ 188805 w 305248"/>
                <a:gd name="connsiteY3" fmla="*/ 395744 h 395743"/>
                <a:gd name="connsiteX4" fmla="*/ 188805 w 305248"/>
                <a:gd name="connsiteY4" fmla="*/ 77095 h 395743"/>
                <a:gd name="connsiteX5" fmla="*/ 305249 w 305248"/>
                <a:gd name="connsiteY5" fmla="*/ 77095 h 395743"/>
                <a:gd name="connsiteX6" fmla="*/ 305249 w 305248"/>
                <a:gd name="connsiteY6" fmla="*/ 0 h 395743"/>
                <a:gd name="connsiteX7" fmla="*/ 0 w 305248"/>
                <a:gd name="connsiteY7" fmla="*/ 0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5248" h="395743">
                  <a:moveTo>
                    <a:pt x="0" y="77095"/>
                  </a:moveTo>
                  <a:lnTo>
                    <a:pt x="116444" y="77095"/>
                  </a:lnTo>
                  <a:lnTo>
                    <a:pt x="116444" y="395744"/>
                  </a:lnTo>
                  <a:lnTo>
                    <a:pt x="188805" y="395744"/>
                  </a:lnTo>
                  <a:lnTo>
                    <a:pt x="188805" y="77095"/>
                  </a:lnTo>
                  <a:lnTo>
                    <a:pt x="305249" y="77095"/>
                  </a:lnTo>
                  <a:lnTo>
                    <a:pt x="30524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21" name="Graphic 6">
              <a:extLst>
                <a:ext uri="{FF2B5EF4-FFF2-40B4-BE49-F238E27FC236}">
                  <a16:creationId xmlns:a16="http://schemas.microsoft.com/office/drawing/2014/main" id="{642D502B-6F34-9212-85C0-C5C924712734}"/>
                </a:ext>
              </a:extLst>
            </p:cNvPr>
            <p:cNvSpPr/>
            <p:nvPr/>
          </p:nvSpPr>
          <p:spPr>
            <a:xfrm>
              <a:off x="-3026159" y="-2135277"/>
              <a:ext cx="408458" cy="411238"/>
            </a:xfrm>
            <a:custGeom>
              <a:avLst/>
              <a:gdLst>
                <a:gd name="connsiteX0" fmla="*/ 204229 w 408458"/>
                <a:gd name="connsiteY0" fmla="*/ 0 h 411238"/>
                <a:gd name="connsiteX1" fmla="*/ 0 w 408458"/>
                <a:gd name="connsiteY1" fmla="*/ 205619 h 411238"/>
                <a:gd name="connsiteX2" fmla="*/ 204229 w 408458"/>
                <a:gd name="connsiteY2" fmla="*/ 411239 h 411238"/>
                <a:gd name="connsiteX3" fmla="*/ 408459 w 408458"/>
                <a:gd name="connsiteY3" fmla="*/ 205619 h 411238"/>
                <a:gd name="connsiteX4" fmla="*/ 204229 w 408458"/>
                <a:gd name="connsiteY4" fmla="*/ 0 h 411238"/>
                <a:gd name="connsiteX5" fmla="*/ 204229 w 408458"/>
                <a:gd name="connsiteY5" fmla="*/ 332908 h 411238"/>
                <a:gd name="connsiteX6" fmla="*/ 73980 w 408458"/>
                <a:gd name="connsiteY6" fmla="*/ 205619 h 411238"/>
                <a:gd name="connsiteX7" fmla="*/ 204229 w 408458"/>
                <a:gd name="connsiteY7" fmla="*/ 78331 h 411238"/>
                <a:gd name="connsiteX8" fmla="*/ 334003 w 408458"/>
                <a:gd name="connsiteY8" fmla="*/ 205619 h 411238"/>
                <a:gd name="connsiteX9" fmla="*/ 204229 w 408458"/>
                <a:gd name="connsiteY9" fmla="*/ 332908 h 411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8458" h="411238">
                  <a:moveTo>
                    <a:pt x="204229" y="0"/>
                  </a:moveTo>
                  <a:cubicBezTo>
                    <a:pt x="93784" y="0"/>
                    <a:pt x="0" y="88218"/>
                    <a:pt x="0" y="205619"/>
                  </a:cubicBezTo>
                  <a:cubicBezTo>
                    <a:pt x="0" y="323021"/>
                    <a:pt x="93879" y="411239"/>
                    <a:pt x="204229" y="411239"/>
                  </a:cubicBezTo>
                  <a:cubicBezTo>
                    <a:pt x="314580" y="411239"/>
                    <a:pt x="408459" y="323021"/>
                    <a:pt x="408459" y="205619"/>
                  </a:cubicBezTo>
                  <a:cubicBezTo>
                    <a:pt x="408554" y="86031"/>
                    <a:pt x="314675" y="0"/>
                    <a:pt x="204229" y="0"/>
                  </a:cubicBezTo>
                  <a:close/>
                  <a:moveTo>
                    <a:pt x="204229" y="332908"/>
                  </a:moveTo>
                  <a:cubicBezTo>
                    <a:pt x="130821" y="332908"/>
                    <a:pt x="73980" y="281669"/>
                    <a:pt x="73980" y="205619"/>
                  </a:cubicBezTo>
                  <a:cubicBezTo>
                    <a:pt x="73980" y="129570"/>
                    <a:pt x="130821" y="78331"/>
                    <a:pt x="204229" y="78331"/>
                  </a:cubicBezTo>
                  <a:cubicBezTo>
                    <a:pt x="277638" y="78331"/>
                    <a:pt x="334003" y="129570"/>
                    <a:pt x="334003" y="205619"/>
                  </a:cubicBezTo>
                  <a:cubicBezTo>
                    <a:pt x="334003" y="281669"/>
                    <a:pt x="277733" y="332908"/>
                    <a:pt x="204229" y="332908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7625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FE5D22-972C-474E-AE6B-5E177519E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sydan.fi</a:t>
            </a:r>
            <a:endParaRPr lang="en-FI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41E0E84-F764-DD45-8F3D-3C078432896D}"/>
              </a:ext>
            </a:extLst>
          </p:cNvPr>
          <p:cNvGrpSpPr/>
          <p:nvPr userDrawn="1"/>
        </p:nvGrpSpPr>
        <p:grpSpPr>
          <a:xfrm>
            <a:off x="1163620" y="1249355"/>
            <a:ext cx="9888008" cy="4359290"/>
            <a:chOff x="1163620" y="1249355"/>
            <a:chExt cx="7320850" cy="4359290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971B615E-4E54-D44D-80F4-49725277C267}"/>
                </a:ext>
              </a:extLst>
            </p:cNvPr>
            <p:cNvGrpSpPr/>
            <p:nvPr userDrawn="1"/>
          </p:nvGrpSpPr>
          <p:grpSpPr>
            <a:xfrm>
              <a:off x="3542044" y="1249355"/>
              <a:ext cx="2553956" cy="4359290"/>
              <a:chOff x="3518453" y="1258957"/>
              <a:chExt cx="2553956" cy="4359290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0F6F0197-1C38-9B4F-8545-89433BAEB042}"/>
                  </a:ext>
                </a:extLst>
              </p:cNvPr>
              <p:cNvGrpSpPr/>
              <p:nvPr userDrawn="1"/>
            </p:nvGrpSpPr>
            <p:grpSpPr>
              <a:xfrm>
                <a:off x="3518453" y="1258957"/>
                <a:ext cx="0" cy="4359290"/>
                <a:chOff x="3518453" y="1258957"/>
                <a:chExt cx="0" cy="4359290"/>
              </a:xfrm>
            </p:grpSpPr>
            <p:cxnSp>
              <p:nvCxnSpPr>
                <p:cNvPr id="6" name="Straight Connector 5">
                  <a:extLst>
                    <a:ext uri="{FF2B5EF4-FFF2-40B4-BE49-F238E27FC236}">
                      <a16:creationId xmlns:a16="http://schemas.microsoft.com/office/drawing/2014/main" id="{75AD8815-B71C-8440-BED0-E04C7F057169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3518453" y="1258957"/>
                  <a:ext cx="0" cy="1245600"/>
                </a:xfrm>
                <a:prstGeom prst="line">
                  <a:avLst/>
                </a:prstGeom>
                <a:ln w="38100" cap="rnd">
                  <a:solidFill>
                    <a:schemeClr val="bg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Straight Connector 7">
                  <a:extLst>
                    <a:ext uri="{FF2B5EF4-FFF2-40B4-BE49-F238E27FC236}">
                      <a16:creationId xmlns:a16="http://schemas.microsoft.com/office/drawing/2014/main" id="{1126A3BD-8709-FA47-827C-010A14B73085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3518453" y="2815802"/>
                  <a:ext cx="0" cy="1245600"/>
                </a:xfrm>
                <a:prstGeom prst="line">
                  <a:avLst/>
                </a:prstGeom>
                <a:ln w="38100" cap="rnd">
                  <a:solidFill>
                    <a:schemeClr val="bg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Connector 8">
                  <a:extLst>
                    <a:ext uri="{FF2B5EF4-FFF2-40B4-BE49-F238E27FC236}">
                      <a16:creationId xmlns:a16="http://schemas.microsoft.com/office/drawing/2014/main" id="{971AE315-ADA8-2444-810E-E9F71C0CF78E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3518453" y="4372647"/>
                  <a:ext cx="0" cy="1245600"/>
                </a:xfrm>
                <a:prstGeom prst="line">
                  <a:avLst/>
                </a:prstGeom>
                <a:ln w="38100" cap="rnd">
                  <a:solidFill>
                    <a:schemeClr val="bg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39431FC2-1773-2142-96C5-42C1488B1932}"/>
                  </a:ext>
                </a:extLst>
              </p:cNvPr>
              <p:cNvGrpSpPr/>
              <p:nvPr userDrawn="1"/>
            </p:nvGrpSpPr>
            <p:grpSpPr>
              <a:xfrm>
                <a:off x="6072409" y="1258957"/>
                <a:ext cx="0" cy="4359290"/>
                <a:chOff x="6072467" y="1258957"/>
                <a:chExt cx="0" cy="4359290"/>
              </a:xfrm>
            </p:grpSpPr>
            <p:cxnSp>
              <p:nvCxnSpPr>
                <p:cNvPr id="10" name="Straight Connector 9">
                  <a:extLst>
                    <a:ext uri="{FF2B5EF4-FFF2-40B4-BE49-F238E27FC236}">
                      <a16:creationId xmlns:a16="http://schemas.microsoft.com/office/drawing/2014/main" id="{60A1ECAA-C37B-4F40-8132-C33897383D8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6072467" y="1258957"/>
                  <a:ext cx="0" cy="1245600"/>
                </a:xfrm>
                <a:prstGeom prst="line">
                  <a:avLst/>
                </a:prstGeom>
                <a:ln w="38100" cap="rnd">
                  <a:solidFill>
                    <a:schemeClr val="bg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>
                  <a:extLst>
                    <a:ext uri="{FF2B5EF4-FFF2-40B4-BE49-F238E27FC236}">
                      <a16:creationId xmlns:a16="http://schemas.microsoft.com/office/drawing/2014/main" id="{8C06AF65-4D55-2B4B-BDCC-D88EAC09B1ED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6072467" y="2815802"/>
                  <a:ext cx="0" cy="1245600"/>
                </a:xfrm>
                <a:prstGeom prst="line">
                  <a:avLst/>
                </a:prstGeom>
                <a:ln w="38100" cap="rnd">
                  <a:solidFill>
                    <a:schemeClr val="bg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>
                  <a:extLst>
                    <a:ext uri="{FF2B5EF4-FFF2-40B4-BE49-F238E27FC236}">
                      <a16:creationId xmlns:a16="http://schemas.microsoft.com/office/drawing/2014/main" id="{00FB4BAF-2A6A-794D-85DA-D97F626AA56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6072467" y="4372647"/>
                  <a:ext cx="0" cy="1245600"/>
                </a:xfrm>
                <a:prstGeom prst="line">
                  <a:avLst/>
                </a:prstGeom>
                <a:ln w="38100" cap="rnd">
                  <a:solidFill>
                    <a:schemeClr val="bg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6AE28657-F727-7141-B753-370E0AEB35C5}"/>
                </a:ext>
              </a:extLst>
            </p:cNvPr>
            <p:cNvGrpSpPr/>
            <p:nvPr userDrawn="1"/>
          </p:nvGrpSpPr>
          <p:grpSpPr>
            <a:xfrm>
              <a:off x="1163620" y="2690567"/>
              <a:ext cx="7320850" cy="1545021"/>
              <a:chOff x="1163620" y="2690567"/>
              <a:chExt cx="7320850" cy="1545021"/>
            </a:xfrm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74AF3A70-F39B-1940-AC74-4B5C13D1FFA4}"/>
                  </a:ext>
                </a:extLst>
              </p:cNvPr>
              <p:cNvGrpSpPr/>
              <p:nvPr userDrawn="1"/>
            </p:nvGrpSpPr>
            <p:grpSpPr>
              <a:xfrm>
                <a:off x="1163620" y="2690567"/>
                <a:ext cx="7320850" cy="0"/>
                <a:chOff x="1131683" y="2700929"/>
                <a:chExt cx="7365054" cy="0"/>
              </a:xfrm>
            </p:grpSpPr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71A41439-377D-3C46-BD54-A1435A626474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1131683" y="2700929"/>
                  <a:ext cx="2246516" cy="0"/>
                </a:xfrm>
                <a:prstGeom prst="line">
                  <a:avLst/>
                </a:prstGeom>
                <a:ln w="38100" cap="rnd">
                  <a:solidFill>
                    <a:schemeClr val="bg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4EAF4280-471E-2944-A122-CA4F14B5E5A1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3690952" y="2700929"/>
                  <a:ext cx="2246516" cy="0"/>
                </a:xfrm>
                <a:prstGeom prst="line">
                  <a:avLst/>
                </a:prstGeom>
                <a:ln w="38100" cap="rnd">
                  <a:solidFill>
                    <a:schemeClr val="bg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65E585F6-76AB-AB40-96B0-3C65D58AB3C7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6250221" y="2700929"/>
                  <a:ext cx="2246516" cy="0"/>
                </a:xfrm>
                <a:prstGeom prst="line">
                  <a:avLst/>
                </a:prstGeom>
                <a:ln w="38100" cap="rnd">
                  <a:solidFill>
                    <a:schemeClr val="bg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2F0CEAA8-7B2D-AA40-AC0D-192A6B89EFE8}"/>
                  </a:ext>
                </a:extLst>
              </p:cNvPr>
              <p:cNvGrpSpPr/>
              <p:nvPr userDrawn="1"/>
            </p:nvGrpSpPr>
            <p:grpSpPr>
              <a:xfrm>
                <a:off x="1163620" y="4235588"/>
                <a:ext cx="7320850" cy="0"/>
                <a:chOff x="1131683" y="2700929"/>
                <a:chExt cx="7365054" cy="0"/>
              </a:xfrm>
            </p:grpSpPr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364048A3-A63F-8447-919E-23F026B9DA4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1131683" y="2700929"/>
                  <a:ext cx="2246516" cy="0"/>
                </a:xfrm>
                <a:prstGeom prst="line">
                  <a:avLst/>
                </a:prstGeom>
                <a:ln w="38100" cap="rnd">
                  <a:solidFill>
                    <a:schemeClr val="bg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EB38B4EE-36CA-4646-B6D8-B1C254F4417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3690952" y="2700929"/>
                  <a:ext cx="2246516" cy="0"/>
                </a:xfrm>
                <a:prstGeom prst="line">
                  <a:avLst/>
                </a:prstGeom>
                <a:ln w="38100" cap="rnd">
                  <a:solidFill>
                    <a:schemeClr val="bg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1CAFB4F2-F8A3-8448-95A5-A388945D6ED8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6250221" y="2700929"/>
                  <a:ext cx="2246516" cy="0"/>
                </a:xfrm>
                <a:prstGeom prst="line">
                  <a:avLst/>
                </a:prstGeom>
                <a:ln w="38100" cap="rnd">
                  <a:solidFill>
                    <a:schemeClr val="bg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4ADB0390-5325-0848-BF13-5B7E78EA04A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87962" y="1249363"/>
            <a:ext cx="3016077" cy="1246187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2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en-FI"/>
          </a:p>
        </p:txBody>
      </p:sp>
      <p:sp>
        <p:nvSpPr>
          <p:cNvPr id="41" name="Picture Placeholder 38">
            <a:extLst>
              <a:ext uri="{FF2B5EF4-FFF2-40B4-BE49-F238E27FC236}">
                <a16:creationId xmlns:a16="http://schemas.microsoft.com/office/drawing/2014/main" id="{CBC8A579-A483-4C46-A1A6-23FF752589A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163638" y="2839728"/>
            <a:ext cx="3016077" cy="1246187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2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en-FI"/>
          </a:p>
        </p:txBody>
      </p:sp>
      <p:sp>
        <p:nvSpPr>
          <p:cNvPr id="42" name="Picture Placeholder 38">
            <a:extLst>
              <a:ext uri="{FF2B5EF4-FFF2-40B4-BE49-F238E27FC236}">
                <a16:creationId xmlns:a16="http://schemas.microsoft.com/office/drawing/2014/main" id="{3FA07C50-7CDF-224A-841D-35B40290337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587962" y="4370935"/>
            <a:ext cx="3016077" cy="1246187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2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en-FI"/>
          </a:p>
        </p:txBody>
      </p:sp>
      <p:sp>
        <p:nvSpPr>
          <p:cNvPr id="43" name="Picture Placeholder 38">
            <a:extLst>
              <a:ext uri="{FF2B5EF4-FFF2-40B4-BE49-F238E27FC236}">
                <a16:creationId xmlns:a16="http://schemas.microsoft.com/office/drawing/2014/main" id="{962B0C51-3898-8F40-8E43-73DBBD71F1C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005855" y="2839728"/>
            <a:ext cx="3016077" cy="1246187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2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en-FI"/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41909682-8BA0-5D4E-852C-43EEC395C25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163638" y="1253242"/>
            <a:ext cx="3016250" cy="124618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6" name="Text Placeholder 44">
            <a:extLst>
              <a:ext uri="{FF2B5EF4-FFF2-40B4-BE49-F238E27FC236}">
                <a16:creationId xmlns:a16="http://schemas.microsoft.com/office/drawing/2014/main" id="{A5DC8E35-3AAE-5D4C-840E-C76BDEBAA94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163638" y="4370935"/>
            <a:ext cx="3016250" cy="124618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7" name="Text Placeholder 44">
            <a:extLst>
              <a:ext uri="{FF2B5EF4-FFF2-40B4-BE49-F238E27FC236}">
                <a16:creationId xmlns:a16="http://schemas.microsoft.com/office/drawing/2014/main" id="{E45592E5-4C70-9442-8C13-E261CA9277C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587962" y="2843607"/>
            <a:ext cx="3016250" cy="124618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8" name="Text Placeholder 44">
            <a:extLst>
              <a:ext uri="{FF2B5EF4-FFF2-40B4-BE49-F238E27FC236}">
                <a16:creationId xmlns:a16="http://schemas.microsoft.com/office/drawing/2014/main" id="{AA7C1442-6A81-DC44-B412-254AEC3F034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005855" y="1253242"/>
            <a:ext cx="3016250" cy="124618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9" name="Text Placeholder 44">
            <a:extLst>
              <a:ext uri="{FF2B5EF4-FFF2-40B4-BE49-F238E27FC236}">
                <a16:creationId xmlns:a16="http://schemas.microsoft.com/office/drawing/2014/main" id="{FA7432F3-37FB-2549-B0B3-82E0FB92E12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005855" y="4370935"/>
            <a:ext cx="3016250" cy="124618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grpSp>
        <p:nvGrpSpPr>
          <p:cNvPr id="2" name="Graphic 6">
            <a:extLst>
              <a:ext uri="{FF2B5EF4-FFF2-40B4-BE49-F238E27FC236}">
                <a16:creationId xmlns:a16="http://schemas.microsoft.com/office/drawing/2014/main" id="{F5831198-E23B-3B33-5FFC-422F087F62C5}"/>
              </a:ext>
            </a:extLst>
          </p:cNvPr>
          <p:cNvGrpSpPr/>
          <p:nvPr userDrawn="1"/>
        </p:nvGrpSpPr>
        <p:grpSpPr>
          <a:xfrm>
            <a:off x="10262258" y="6327613"/>
            <a:ext cx="1305854" cy="317834"/>
            <a:chOff x="-8379918" y="-2906540"/>
            <a:chExt cx="5762217" cy="1402475"/>
          </a:xfrm>
          <a:solidFill>
            <a:schemeClr val="accent2"/>
          </a:solidFill>
        </p:grpSpPr>
        <p:sp>
          <p:nvSpPr>
            <p:cNvPr id="4" name="Graphic 6">
              <a:extLst>
                <a:ext uri="{FF2B5EF4-FFF2-40B4-BE49-F238E27FC236}">
                  <a16:creationId xmlns:a16="http://schemas.microsoft.com/office/drawing/2014/main" id="{DDD341FC-A596-10DD-6D28-619613C2B74F}"/>
                </a:ext>
              </a:extLst>
            </p:cNvPr>
            <p:cNvSpPr/>
            <p:nvPr/>
          </p:nvSpPr>
          <p:spPr>
            <a:xfrm>
              <a:off x="-8009734" y="-2906540"/>
              <a:ext cx="720277" cy="271521"/>
            </a:xfrm>
            <a:custGeom>
              <a:avLst/>
              <a:gdLst>
                <a:gd name="connsiteX0" fmla="*/ 485009 w 720277"/>
                <a:gd name="connsiteY0" fmla="*/ 11907 h 271521"/>
                <a:gd name="connsiteX1" fmla="*/ 235173 w 720277"/>
                <a:gd name="connsiteY1" fmla="*/ 11907 h 271521"/>
                <a:gd name="connsiteX2" fmla="*/ 113969 w 720277"/>
                <a:gd name="connsiteY2" fmla="*/ 47840 h 271521"/>
                <a:gd name="connsiteX3" fmla="*/ 0 w 720277"/>
                <a:gd name="connsiteY3" fmla="*/ 107729 h 271521"/>
                <a:gd name="connsiteX4" fmla="*/ 108351 w 720277"/>
                <a:gd name="connsiteY4" fmla="*/ 271521 h 271521"/>
                <a:gd name="connsiteX5" fmla="*/ 187853 w 720277"/>
                <a:gd name="connsiteY5" fmla="*/ 229694 h 271521"/>
                <a:gd name="connsiteX6" fmla="*/ 272591 w 720277"/>
                <a:gd name="connsiteY6" fmla="*/ 204598 h 271521"/>
                <a:gd name="connsiteX7" fmla="*/ 447591 w 720277"/>
                <a:gd name="connsiteY7" fmla="*/ 204598 h 271521"/>
                <a:gd name="connsiteX8" fmla="*/ 532424 w 720277"/>
                <a:gd name="connsiteY8" fmla="*/ 229694 h 271521"/>
                <a:gd name="connsiteX9" fmla="*/ 611926 w 720277"/>
                <a:gd name="connsiteY9" fmla="*/ 271521 h 271521"/>
                <a:gd name="connsiteX10" fmla="*/ 720277 w 720277"/>
                <a:gd name="connsiteY10" fmla="*/ 107729 h 271521"/>
                <a:gd name="connsiteX11" fmla="*/ 606309 w 720277"/>
                <a:gd name="connsiteY11" fmla="*/ 47840 h 271521"/>
                <a:gd name="connsiteX12" fmla="*/ 485009 w 720277"/>
                <a:gd name="connsiteY12" fmla="*/ 11907 h 271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20277" h="271521">
                  <a:moveTo>
                    <a:pt x="485009" y="11907"/>
                  </a:moveTo>
                  <a:cubicBezTo>
                    <a:pt x="403032" y="-3969"/>
                    <a:pt x="317246" y="-3969"/>
                    <a:pt x="235173" y="11907"/>
                  </a:cubicBezTo>
                  <a:cubicBezTo>
                    <a:pt x="193756" y="19892"/>
                    <a:pt x="152910" y="32060"/>
                    <a:pt x="113969" y="47840"/>
                  </a:cubicBezTo>
                  <a:cubicBezTo>
                    <a:pt x="74170" y="63906"/>
                    <a:pt x="35800" y="84059"/>
                    <a:pt x="0" y="107729"/>
                  </a:cubicBezTo>
                  <a:lnTo>
                    <a:pt x="108351" y="271521"/>
                  </a:lnTo>
                  <a:cubicBezTo>
                    <a:pt x="133297" y="255075"/>
                    <a:pt x="160051" y="241006"/>
                    <a:pt x="187853" y="229694"/>
                  </a:cubicBezTo>
                  <a:cubicBezTo>
                    <a:pt x="215084" y="218762"/>
                    <a:pt x="243647" y="210206"/>
                    <a:pt x="272591" y="204598"/>
                  </a:cubicBezTo>
                  <a:cubicBezTo>
                    <a:pt x="330099" y="193570"/>
                    <a:pt x="390273" y="193570"/>
                    <a:pt x="447591" y="204598"/>
                  </a:cubicBezTo>
                  <a:cubicBezTo>
                    <a:pt x="476535" y="210206"/>
                    <a:pt x="505194" y="218667"/>
                    <a:pt x="532424" y="229694"/>
                  </a:cubicBezTo>
                  <a:cubicBezTo>
                    <a:pt x="560131" y="241006"/>
                    <a:pt x="586886" y="254980"/>
                    <a:pt x="611926" y="271521"/>
                  </a:cubicBezTo>
                  <a:lnTo>
                    <a:pt x="720277" y="107729"/>
                  </a:lnTo>
                  <a:cubicBezTo>
                    <a:pt x="684382" y="84059"/>
                    <a:pt x="646107" y="63906"/>
                    <a:pt x="606309" y="47840"/>
                  </a:cubicBezTo>
                  <a:cubicBezTo>
                    <a:pt x="567367" y="32060"/>
                    <a:pt x="526521" y="19892"/>
                    <a:pt x="485009" y="11907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5" name="Graphic 6">
              <a:extLst>
                <a:ext uri="{FF2B5EF4-FFF2-40B4-BE49-F238E27FC236}">
                  <a16:creationId xmlns:a16="http://schemas.microsoft.com/office/drawing/2014/main" id="{72935067-0460-826F-C099-FD620C96CCD7}"/>
                </a:ext>
              </a:extLst>
            </p:cNvPr>
            <p:cNvSpPr/>
            <p:nvPr/>
          </p:nvSpPr>
          <p:spPr>
            <a:xfrm>
              <a:off x="-8379918" y="-2575795"/>
              <a:ext cx="1073417" cy="1071730"/>
            </a:xfrm>
            <a:custGeom>
              <a:avLst/>
              <a:gdLst>
                <a:gd name="connsiteX0" fmla="*/ 1073132 w 1073417"/>
                <a:gd name="connsiteY0" fmla="*/ 341843 h 1071730"/>
                <a:gd name="connsiteX1" fmla="*/ 730751 w 1073417"/>
                <a:gd name="connsiteY1" fmla="*/ 0 h 1071730"/>
                <a:gd name="connsiteX2" fmla="*/ 388369 w 1073417"/>
                <a:gd name="connsiteY2" fmla="*/ 341843 h 1071730"/>
                <a:gd name="connsiteX3" fmla="*/ 386655 w 1073417"/>
                <a:gd name="connsiteY3" fmla="*/ 386047 h 1071730"/>
                <a:gd name="connsiteX4" fmla="*/ 386179 w 1073417"/>
                <a:gd name="connsiteY4" fmla="*/ 385572 h 1071730"/>
                <a:gd name="connsiteX5" fmla="*/ 342382 w 1073417"/>
                <a:gd name="connsiteY5" fmla="*/ 387663 h 1071730"/>
                <a:gd name="connsiteX6" fmla="*/ 0 w 1073417"/>
                <a:gd name="connsiteY6" fmla="*/ 729507 h 1071730"/>
                <a:gd name="connsiteX7" fmla="*/ 342382 w 1073417"/>
                <a:gd name="connsiteY7" fmla="*/ 1071350 h 1071730"/>
                <a:gd name="connsiteX8" fmla="*/ 1073418 w 1073417"/>
                <a:gd name="connsiteY8" fmla="*/ 1071731 h 1071730"/>
                <a:gd name="connsiteX9" fmla="*/ 1073323 w 1073417"/>
                <a:gd name="connsiteY9" fmla="*/ 1071635 h 1071730"/>
                <a:gd name="connsiteX10" fmla="*/ 1073418 w 1073417"/>
                <a:gd name="connsiteY10" fmla="*/ 1071731 h 1071730"/>
                <a:gd name="connsiteX11" fmla="*/ 1073132 w 1073417"/>
                <a:gd name="connsiteY11" fmla="*/ 341843 h 1071730"/>
                <a:gd name="connsiteX12" fmla="*/ 837959 w 1073417"/>
                <a:gd name="connsiteY12" fmla="*/ 844342 h 1071730"/>
                <a:gd name="connsiteX13" fmla="*/ 377324 w 1073417"/>
                <a:gd name="connsiteY13" fmla="*/ 844342 h 1071730"/>
                <a:gd name="connsiteX14" fmla="*/ 245361 w 1073417"/>
                <a:gd name="connsiteY14" fmla="*/ 710684 h 1071730"/>
                <a:gd name="connsiteX15" fmla="*/ 377324 w 1073417"/>
                <a:gd name="connsiteY15" fmla="*/ 578928 h 1071730"/>
                <a:gd name="connsiteX16" fmla="*/ 572128 w 1073417"/>
                <a:gd name="connsiteY16" fmla="*/ 578928 h 1071730"/>
                <a:gd name="connsiteX17" fmla="*/ 572033 w 1073417"/>
                <a:gd name="connsiteY17" fmla="*/ 578833 h 1071730"/>
                <a:gd name="connsiteX18" fmla="*/ 572128 w 1073417"/>
                <a:gd name="connsiteY18" fmla="*/ 578928 h 1071730"/>
                <a:gd name="connsiteX19" fmla="*/ 572128 w 1073417"/>
                <a:gd name="connsiteY19" fmla="*/ 376541 h 1071730"/>
                <a:gd name="connsiteX20" fmla="*/ 704091 w 1073417"/>
                <a:gd name="connsiteY20" fmla="*/ 244785 h 1071730"/>
                <a:gd name="connsiteX21" fmla="*/ 837959 w 1073417"/>
                <a:gd name="connsiteY21" fmla="*/ 376541 h 1071730"/>
                <a:gd name="connsiteX22" fmla="*/ 838530 w 1073417"/>
                <a:gd name="connsiteY22" fmla="*/ 844817 h 1071730"/>
                <a:gd name="connsiteX23" fmla="*/ 837959 w 1073417"/>
                <a:gd name="connsiteY23" fmla="*/ 844342 h 107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73417" h="1071730">
                  <a:moveTo>
                    <a:pt x="1073132" y="341843"/>
                  </a:moveTo>
                  <a:cubicBezTo>
                    <a:pt x="1073132" y="153050"/>
                    <a:pt x="919841" y="0"/>
                    <a:pt x="730751" y="0"/>
                  </a:cubicBezTo>
                  <a:cubicBezTo>
                    <a:pt x="541660" y="0"/>
                    <a:pt x="388369" y="153050"/>
                    <a:pt x="388369" y="341843"/>
                  </a:cubicBezTo>
                  <a:lnTo>
                    <a:pt x="386655" y="386047"/>
                  </a:lnTo>
                  <a:lnTo>
                    <a:pt x="386179" y="385572"/>
                  </a:lnTo>
                  <a:lnTo>
                    <a:pt x="342382" y="387663"/>
                  </a:lnTo>
                  <a:cubicBezTo>
                    <a:pt x="153291" y="387663"/>
                    <a:pt x="0" y="540713"/>
                    <a:pt x="0" y="729507"/>
                  </a:cubicBezTo>
                  <a:cubicBezTo>
                    <a:pt x="0" y="918300"/>
                    <a:pt x="153291" y="1071350"/>
                    <a:pt x="342382" y="1071350"/>
                  </a:cubicBezTo>
                  <a:lnTo>
                    <a:pt x="1073418" y="1071731"/>
                  </a:lnTo>
                  <a:lnTo>
                    <a:pt x="1073323" y="1071635"/>
                  </a:lnTo>
                  <a:lnTo>
                    <a:pt x="1073418" y="1071731"/>
                  </a:lnTo>
                  <a:lnTo>
                    <a:pt x="1073132" y="341843"/>
                  </a:lnTo>
                  <a:close/>
                  <a:moveTo>
                    <a:pt x="837959" y="844342"/>
                  </a:moveTo>
                  <a:lnTo>
                    <a:pt x="377324" y="844342"/>
                  </a:lnTo>
                  <a:cubicBezTo>
                    <a:pt x="304487" y="844342"/>
                    <a:pt x="245361" y="783407"/>
                    <a:pt x="245361" y="710684"/>
                  </a:cubicBezTo>
                  <a:cubicBezTo>
                    <a:pt x="245361" y="637962"/>
                    <a:pt x="304487" y="578928"/>
                    <a:pt x="377324" y="578928"/>
                  </a:cubicBezTo>
                  <a:lnTo>
                    <a:pt x="572128" y="578928"/>
                  </a:lnTo>
                  <a:lnTo>
                    <a:pt x="572033" y="578833"/>
                  </a:lnTo>
                  <a:lnTo>
                    <a:pt x="572128" y="578928"/>
                  </a:lnTo>
                  <a:lnTo>
                    <a:pt x="572128" y="376541"/>
                  </a:lnTo>
                  <a:cubicBezTo>
                    <a:pt x="572128" y="303819"/>
                    <a:pt x="631159" y="244785"/>
                    <a:pt x="704091" y="244785"/>
                  </a:cubicBezTo>
                  <a:cubicBezTo>
                    <a:pt x="776928" y="244785"/>
                    <a:pt x="837959" y="303819"/>
                    <a:pt x="837959" y="376541"/>
                  </a:cubicBezTo>
                  <a:lnTo>
                    <a:pt x="838530" y="844817"/>
                  </a:lnTo>
                  <a:lnTo>
                    <a:pt x="837959" y="844342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7" name="Graphic 6">
              <a:extLst>
                <a:ext uri="{FF2B5EF4-FFF2-40B4-BE49-F238E27FC236}">
                  <a16:creationId xmlns:a16="http://schemas.microsoft.com/office/drawing/2014/main" id="{C1910B0C-3081-CF0C-F448-2FC7F837C9EE}"/>
                </a:ext>
              </a:extLst>
            </p:cNvPr>
            <p:cNvSpPr/>
            <p:nvPr/>
          </p:nvSpPr>
          <p:spPr>
            <a:xfrm>
              <a:off x="-6953645" y="-2135277"/>
              <a:ext cx="243456" cy="411143"/>
            </a:xfrm>
            <a:custGeom>
              <a:avLst/>
              <a:gdLst>
                <a:gd name="connsiteX0" fmla="*/ 188329 w 243456"/>
                <a:gd name="connsiteY0" fmla="*/ 196779 h 411143"/>
                <a:gd name="connsiteX1" fmla="*/ 113207 w 243456"/>
                <a:gd name="connsiteY1" fmla="*/ 135654 h 411143"/>
                <a:gd name="connsiteX2" fmla="*/ 86738 w 243456"/>
                <a:gd name="connsiteY2" fmla="*/ 101431 h 411143"/>
                <a:gd name="connsiteX3" fmla="*/ 123680 w 243456"/>
                <a:gd name="connsiteY3" fmla="*/ 78331 h 411143"/>
                <a:gd name="connsiteX4" fmla="*/ 213655 w 243456"/>
                <a:gd name="connsiteY4" fmla="*/ 121299 h 411143"/>
                <a:gd name="connsiteX5" fmla="*/ 228032 w 243456"/>
                <a:gd name="connsiteY5" fmla="*/ 52950 h 411143"/>
                <a:gd name="connsiteX6" fmla="*/ 123109 w 243456"/>
                <a:gd name="connsiteY6" fmla="*/ 0 h 411143"/>
                <a:gd name="connsiteX7" fmla="*/ 13234 w 243456"/>
                <a:gd name="connsiteY7" fmla="*/ 98104 h 411143"/>
                <a:gd name="connsiteX8" fmla="*/ 51890 w 243456"/>
                <a:gd name="connsiteY8" fmla="*/ 179668 h 411143"/>
                <a:gd name="connsiteX9" fmla="*/ 141294 w 243456"/>
                <a:gd name="connsiteY9" fmla="*/ 256288 h 411143"/>
                <a:gd name="connsiteX10" fmla="*/ 169953 w 243456"/>
                <a:gd name="connsiteY10" fmla="*/ 300396 h 411143"/>
                <a:gd name="connsiteX11" fmla="*/ 126917 w 243456"/>
                <a:gd name="connsiteY11" fmla="*/ 332908 h 411143"/>
                <a:gd name="connsiteX12" fmla="*/ 21518 w 243456"/>
                <a:gd name="connsiteY12" fmla="*/ 275015 h 411143"/>
                <a:gd name="connsiteX13" fmla="*/ 0 w 243456"/>
                <a:gd name="connsiteY13" fmla="*/ 343365 h 411143"/>
                <a:gd name="connsiteX14" fmla="*/ 123109 w 243456"/>
                <a:gd name="connsiteY14" fmla="*/ 411144 h 411143"/>
                <a:gd name="connsiteX15" fmla="*/ 243456 w 243456"/>
                <a:gd name="connsiteY15" fmla="*/ 299256 h 411143"/>
                <a:gd name="connsiteX16" fmla="*/ 188329 w 243456"/>
                <a:gd name="connsiteY16" fmla="*/ 196779 h 411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3456" h="411143">
                  <a:moveTo>
                    <a:pt x="188329" y="196779"/>
                  </a:moveTo>
                  <a:cubicBezTo>
                    <a:pt x="166811" y="177481"/>
                    <a:pt x="144151" y="160370"/>
                    <a:pt x="113207" y="135654"/>
                  </a:cubicBezTo>
                  <a:cubicBezTo>
                    <a:pt x="101591" y="126243"/>
                    <a:pt x="86738" y="113599"/>
                    <a:pt x="86738" y="101431"/>
                  </a:cubicBezTo>
                  <a:cubicBezTo>
                    <a:pt x="86738" y="83275"/>
                    <a:pt x="106637" y="78331"/>
                    <a:pt x="123680" y="78331"/>
                  </a:cubicBezTo>
                  <a:cubicBezTo>
                    <a:pt x="154624" y="78331"/>
                    <a:pt x="190519" y="94872"/>
                    <a:pt x="213655" y="121299"/>
                  </a:cubicBezTo>
                  <a:lnTo>
                    <a:pt x="228032" y="52950"/>
                  </a:lnTo>
                  <a:cubicBezTo>
                    <a:pt x="211465" y="26522"/>
                    <a:pt x="171762" y="0"/>
                    <a:pt x="123109" y="0"/>
                  </a:cubicBezTo>
                  <a:cubicBezTo>
                    <a:pt x="62935" y="0"/>
                    <a:pt x="13234" y="35268"/>
                    <a:pt x="13234" y="98104"/>
                  </a:cubicBezTo>
                  <a:cubicBezTo>
                    <a:pt x="13234" y="133372"/>
                    <a:pt x="31991" y="158754"/>
                    <a:pt x="51890" y="179668"/>
                  </a:cubicBezTo>
                  <a:cubicBezTo>
                    <a:pt x="73979" y="202768"/>
                    <a:pt x="103781" y="225392"/>
                    <a:pt x="141294" y="256288"/>
                  </a:cubicBezTo>
                  <a:cubicBezTo>
                    <a:pt x="159480" y="271688"/>
                    <a:pt x="169953" y="283285"/>
                    <a:pt x="169953" y="300396"/>
                  </a:cubicBezTo>
                  <a:cubicBezTo>
                    <a:pt x="169953" y="322451"/>
                    <a:pt x="151196" y="332908"/>
                    <a:pt x="126917" y="332908"/>
                  </a:cubicBezTo>
                  <a:cubicBezTo>
                    <a:pt x="88261" y="332908"/>
                    <a:pt x="45226" y="308667"/>
                    <a:pt x="21518" y="275015"/>
                  </a:cubicBezTo>
                  <a:lnTo>
                    <a:pt x="0" y="343365"/>
                  </a:lnTo>
                  <a:cubicBezTo>
                    <a:pt x="13234" y="375876"/>
                    <a:pt x="62935" y="411144"/>
                    <a:pt x="123109" y="411144"/>
                  </a:cubicBezTo>
                  <a:cubicBezTo>
                    <a:pt x="193756" y="411144"/>
                    <a:pt x="243456" y="366465"/>
                    <a:pt x="243456" y="299256"/>
                  </a:cubicBezTo>
                  <a:cubicBezTo>
                    <a:pt x="243456" y="253626"/>
                    <a:pt x="218702" y="223301"/>
                    <a:pt x="188329" y="196779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4" name="Graphic 6">
              <a:extLst>
                <a:ext uri="{FF2B5EF4-FFF2-40B4-BE49-F238E27FC236}">
                  <a16:creationId xmlns:a16="http://schemas.microsoft.com/office/drawing/2014/main" id="{9D354275-AF3B-4D07-86F6-69EDB9098BEE}"/>
                </a:ext>
              </a:extLst>
            </p:cNvPr>
            <p:cNvSpPr/>
            <p:nvPr/>
          </p:nvSpPr>
          <p:spPr>
            <a:xfrm>
              <a:off x="-6609169" y="-2127482"/>
              <a:ext cx="322958" cy="395743"/>
            </a:xfrm>
            <a:custGeom>
              <a:avLst/>
              <a:gdLst>
                <a:gd name="connsiteX0" fmla="*/ 160622 w 322958"/>
                <a:gd name="connsiteY0" fmla="*/ 146586 h 395743"/>
                <a:gd name="connsiteX1" fmla="*/ 80073 w 322958"/>
                <a:gd name="connsiteY1" fmla="*/ 0 h 395743"/>
                <a:gd name="connsiteX2" fmla="*/ 0 w 322958"/>
                <a:gd name="connsiteY2" fmla="*/ 0 h 395743"/>
                <a:gd name="connsiteX3" fmla="*/ 125870 w 322958"/>
                <a:gd name="connsiteY3" fmla="*/ 230336 h 395743"/>
                <a:gd name="connsiteX4" fmla="*/ 125870 w 322958"/>
                <a:gd name="connsiteY4" fmla="*/ 395744 h 395743"/>
                <a:gd name="connsiteX5" fmla="*/ 198231 w 322958"/>
                <a:gd name="connsiteY5" fmla="*/ 395744 h 395743"/>
                <a:gd name="connsiteX6" fmla="*/ 198231 w 322958"/>
                <a:gd name="connsiteY6" fmla="*/ 230336 h 395743"/>
                <a:gd name="connsiteX7" fmla="*/ 322959 w 322958"/>
                <a:gd name="connsiteY7" fmla="*/ 0 h 395743"/>
                <a:gd name="connsiteX8" fmla="*/ 241267 w 322958"/>
                <a:gd name="connsiteY8" fmla="*/ 0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2958" h="395743">
                  <a:moveTo>
                    <a:pt x="160622" y="146586"/>
                  </a:moveTo>
                  <a:lnTo>
                    <a:pt x="80073" y="0"/>
                  </a:lnTo>
                  <a:lnTo>
                    <a:pt x="0" y="0"/>
                  </a:lnTo>
                  <a:lnTo>
                    <a:pt x="125870" y="230336"/>
                  </a:lnTo>
                  <a:lnTo>
                    <a:pt x="125870" y="395744"/>
                  </a:lnTo>
                  <a:lnTo>
                    <a:pt x="198231" y="395744"/>
                  </a:lnTo>
                  <a:lnTo>
                    <a:pt x="198231" y="230336"/>
                  </a:lnTo>
                  <a:lnTo>
                    <a:pt x="322959" y="0"/>
                  </a:lnTo>
                  <a:lnTo>
                    <a:pt x="241267" y="0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5" name="Graphic 6">
              <a:extLst>
                <a:ext uri="{FF2B5EF4-FFF2-40B4-BE49-F238E27FC236}">
                  <a16:creationId xmlns:a16="http://schemas.microsoft.com/office/drawing/2014/main" id="{7A17040C-B5AF-9DB4-DA8E-C3C3C71333DF}"/>
                </a:ext>
              </a:extLst>
            </p:cNvPr>
            <p:cNvSpPr/>
            <p:nvPr/>
          </p:nvSpPr>
          <p:spPr>
            <a:xfrm>
              <a:off x="-6148248" y="-2127482"/>
              <a:ext cx="339525" cy="395743"/>
            </a:xfrm>
            <a:custGeom>
              <a:avLst/>
              <a:gdLst>
                <a:gd name="connsiteX0" fmla="*/ 124251 w 339525"/>
                <a:gd name="connsiteY0" fmla="*/ 0 h 395743"/>
                <a:gd name="connsiteX1" fmla="*/ 0 w 339525"/>
                <a:gd name="connsiteY1" fmla="*/ 0 h 395743"/>
                <a:gd name="connsiteX2" fmla="*/ 0 w 339525"/>
                <a:gd name="connsiteY2" fmla="*/ 395744 h 395743"/>
                <a:gd name="connsiteX3" fmla="*/ 124251 w 339525"/>
                <a:gd name="connsiteY3" fmla="*/ 395744 h 395743"/>
                <a:gd name="connsiteX4" fmla="*/ 339525 w 339525"/>
                <a:gd name="connsiteY4" fmla="*/ 197824 h 395743"/>
                <a:gd name="connsiteX5" fmla="*/ 124251 w 339525"/>
                <a:gd name="connsiteY5" fmla="*/ 0 h 395743"/>
                <a:gd name="connsiteX6" fmla="*/ 145198 w 339525"/>
                <a:gd name="connsiteY6" fmla="*/ 317412 h 395743"/>
                <a:gd name="connsiteX7" fmla="*/ 72361 w 339525"/>
                <a:gd name="connsiteY7" fmla="*/ 317412 h 395743"/>
                <a:gd name="connsiteX8" fmla="*/ 72361 w 339525"/>
                <a:gd name="connsiteY8" fmla="*/ 78236 h 395743"/>
                <a:gd name="connsiteX9" fmla="*/ 145198 w 339525"/>
                <a:gd name="connsiteY9" fmla="*/ 78236 h 395743"/>
                <a:gd name="connsiteX10" fmla="*/ 265546 w 339525"/>
                <a:gd name="connsiteY10" fmla="*/ 197824 h 395743"/>
                <a:gd name="connsiteX11" fmla="*/ 145198 w 339525"/>
                <a:gd name="connsiteY11" fmla="*/ 317412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9525" h="395743">
                  <a:moveTo>
                    <a:pt x="124251" y="0"/>
                  </a:moveTo>
                  <a:lnTo>
                    <a:pt x="0" y="0"/>
                  </a:lnTo>
                  <a:lnTo>
                    <a:pt x="0" y="395744"/>
                  </a:lnTo>
                  <a:lnTo>
                    <a:pt x="124251" y="395744"/>
                  </a:lnTo>
                  <a:cubicBezTo>
                    <a:pt x="247360" y="395744"/>
                    <a:pt x="339525" y="322451"/>
                    <a:pt x="339525" y="197824"/>
                  </a:cubicBezTo>
                  <a:cubicBezTo>
                    <a:pt x="339525" y="71582"/>
                    <a:pt x="248979" y="0"/>
                    <a:pt x="124251" y="0"/>
                  </a:cubicBezTo>
                  <a:close/>
                  <a:moveTo>
                    <a:pt x="145198" y="317412"/>
                  </a:moveTo>
                  <a:lnTo>
                    <a:pt x="72361" y="317412"/>
                  </a:lnTo>
                  <a:lnTo>
                    <a:pt x="72361" y="78236"/>
                  </a:lnTo>
                  <a:lnTo>
                    <a:pt x="145198" y="78236"/>
                  </a:lnTo>
                  <a:cubicBezTo>
                    <a:pt x="215845" y="78236"/>
                    <a:pt x="265546" y="130615"/>
                    <a:pt x="265546" y="197824"/>
                  </a:cubicBezTo>
                  <a:cubicBezTo>
                    <a:pt x="265546" y="270072"/>
                    <a:pt x="213084" y="317412"/>
                    <a:pt x="145198" y="317412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6" name="Graphic 6">
              <a:extLst>
                <a:ext uri="{FF2B5EF4-FFF2-40B4-BE49-F238E27FC236}">
                  <a16:creationId xmlns:a16="http://schemas.microsoft.com/office/drawing/2014/main" id="{22AFA086-0CD6-7F35-EAAB-80B09E820B1C}"/>
                </a:ext>
              </a:extLst>
            </p:cNvPr>
            <p:cNvSpPr/>
            <p:nvPr/>
          </p:nvSpPr>
          <p:spPr>
            <a:xfrm>
              <a:off x="-5497952" y="-2238229"/>
              <a:ext cx="79406" cy="79281"/>
            </a:xfrm>
            <a:custGeom>
              <a:avLst/>
              <a:gdLst>
                <a:gd name="connsiteX0" fmla="*/ 39703 w 79406"/>
                <a:gd name="connsiteY0" fmla="*/ 79282 h 79281"/>
                <a:gd name="connsiteX1" fmla="*/ 79407 w 79406"/>
                <a:gd name="connsiteY1" fmla="*/ 39641 h 79281"/>
                <a:gd name="connsiteX2" fmla="*/ 39703 w 79406"/>
                <a:gd name="connsiteY2" fmla="*/ 0 h 79281"/>
                <a:gd name="connsiteX3" fmla="*/ 0 w 79406"/>
                <a:gd name="connsiteY3" fmla="*/ 39641 h 79281"/>
                <a:gd name="connsiteX4" fmla="*/ 39703 w 79406"/>
                <a:gd name="connsiteY4" fmla="*/ 79282 h 7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06" h="79281">
                  <a:moveTo>
                    <a:pt x="39703" y="79282"/>
                  </a:moveTo>
                  <a:cubicBezTo>
                    <a:pt x="61793" y="79282"/>
                    <a:pt x="79407" y="62171"/>
                    <a:pt x="79407" y="39641"/>
                  </a:cubicBezTo>
                  <a:cubicBezTo>
                    <a:pt x="79407" y="17587"/>
                    <a:pt x="61697" y="0"/>
                    <a:pt x="39703" y="0"/>
                  </a:cubicBezTo>
                  <a:cubicBezTo>
                    <a:pt x="17043" y="0"/>
                    <a:pt x="0" y="17682"/>
                    <a:pt x="0" y="39641"/>
                  </a:cubicBezTo>
                  <a:cubicBezTo>
                    <a:pt x="0" y="62171"/>
                    <a:pt x="17138" y="79282"/>
                    <a:pt x="39703" y="79282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7" name="Graphic 6">
              <a:extLst>
                <a:ext uri="{FF2B5EF4-FFF2-40B4-BE49-F238E27FC236}">
                  <a16:creationId xmlns:a16="http://schemas.microsoft.com/office/drawing/2014/main" id="{2D33363B-8E34-1606-13B9-B00314D7C93B}"/>
                </a:ext>
              </a:extLst>
            </p:cNvPr>
            <p:cNvSpPr/>
            <p:nvPr/>
          </p:nvSpPr>
          <p:spPr>
            <a:xfrm>
              <a:off x="-5613825" y="-2238229"/>
              <a:ext cx="79406" cy="79281"/>
            </a:xfrm>
            <a:custGeom>
              <a:avLst/>
              <a:gdLst>
                <a:gd name="connsiteX0" fmla="*/ 39704 w 79406"/>
                <a:gd name="connsiteY0" fmla="*/ 79282 h 79281"/>
                <a:gd name="connsiteX1" fmla="*/ 79407 w 79406"/>
                <a:gd name="connsiteY1" fmla="*/ 39641 h 79281"/>
                <a:gd name="connsiteX2" fmla="*/ 39704 w 79406"/>
                <a:gd name="connsiteY2" fmla="*/ 0 h 79281"/>
                <a:gd name="connsiteX3" fmla="*/ 0 w 79406"/>
                <a:gd name="connsiteY3" fmla="*/ 39641 h 79281"/>
                <a:gd name="connsiteX4" fmla="*/ 39704 w 79406"/>
                <a:gd name="connsiteY4" fmla="*/ 79282 h 7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06" h="79281">
                  <a:moveTo>
                    <a:pt x="39704" y="79282"/>
                  </a:moveTo>
                  <a:cubicBezTo>
                    <a:pt x="62364" y="79282"/>
                    <a:pt x="79407" y="62171"/>
                    <a:pt x="79407" y="39641"/>
                  </a:cubicBezTo>
                  <a:cubicBezTo>
                    <a:pt x="79407" y="17587"/>
                    <a:pt x="62269" y="0"/>
                    <a:pt x="39704" y="0"/>
                  </a:cubicBezTo>
                  <a:cubicBezTo>
                    <a:pt x="17614" y="0"/>
                    <a:pt x="0" y="17682"/>
                    <a:pt x="0" y="39641"/>
                  </a:cubicBezTo>
                  <a:cubicBezTo>
                    <a:pt x="-95" y="62171"/>
                    <a:pt x="17614" y="79282"/>
                    <a:pt x="39704" y="79282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9" name="Graphic 6">
              <a:extLst>
                <a:ext uri="{FF2B5EF4-FFF2-40B4-BE49-F238E27FC236}">
                  <a16:creationId xmlns:a16="http://schemas.microsoft.com/office/drawing/2014/main" id="{02616A40-303A-113A-4776-BC198E13EB95}"/>
                </a:ext>
              </a:extLst>
            </p:cNvPr>
            <p:cNvSpPr/>
            <p:nvPr/>
          </p:nvSpPr>
          <p:spPr>
            <a:xfrm>
              <a:off x="-5708846" y="-2127482"/>
              <a:ext cx="383513" cy="395743"/>
            </a:xfrm>
            <a:custGeom>
              <a:avLst/>
              <a:gdLst>
                <a:gd name="connsiteX0" fmla="*/ 156243 w 383513"/>
                <a:gd name="connsiteY0" fmla="*/ 0 h 395743"/>
                <a:gd name="connsiteX1" fmla="*/ 0 w 383513"/>
                <a:gd name="connsiteY1" fmla="*/ 395744 h 395743"/>
                <a:gd name="connsiteX2" fmla="*/ 77788 w 383513"/>
                <a:gd name="connsiteY2" fmla="*/ 395744 h 395743"/>
                <a:gd name="connsiteX3" fmla="*/ 109779 w 383513"/>
                <a:gd name="connsiteY3" fmla="*/ 314751 h 395743"/>
                <a:gd name="connsiteX4" fmla="*/ 275353 w 383513"/>
                <a:gd name="connsiteY4" fmla="*/ 314751 h 395743"/>
                <a:gd name="connsiteX5" fmla="*/ 307344 w 383513"/>
                <a:gd name="connsiteY5" fmla="*/ 395744 h 395743"/>
                <a:gd name="connsiteX6" fmla="*/ 383513 w 383513"/>
                <a:gd name="connsiteY6" fmla="*/ 395744 h 395743"/>
                <a:gd name="connsiteX7" fmla="*/ 227271 w 383513"/>
                <a:gd name="connsiteY7" fmla="*/ 0 h 395743"/>
                <a:gd name="connsiteX8" fmla="*/ 156243 w 383513"/>
                <a:gd name="connsiteY8" fmla="*/ 0 h 395743"/>
                <a:gd name="connsiteX9" fmla="*/ 139676 w 383513"/>
                <a:gd name="connsiteY9" fmla="*/ 238036 h 395743"/>
                <a:gd name="connsiteX10" fmla="*/ 192709 w 383513"/>
                <a:gd name="connsiteY10" fmla="*/ 104663 h 395743"/>
                <a:gd name="connsiteX11" fmla="*/ 245170 w 383513"/>
                <a:gd name="connsiteY11" fmla="*/ 238036 h 395743"/>
                <a:gd name="connsiteX12" fmla="*/ 139676 w 383513"/>
                <a:gd name="connsiteY12" fmla="*/ 238036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3513" h="395743">
                  <a:moveTo>
                    <a:pt x="156243" y="0"/>
                  </a:moveTo>
                  <a:lnTo>
                    <a:pt x="0" y="395744"/>
                  </a:lnTo>
                  <a:lnTo>
                    <a:pt x="77788" y="395744"/>
                  </a:lnTo>
                  <a:lnTo>
                    <a:pt x="109779" y="314751"/>
                  </a:lnTo>
                  <a:lnTo>
                    <a:pt x="275353" y="314751"/>
                  </a:lnTo>
                  <a:lnTo>
                    <a:pt x="307344" y="395744"/>
                  </a:lnTo>
                  <a:lnTo>
                    <a:pt x="383513" y="395744"/>
                  </a:lnTo>
                  <a:lnTo>
                    <a:pt x="227271" y="0"/>
                  </a:lnTo>
                  <a:lnTo>
                    <a:pt x="156243" y="0"/>
                  </a:lnTo>
                  <a:close/>
                  <a:moveTo>
                    <a:pt x="139676" y="238036"/>
                  </a:moveTo>
                  <a:lnTo>
                    <a:pt x="192709" y="104663"/>
                  </a:lnTo>
                  <a:lnTo>
                    <a:pt x="245170" y="238036"/>
                  </a:lnTo>
                  <a:lnTo>
                    <a:pt x="139676" y="238036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20" name="Graphic 6">
              <a:extLst>
                <a:ext uri="{FF2B5EF4-FFF2-40B4-BE49-F238E27FC236}">
                  <a16:creationId xmlns:a16="http://schemas.microsoft.com/office/drawing/2014/main" id="{9A3A70B3-E431-C77E-C651-C01906F24251}"/>
                </a:ext>
              </a:extLst>
            </p:cNvPr>
            <p:cNvSpPr/>
            <p:nvPr/>
          </p:nvSpPr>
          <p:spPr>
            <a:xfrm>
              <a:off x="-5186609" y="-2127482"/>
              <a:ext cx="328956" cy="395743"/>
            </a:xfrm>
            <a:custGeom>
              <a:avLst/>
              <a:gdLst>
                <a:gd name="connsiteX0" fmla="*/ 256691 w 328956"/>
                <a:gd name="connsiteY0" fmla="*/ 268360 h 395743"/>
                <a:gd name="connsiteX1" fmla="*/ 72266 w 328956"/>
                <a:gd name="connsiteY1" fmla="*/ 0 h 395743"/>
                <a:gd name="connsiteX2" fmla="*/ 0 w 328956"/>
                <a:gd name="connsiteY2" fmla="*/ 0 h 395743"/>
                <a:gd name="connsiteX3" fmla="*/ 0 w 328956"/>
                <a:gd name="connsiteY3" fmla="*/ 395744 h 395743"/>
                <a:gd name="connsiteX4" fmla="*/ 72266 w 328956"/>
                <a:gd name="connsiteY4" fmla="*/ 395744 h 395743"/>
                <a:gd name="connsiteX5" fmla="*/ 72266 w 328956"/>
                <a:gd name="connsiteY5" fmla="*/ 128904 h 395743"/>
                <a:gd name="connsiteX6" fmla="*/ 256120 w 328956"/>
                <a:gd name="connsiteY6" fmla="*/ 395744 h 395743"/>
                <a:gd name="connsiteX7" fmla="*/ 328957 w 328956"/>
                <a:gd name="connsiteY7" fmla="*/ 395744 h 395743"/>
                <a:gd name="connsiteX8" fmla="*/ 328957 w 328956"/>
                <a:gd name="connsiteY8" fmla="*/ 0 h 395743"/>
                <a:gd name="connsiteX9" fmla="*/ 256691 w 328956"/>
                <a:gd name="connsiteY9" fmla="*/ 0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8956" h="395743">
                  <a:moveTo>
                    <a:pt x="256691" y="268360"/>
                  </a:moveTo>
                  <a:lnTo>
                    <a:pt x="72266" y="0"/>
                  </a:lnTo>
                  <a:lnTo>
                    <a:pt x="0" y="0"/>
                  </a:lnTo>
                  <a:lnTo>
                    <a:pt x="0" y="395744"/>
                  </a:lnTo>
                  <a:lnTo>
                    <a:pt x="72266" y="395744"/>
                  </a:lnTo>
                  <a:lnTo>
                    <a:pt x="72266" y="128904"/>
                  </a:lnTo>
                  <a:lnTo>
                    <a:pt x="256120" y="395744"/>
                  </a:lnTo>
                  <a:lnTo>
                    <a:pt x="328957" y="395744"/>
                  </a:lnTo>
                  <a:lnTo>
                    <a:pt x="328957" y="0"/>
                  </a:lnTo>
                  <a:lnTo>
                    <a:pt x="256691" y="0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21" name="Graphic 6">
              <a:extLst>
                <a:ext uri="{FF2B5EF4-FFF2-40B4-BE49-F238E27FC236}">
                  <a16:creationId xmlns:a16="http://schemas.microsoft.com/office/drawing/2014/main" id="{D55F76F2-3081-3366-A943-A9619A51EB18}"/>
                </a:ext>
              </a:extLst>
            </p:cNvPr>
            <p:cNvSpPr/>
            <p:nvPr/>
          </p:nvSpPr>
          <p:spPr>
            <a:xfrm>
              <a:off x="-4675513" y="-2127482"/>
              <a:ext cx="209751" cy="395743"/>
            </a:xfrm>
            <a:custGeom>
              <a:avLst/>
              <a:gdLst>
                <a:gd name="connsiteX0" fmla="*/ 72361 w 209751"/>
                <a:gd name="connsiteY0" fmla="*/ 0 h 395743"/>
                <a:gd name="connsiteX1" fmla="*/ 0 w 209751"/>
                <a:gd name="connsiteY1" fmla="*/ 0 h 395743"/>
                <a:gd name="connsiteX2" fmla="*/ 0 w 209751"/>
                <a:gd name="connsiteY2" fmla="*/ 395744 h 395743"/>
                <a:gd name="connsiteX3" fmla="*/ 209752 w 209751"/>
                <a:gd name="connsiteY3" fmla="*/ 395744 h 395743"/>
                <a:gd name="connsiteX4" fmla="*/ 209752 w 209751"/>
                <a:gd name="connsiteY4" fmla="*/ 317412 h 395743"/>
                <a:gd name="connsiteX5" fmla="*/ 72361 w 209751"/>
                <a:gd name="connsiteY5" fmla="*/ 317412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751" h="395743">
                  <a:moveTo>
                    <a:pt x="72361" y="0"/>
                  </a:moveTo>
                  <a:lnTo>
                    <a:pt x="0" y="0"/>
                  </a:lnTo>
                  <a:lnTo>
                    <a:pt x="0" y="395744"/>
                  </a:lnTo>
                  <a:lnTo>
                    <a:pt x="209752" y="395744"/>
                  </a:lnTo>
                  <a:lnTo>
                    <a:pt x="209752" y="317412"/>
                  </a:lnTo>
                  <a:lnTo>
                    <a:pt x="72361" y="317412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22" name="Graphic 6">
              <a:extLst>
                <a:ext uri="{FF2B5EF4-FFF2-40B4-BE49-F238E27FC236}">
                  <a16:creationId xmlns:a16="http://schemas.microsoft.com/office/drawing/2014/main" id="{839C2945-0272-A762-C38B-C8C300BCFC22}"/>
                </a:ext>
              </a:extLst>
            </p:cNvPr>
            <p:cNvSpPr/>
            <p:nvPr/>
          </p:nvSpPr>
          <p:spPr>
            <a:xfrm>
              <a:off x="-4319420" y="-2127482"/>
              <a:ext cx="72360" cy="395743"/>
            </a:xfrm>
            <a:custGeom>
              <a:avLst/>
              <a:gdLst>
                <a:gd name="connsiteX0" fmla="*/ 0 w 72360"/>
                <a:gd name="connsiteY0" fmla="*/ 0 h 395743"/>
                <a:gd name="connsiteX1" fmla="*/ 72361 w 72360"/>
                <a:gd name="connsiteY1" fmla="*/ 0 h 395743"/>
                <a:gd name="connsiteX2" fmla="*/ 72361 w 72360"/>
                <a:gd name="connsiteY2" fmla="*/ 395744 h 395743"/>
                <a:gd name="connsiteX3" fmla="*/ 0 w 72360"/>
                <a:gd name="connsiteY3" fmla="*/ 395744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360" h="395743">
                  <a:moveTo>
                    <a:pt x="0" y="0"/>
                  </a:moveTo>
                  <a:lnTo>
                    <a:pt x="72361" y="0"/>
                  </a:lnTo>
                  <a:lnTo>
                    <a:pt x="72361" y="395744"/>
                  </a:lnTo>
                  <a:lnTo>
                    <a:pt x="0" y="395744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24" name="Graphic 6">
              <a:extLst>
                <a:ext uri="{FF2B5EF4-FFF2-40B4-BE49-F238E27FC236}">
                  <a16:creationId xmlns:a16="http://schemas.microsoft.com/office/drawing/2014/main" id="{317B8841-AFEB-73F7-7862-4C6BF0EB73D9}"/>
                </a:ext>
              </a:extLst>
            </p:cNvPr>
            <p:cNvSpPr/>
            <p:nvPr/>
          </p:nvSpPr>
          <p:spPr>
            <a:xfrm>
              <a:off x="-4065014" y="-2127482"/>
              <a:ext cx="72360" cy="395743"/>
            </a:xfrm>
            <a:custGeom>
              <a:avLst/>
              <a:gdLst>
                <a:gd name="connsiteX0" fmla="*/ 0 w 72360"/>
                <a:gd name="connsiteY0" fmla="*/ 0 h 395743"/>
                <a:gd name="connsiteX1" fmla="*/ 72361 w 72360"/>
                <a:gd name="connsiteY1" fmla="*/ 0 h 395743"/>
                <a:gd name="connsiteX2" fmla="*/ 72361 w 72360"/>
                <a:gd name="connsiteY2" fmla="*/ 395744 h 395743"/>
                <a:gd name="connsiteX3" fmla="*/ 0 w 72360"/>
                <a:gd name="connsiteY3" fmla="*/ 395744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360" h="395743">
                  <a:moveTo>
                    <a:pt x="0" y="0"/>
                  </a:moveTo>
                  <a:lnTo>
                    <a:pt x="72361" y="0"/>
                  </a:lnTo>
                  <a:lnTo>
                    <a:pt x="72361" y="395744"/>
                  </a:lnTo>
                  <a:lnTo>
                    <a:pt x="0" y="395744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28" name="Graphic 6">
              <a:extLst>
                <a:ext uri="{FF2B5EF4-FFF2-40B4-BE49-F238E27FC236}">
                  <a16:creationId xmlns:a16="http://schemas.microsoft.com/office/drawing/2014/main" id="{14B62C5C-2CE0-C559-1286-B110EB4E0C89}"/>
                </a:ext>
              </a:extLst>
            </p:cNvPr>
            <p:cNvSpPr/>
            <p:nvPr/>
          </p:nvSpPr>
          <p:spPr>
            <a:xfrm>
              <a:off x="-3850312" y="-2127482"/>
              <a:ext cx="305344" cy="395743"/>
            </a:xfrm>
            <a:custGeom>
              <a:avLst/>
              <a:gdLst>
                <a:gd name="connsiteX0" fmla="*/ 0 w 305344"/>
                <a:gd name="connsiteY0" fmla="*/ 77095 h 395743"/>
                <a:gd name="connsiteX1" fmla="*/ 116539 w 305344"/>
                <a:gd name="connsiteY1" fmla="*/ 77095 h 395743"/>
                <a:gd name="connsiteX2" fmla="*/ 116539 w 305344"/>
                <a:gd name="connsiteY2" fmla="*/ 395744 h 395743"/>
                <a:gd name="connsiteX3" fmla="*/ 188805 w 305344"/>
                <a:gd name="connsiteY3" fmla="*/ 395744 h 395743"/>
                <a:gd name="connsiteX4" fmla="*/ 188805 w 305344"/>
                <a:gd name="connsiteY4" fmla="*/ 77095 h 395743"/>
                <a:gd name="connsiteX5" fmla="*/ 305344 w 305344"/>
                <a:gd name="connsiteY5" fmla="*/ 77095 h 395743"/>
                <a:gd name="connsiteX6" fmla="*/ 305344 w 305344"/>
                <a:gd name="connsiteY6" fmla="*/ 0 h 395743"/>
                <a:gd name="connsiteX7" fmla="*/ 0 w 305344"/>
                <a:gd name="connsiteY7" fmla="*/ 0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5344" h="395743">
                  <a:moveTo>
                    <a:pt x="0" y="77095"/>
                  </a:moveTo>
                  <a:lnTo>
                    <a:pt x="116539" y="77095"/>
                  </a:lnTo>
                  <a:lnTo>
                    <a:pt x="116539" y="395744"/>
                  </a:lnTo>
                  <a:lnTo>
                    <a:pt x="188805" y="395744"/>
                  </a:lnTo>
                  <a:lnTo>
                    <a:pt x="188805" y="77095"/>
                  </a:lnTo>
                  <a:lnTo>
                    <a:pt x="305344" y="77095"/>
                  </a:lnTo>
                  <a:lnTo>
                    <a:pt x="30534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34" name="Graphic 6">
              <a:extLst>
                <a:ext uri="{FF2B5EF4-FFF2-40B4-BE49-F238E27FC236}">
                  <a16:creationId xmlns:a16="http://schemas.microsoft.com/office/drawing/2014/main" id="{46CA954A-E1F6-A22E-BF68-D57550731EFB}"/>
                </a:ext>
              </a:extLst>
            </p:cNvPr>
            <p:cNvSpPr/>
            <p:nvPr/>
          </p:nvSpPr>
          <p:spPr>
            <a:xfrm>
              <a:off x="-3442329" y="-2127482"/>
              <a:ext cx="305248" cy="395743"/>
            </a:xfrm>
            <a:custGeom>
              <a:avLst/>
              <a:gdLst>
                <a:gd name="connsiteX0" fmla="*/ 0 w 305248"/>
                <a:gd name="connsiteY0" fmla="*/ 77095 h 395743"/>
                <a:gd name="connsiteX1" fmla="*/ 116444 w 305248"/>
                <a:gd name="connsiteY1" fmla="*/ 77095 h 395743"/>
                <a:gd name="connsiteX2" fmla="*/ 116444 w 305248"/>
                <a:gd name="connsiteY2" fmla="*/ 395744 h 395743"/>
                <a:gd name="connsiteX3" fmla="*/ 188805 w 305248"/>
                <a:gd name="connsiteY3" fmla="*/ 395744 h 395743"/>
                <a:gd name="connsiteX4" fmla="*/ 188805 w 305248"/>
                <a:gd name="connsiteY4" fmla="*/ 77095 h 395743"/>
                <a:gd name="connsiteX5" fmla="*/ 305249 w 305248"/>
                <a:gd name="connsiteY5" fmla="*/ 77095 h 395743"/>
                <a:gd name="connsiteX6" fmla="*/ 305249 w 305248"/>
                <a:gd name="connsiteY6" fmla="*/ 0 h 395743"/>
                <a:gd name="connsiteX7" fmla="*/ 0 w 305248"/>
                <a:gd name="connsiteY7" fmla="*/ 0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5248" h="395743">
                  <a:moveTo>
                    <a:pt x="0" y="77095"/>
                  </a:moveTo>
                  <a:lnTo>
                    <a:pt x="116444" y="77095"/>
                  </a:lnTo>
                  <a:lnTo>
                    <a:pt x="116444" y="395744"/>
                  </a:lnTo>
                  <a:lnTo>
                    <a:pt x="188805" y="395744"/>
                  </a:lnTo>
                  <a:lnTo>
                    <a:pt x="188805" y="77095"/>
                  </a:lnTo>
                  <a:lnTo>
                    <a:pt x="305249" y="77095"/>
                  </a:lnTo>
                  <a:lnTo>
                    <a:pt x="30524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35" name="Graphic 6">
              <a:extLst>
                <a:ext uri="{FF2B5EF4-FFF2-40B4-BE49-F238E27FC236}">
                  <a16:creationId xmlns:a16="http://schemas.microsoft.com/office/drawing/2014/main" id="{135C3A21-E962-4473-34D4-A790414C5605}"/>
                </a:ext>
              </a:extLst>
            </p:cNvPr>
            <p:cNvSpPr/>
            <p:nvPr/>
          </p:nvSpPr>
          <p:spPr>
            <a:xfrm>
              <a:off x="-3026159" y="-2135277"/>
              <a:ext cx="408458" cy="411238"/>
            </a:xfrm>
            <a:custGeom>
              <a:avLst/>
              <a:gdLst>
                <a:gd name="connsiteX0" fmla="*/ 204229 w 408458"/>
                <a:gd name="connsiteY0" fmla="*/ 0 h 411238"/>
                <a:gd name="connsiteX1" fmla="*/ 0 w 408458"/>
                <a:gd name="connsiteY1" fmla="*/ 205619 h 411238"/>
                <a:gd name="connsiteX2" fmla="*/ 204229 w 408458"/>
                <a:gd name="connsiteY2" fmla="*/ 411239 h 411238"/>
                <a:gd name="connsiteX3" fmla="*/ 408459 w 408458"/>
                <a:gd name="connsiteY3" fmla="*/ 205619 h 411238"/>
                <a:gd name="connsiteX4" fmla="*/ 204229 w 408458"/>
                <a:gd name="connsiteY4" fmla="*/ 0 h 411238"/>
                <a:gd name="connsiteX5" fmla="*/ 204229 w 408458"/>
                <a:gd name="connsiteY5" fmla="*/ 332908 h 411238"/>
                <a:gd name="connsiteX6" fmla="*/ 73980 w 408458"/>
                <a:gd name="connsiteY6" fmla="*/ 205619 h 411238"/>
                <a:gd name="connsiteX7" fmla="*/ 204229 w 408458"/>
                <a:gd name="connsiteY7" fmla="*/ 78331 h 411238"/>
                <a:gd name="connsiteX8" fmla="*/ 334003 w 408458"/>
                <a:gd name="connsiteY8" fmla="*/ 205619 h 411238"/>
                <a:gd name="connsiteX9" fmla="*/ 204229 w 408458"/>
                <a:gd name="connsiteY9" fmla="*/ 332908 h 411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8458" h="411238">
                  <a:moveTo>
                    <a:pt x="204229" y="0"/>
                  </a:moveTo>
                  <a:cubicBezTo>
                    <a:pt x="93784" y="0"/>
                    <a:pt x="0" y="88218"/>
                    <a:pt x="0" y="205619"/>
                  </a:cubicBezTo>
                  <a:cubicBezTo>
                    <a:pt x="0" y="323021"/>
                    <a:pt x="93879" y="411239"/>
                    <a:pt x="204229" y="411239"/>
                  </a:cubicBezTo>
                  <a:cubicBezTo>
                    <a:pt x="314580" y="411239"/>
                    <a:pt x="408459" y="323021"/>
                    <a:pt x="408459" y="205619"/>
                  </a:cubicBezTo>
                  <a:cubicBezTo>
                    <a:pt x="408554" y="86031"/>
                    <a:pt x="314675" y="0"/>
                    <a:pt x="204229" y="0"/>
                  </a:cubicBezTo>
                  <a:close/>
                  <a:moveTo>
                    <a:pt x="204229" y="332908"/>
                  </a:moveTo>
                  <a:cubicBezTo>
                    <a:pt x="130821" y="332908"/>
                    <a:pt x="73980" y="281669"/>
                    <a:pt x="73980" y="205619"/>
                  </a:cubicBezTo>
                  <a:cubicBezTo>
                    <a:pt x="73980" y="129570"/>
                    <a:pt x="130821" y="78331"/>
                    <a:pt x="204229" y="78331"/>
                  </a:cubicBezTo>
                  <a:cubicBezTo>
                    <a:pt x="277638" y="78331"/>
                    <a:pt x="334003" y="129570"/>
                    <a:pt x="334003" y="205619"/>
                  </a:cubicBezTo>
                  <a:cubicBezTo>
                    <a:pt x="334003" y="281669"/>
                    <a:pt x="277733" y="332908"/>
                    <a:pt x="204229" y="332908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6804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3835B-3976-1542-8BA0-5839E11C3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999" y="522000"/>
            <a:ext cx="9801230" cy="115920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8122FC-F193-8440-9067-B0BCBA66F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331" y="1800000"/>
            <a:ext cx="9801230" cy="4351338"/>
          </a:xfrm>
        </p:spPr>
        <p:txBody>
          <a:bodyPr/>
          <a:lstStyle>
            <a:lvl1pPr marL="0" indent="0">
              <a:buNone/>
              <a:defRPr sz="1600"/>
            </a:lvl1pPr>
            <a:lvl6pPr>
              <a:lnSpc>
                <a:spcPct val="100000"/>
              </a:lnSpc>
              <a:defRPr sz="1600"/>
            </a:lvl6pPr>
            <a:lvl7pPr>
              <a:lnSpc>
                <a:spcPct val="100000"/>
              </a:lnSpc>
              <a:defRPr sz="1600"/>
            </a:lvl7pPr>
            <a:lvl8pPr>
              <a:lnSpc>
                <a:spcPct val="100000"/>
              </a:lnSpc>
              <a:defRPr sz="1600"/>
            </a:lvl8pPr>
            <a:lvl9pPr marL="3657600" indent="0">
              <a:lnSpc>
                <a:spcPct val="100000"/>
              </a:lnSpc>
              <a:buNone/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7E6E88-75BE-6E42-83C7-A638E8EC4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sydan.fi</a:t>
            </a:r>
            <a:endParaRPr lang="en-FI"/>
          </a:p>
        </p:txBody>
      </p:sp>
      <p:grpSp>
        <p:nvGrpSpPr>
          <p:cNvPr id="4" name="Graphic 6">
            <a:extLst>
              <a:ext uri="{FF2B5EF4-FFF2-40B4-BE49-F238E27FC236}">
                <a16:creationId xmlns:a16="http://schemas.microsoft.com/office/drawing/2014/main" id="{30C51236-BDDD-1060-8A0F-289E9C8BB3E4}"/>
              </a:ext>
            </a:extLst>
          </p:cNvPr>
          <p:cNvGrpSpPr/>
          <p:nvPr userDrawn="1"/>
        </p:nvGrpSpPr>
        <p:grpSpPr>
          <a:xfrm>
            <a:off x="10262258" y="6327613"/>
            <a:ext cx="1305854" cy="317834"/>
            <a:chOff x="-8379918" y="-2906540"/>
            <a:chExt cx="5762217" cy="1402475"/>
          </a:xfrm>
          <a:solidFill>
            <a:schemeClr val="accent2"/>
          </a:solidFill>
        </p:grpSpPr>
        <p:sp>
          <p:nvSpPr>
            <p:cNvPr id="6" name="Graphic 6">
              <a:extLst>
                <a:ext uri="{FF2B5EF4-FFF2-40B4-BE49-F238E27FC236}">
                  <a16:creationId xmlns:a16="http://schemas.microsoft.com/office/drawing/2014/main" id="{191059BA-4AFE-9127-3B05-098BB772766D}"/>
                </a:ext>
              </a:extLst>
            </p:cNvPr>
            <p:cNvSpPr/>
            <p:nvPr/>
          </p:nvSpPr>
          <p:spPr>
            <a:xfrm>
              <a:off x="-8009734" y="-2906540"/>
              <a:ext cx="720277" cy="271521"/>
            </a:xfrm>
            <a:custGeom>
              <a:avLst/>
              <a:gdLst>
                <a:gd name="connsiteX0" fmla="*/ 485009 w 720277"/>
                <a:gd name="connsiteY0" fmla="*/ 11907 h 271521"/>
                <a:gd name="connsiteX1" fmla="*/ 235173 w 720277"/>
                <a:gd name="connsiteY1" fmla="*/ 11907 h 271521"/>
                <a:gd name="connsiteX2" fmla="*/ 113969 w 720277"/>
                <a:gd name="connsiteY2" fmla="*/ 47840 h 271521"/>
                <a:gd name="connsiteX3" fmla="*/ 0 w 720277"/>
                <a:gd name="connsiteY3" fmla="*/ 107729 h 271521"/>
                <a:gd name="connsiteX4" fmla="*/ 108351 w 720277"/>
                <a:gd name="connsiteY4" fmla="*/ 271521 h 271521"/>
                <a:gd name="connsiteX5" fmla="*/ 187853 w 720277"/>
                <a:gd name="connsiteY5" fmla="*/ 229694 h 271521"/>
                <a:gd name="connsiteX6" fmla="*/ 272591 w 720277"/>
                <a:gd name="connsiteY6" fmla="*/ 204598 h 271521"/>
                <a:gd name="connsiteX7" fmla="*/ 447591 w 720277"/>
                <a:gd name="connsiteY7" fmla="*/ 204598 h 271521"/>
                <a:gd name="connsiteX8" fmla="*/ 532424 w 720277"/>
                <a:gd name="connsiteY8" fmla="*/ 229694 h 271521"/>
                <a:gd name="connsiteX9" fmla="*/ 611926 w 720277"/>
                <a:gd name="connsiteY9" fmla="*/ 271521 h 271521"/>
                <a:gd name="connsiteX10" fmla="*/ 720277 w 720277"/>
                <a:gd name="connsiteY10" fmla="*/ 107729 h 271521"/>
                <a:gd name="connsiteX11" fmla="*/ 606309 w 720277"/>
                <a:gd name="connsiteY11" fmla="*/ 47840 h 271521"/>
                <a:gd name="connsiteX12" fmla="*/ 485009 w 720277"/>
                <a:gd name="connsiteY12" fmla="*/ 11907 h 271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20277" h="271521">
                  <a:moveTo>
                    <a:pt x="485009" y="11907"/>
                  </a:moveTo>
                  <a:cubicBezTo>
                    <a:pt x="403032" y="-3969"/>
                    <a:pt x="317246" y="-3969"/>
                    <a:pt x="235173" y="11907"/>
                  </a:cubicBezTo>
                  <a:cubicBezTo>
                    <a:pt x="193756" y="19892"/>
                    <a:pt x="152910" y="32060"/>
                    <a:pt x="113969" y="47840"/>
                  </a:cubicBezTo>
                  <a:cubicBezTo>
                    <a:pt x="74170" y="63906"/>
                    <a:pt x="35800" y="84059"/>
                    <a:pt x="0" y="107729"/>
                  </a:cubicBezTo>
                  <a:lnTo>
                    <a:pt x="108351" y="271521"/>
                  </a:lnTo>
                  <a:cubicBezTo>
                    <a:pt x="133297" y="255075"/>
                    <a:pt x="160051" y="241006"/>
                    <a:pt x="187853" y="229694"/>
                  </a:cubicBezTo>
                  <a:cubicBezTo>
                    <a:pt x="215084" y="218762"/>
                    <a:pt x="243647" y="210206"/>
                    <a:pt x="272591" y="204598"/>
                  </a:cubicBezTo>
                  <a:cubicBezTo>
                    <a:pt x="330099" y="193570"/>
                    <a:pt x="390273" y="193570"/>
                    <a:pt x="447591" y="204598"/>
                  </a:cubicBezTo>
                  <a:cubicBezTo>
                    <a:pt x="476535" y="210206"/>
                    <a:pt x="505194" y="218667"/>
                    <a:pt x="532424" y="229694"/>
                  </a:cubicBezTo>
                  <a:cubicBezTo>
                    <a:pt x="560131" y="241006"/>
                    <a:pt x="586886" y="254980"/>
                    <a:pt x="611926" y="271521"/>
                  </a:cubicBezTo>
                  <a:lnTo>
                    <a:pt x="720277" y="107729"/>
                  </a:lnTo>
                  <a:cubicBezTo>
                    <a:pt x="684382" y="84059"/>
                    <a:pt x="646107" y="63906"/>
                    <a:pt x="606309" y="47840"/>
                  </a:cubicBezTo>
                  <a:cubicBezTo>
                    <a:pt x="567367" y="32060"/>
                    <a:pt x="526521" y="19892"/>
                    <a:pt x="485009" y="11907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7" name="Graphic 6">
              <a:extLst>
                <a:ext uri="{FF2B5EF4-FFF2-40B4-BE49-F238E27FC236}">
                  <a16:creationId xmlns:a16="http://schemas.microsoft.com/office/drawing/2014/main" id="{3A7585E7-8537-5ECD-F021-EF471EE70E9A}"/>
                </a:ext>
              </a:extLst>
            </p:cNvPr>
            <p:cNvSpPr/>
            <p:nvPr/>
          </p:nvSpPr>
          <p:spPr>
            <a:xfrm>
              <a:off x="-8379918" y="-2575795"/>
              <a:ext cx="1073417" cy="1071730"/>
            </a:xfrm>
            <a:custGeom>
              <a:avLst/>
              <a:gdLst>
                <a:gd name="connsiteX0" fmla="*/ 1073132 w 1073417"/>
                <a:gd name="connsiteY0" fmla="*/ 341843 h 1071730"/>
                <a:gd name="connsiteX1" fmla="*/ 730751 w 1073417"/>
                <a:gd name="connsiteY1" fmla="*/ 0 h 1071730"/>
                <a:gd name="connsiteX2" fmla="*/ 388369 w 1073417"/>
                <a:gd name="connsiteY2" fmla="*/ 341843 h 1071730"/>
                <a:gd name="connsiteX3" fmla="*/ 386655 w 1073417"/>
                <a:gd name="connsiteY3" fmla="*/ 386047 h 1071730"/>
                <a:gd name="connsiteX4" fmla="*/ 386179 w 1073417"/>
                <a:gd name="connsiteY4" fmla="*/ 385572 h 1071730"/>
                <a:gd name="connsiteX5" fmla="*/ 342382 w 1073417"/>
                <a:gd name="connsiteY5" fmla="*/ 387663 h 1071730"/>
                <a:gd name="connsiteX6" fmla="*/ 0 w 1073417"/>
                <a:gd name="connsiteY6" fmla="*/ 729507 h 1071730"/>
                <a:gd name="connsiteX7" fmla="*/ 342382 w 1073417"/>
                <a:gd name="connsiteY7" fmla="*/ 1071350 h 1071730"/>
                <a:gd name="connsiteX8" fmla="*/ 1073418 w 1073417"/>
                <a:gd name="connsiteY8" fmla="*/ 1071731 h 1071730"/>
                <a:gd name="connsiteX9" fmla="*/ 1073323 w 1073417"/>
                <a:gd name="connsiteY9" fmla="*/ 1071635 h 1071730"/>
                <a:gd name="connsiteX10" fmla="*/ 1073418 w 1073417"/>
                <a:gd name="connsiteY10" fmla="*/ 1071731 h 1071730"/>
                <a:gd name="connsiteX11" fmla="*/ 1073132 w 1073417"/>
                <a:gd name="connsiteY11" fmla="*/ 341843 h 1071730"/>
                <a:gd name="connsiteX12" fmla="*/ 837959 w 1073417"/>
                <a:gd name="connsiteY12" fmla="*/ 844342 h 1071730"/>
                <a:gd name="connsiteX13" fmla="*/ 377324 w 1073417"/>
                <a:gd name="connsiteY13" fmla="*/ 844342 h 1071730"/>
                <a:gd name="connsiteX14" fmla="*/ 245361 w 1073417"/>
                <a:gd name="connsiteY14" fmla="*/ 710684 h 1071730"/>
                <a:gd name="connsiteX15" fmla="*/ 377324 w 1073417"/>
                <a:gd name="connsiteY15" fmla="*/ 578928 h 1071730"/>
                <a:gd name="connsiteX16" fmla="*/ 572128 w 1073417"/>
                <a:gd name="connsiteY16" fmla="*/ 578928 h 1071730"/>
                <a:gd name="connsiteX17" fmla="*/ 572033 w 1073417"/>
                <a:gd name="connsiteY17" fmla="*/ 578833 h 1071730"/>
                <a:gd name="connsiteX18" fmla="*/ 572128 w 1073417"/>
                <a:gd name="connsiteY18" fmla="*/ 578928 h 1071730"/>
                <a:gd name="connsiteX19" fmla="*/ 572128 w 1073417"/>
                <a:gd name="connsiteY19" fmla="*/ 376541 h 1071730"/>
                <a:gd name="connsiteX20" fmla="*/ 704091 w 1073417"/>
                <a:gd name="connsiteY20" fmla="*/ 244785 h 1071730"/>
                <a:gd name="connsiteX21" fmla="*/ 837959 w 1073417"/>
                <a:gd name="connsiteY21" fmla="*/ 376541 h 1071730"/>
                <a:gd name="connsiteX22" fmla="*/ 838530 w 1073417"/>
                <a:gd name="connsiteY22" fmla="*/ 844817 h 1071730"/>
                <a:gd name="connsiteX23" fmla="*/ 837959 w 1073417"/>
                <a:gd name="connsiteY23" fmla="*/ 844342 h 107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73417" h="1071730">
                  <a:moveTo>
                    <a:pt x="1073132" y="341843"/>
                  </a:moveTo>
                  <a:cubicBezTo>
                    <a:pt x="1073132" y="153050"/>
                    <a:pt x="919841" y="0"/>
                    <a:pt x="730751" y="0"/>
                  </a:cubicBezTo>
                  <a:cubicBezTo>
                    <a:pt x="541660" y="0"/>
                    <a:pt x="388369" y="153050"/>
                    <a:pt x="388369" y="341843"/>
                  </a:cubicBezTo>
                  <a:lnTo>
                    <a:pt x="386655" y="386047"/>
                  </a:lnTo>
                  <a:lnTo>
                    <a:pt x="386179" y="385572"/>
                  </a:lnTo>
                  <a:lnTo>
                    <a:pt x="342382" y="387663"/>
                  </a:lnTo>
                  <a:cubicBezTo>
                    <a:pt x="153291" y="387663"/>
                    <a:pt x="0" y="540713"/>
                    <a:pt x="0" y="729507"/>
                  </a:cubicBezTo>
                  <a:cubicBezTo>
                    <a:pt x="0" y="918300"/>
                    <a:pt x="153291" y="1071350"/>
                    <a:pt x="342382" y="1071350"/>
                  </a:cubicBezTo>
                  <a:lnTo>
                    <a:pt x="1073418" y="1071731"/>
                  </a:lnTo>
                  <a:lnTo>
                    <a:pt x="1073323" y="1071635"/>
                  </a:lnTo>
                  <a:lnTo>
                    <a:pt x="1073418" y="1071731"/>
                  </a:lnTo>
                  <a:lnTo>
                    <a:pt x="1073132" y="341843"/>
                  </a:lnTo>
                  <a:close/>
                  <a:moveTo>
                    <a:pt x="837959" y="844342"/>
                  </a:moveTo>
                  <a:lnTo>
                    <a:pt x="377324" y="844342"/>
                  </a:lnTo>
                  <a:cubicBezTo>
                    <a:pt x="304487" y="844342"/>
                    <a:pt x="245361" y="783407"/>
                    <a:pt x="245361" y="710684"/>
                  </a:cubicBezTo>
                  <a:cubicBezTo>
                    <a:pt x="245361" y="637962"/>
                    <a:pt x="304487" y="578928"/>
                    <a:pt x="377324" y="578928"/>
                  </a:cubicBezTo>
                  <a:lnTo>
                    <a:pt x="572128" y="578928"/>
                  </a:lnTo>
                  <a:lnTo>
                    <a:pt x="572033" y="578833"/>
                  </a:lnTo>
                  <a:lnTo>
                    <a:pt x="572128" y="578928"/>
                  </a:lnTo>
                  <a:lnTo>
                    <a:pt x="572128" y="376541"/>
                  </a:lnTo>
                  <a:cubicBezTo>
                    <a:pt x="572128" y="303819"/>
                    <a:pt x="631159" y="244785"/>
                    <a:pt x="704091" y="244785"/>
                  </a:cubicBezTo>
                  <a:cubicBezTo>
                    <a:pt x="776928" y="244785"/>
                    <a:pt x="837959" y="303819"/>
                    <a:pt x="837959" y="376541"/>
                  </a:cubicBezTo>
                  <a:lnTo>
                    <a:pt x="838530" y="844817"/>
                  </a:lnTo>
                  <a:lnTo>
                    <a:pt x="837959" y="844342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8" name="Graphic 6">
              <a:extLst>
                <a:ext uri="{FF2B5EF4-FFF2-40B4-BE49-F238E27FC236}">
                  <a16:creationId xmlns:a16="http://schemas.microsoft.com/office/drawing/2014/main" id="{9C1EBA91-007D-493A-C9AD-ADB3B2FD6936}"/>
                </a:ext>
              </a:extLst>
            </p:cNvPr>
            <p:cNvSpPr/>
            <p:nvPr/>
          </p:nvSpPr>
          <p:spPr>
            <a:xfrm>
              <a:off x="-6953645" y="-2135277"/>
              <a:ext cx="243456" cy="411143"/>
            </a:xfrm>
            <a:custGeom>
              <a:avLst/>
              <a:gdLst>
                <a:gd name="connsiteX0" fmla="*/ 188329 w 243456"/>
                <a:gd name="connsiteY0" fmla="*/ 196779 h 411143"/>
                <a:gd name="connsiteX1" fmla="*/ 113207 w 243456"/>
                <a:gd name="connsiteY1" fmla="*/ 135654 h 411143"/>
                <a:gd name="connsiteX2" fmla="*/ 86738 w 243456"/>
                <a:gd name="connsiteY2" fmla="*/ 101431 h 411143"/>
                <a:gd name="connsiteX3" fmla="*/ 123680 w 243456"/>
                <a:gd name="connsiteY3" fmla="*/ 78331 h 411143"/>
                <a:gd name="connsiteX4" fmla="*/ 213655 w 243456"/>
                <a:gd name="connsiteY4" fmla="*/ 121299 h 411143"/>
                <a:gd name="connsiteX5" fmla="*/ 228032 w 243456"/>
                <a:gd name="connsiteY5" fmla="*/ 52950 h 411143"/>
                <a:gd name="connsiteX6" fmla="*/ 123109 w 243456"/>
                <a:gd name="connsiteY6" fmla="*/ 0 h 411143"/>
                <a:gd name="connsiteX7" fmla="*/ 13234 w 243456"/>
                <a:gd name="connsiteY7" fmla="*/ 98104 h 411143"/>
                <a:gd name="connsiteX8" fmla="*/ 51890 w 243456"/>
                <a:gd name="connsiteY8" fmla="*/ 179668 h 411143"/>
                <a:gd name="connsiteX9" fmla="*/ 141294 w 243456"/>
                <a:gd name="connsiteY9" fmla="*/ 256288 h 411143"/>
                <a:gd name="connsiteX10" fmla="*/ 169953 w 243456"/>
                <a:gd name="connsiteY10" fmla="*/ 300396 h 411143"/>
                <a:gd name="connsiteX11" fmla="*/ 126917 w 243456"/>
                <a:gd name="connsiteY11" fmla="*/ 332908 h 411143"/>
                <a:gd name="connsiteX12" fmla="*/ 21518 w 243456"/>
                <a:gd name="connsiteY12" fmla="*/ 275015 h 411143"/>
                <a:gd name="connsiteX13" fmla="*/ 0 w 243456"/>
                <a:gd name="connsiteY13" fmla="*/ 343365 h 411143"/>
                <a:gd name="connsiteX14" fmla="*/ 123109 w 243456"/>
                <a:gd name="connsiteY14" fmla="*/ 411144 h 411143"/>
                <a:gd name="connsiteX15" fmla="*/ 243456 w 243456"/>
                <a:gd name="connsiteY15" fmla="*/ 299256 h 411143"/>
                <a:gd name="connsiteX16" fmla="*/ 188329 w 243456"/>
                <a:gd name="connsiteY16" fmla="*/ 196779 h 411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3456" h="411143">
                  <a:moveTo>
                    <a:pt x="188329" y="196779"/>
                  </a:moveTo>
                  <a:cubicBezTo>
                    <a:pt x="166811" y="177481"/>
                    <a:pt x="144151" y="160370"/>
                    <a:pt x="113207" y="135654"/>
                  </a:cubicBezTo>
                  <a:cubicBezTo>
                    <a:pt x="101591" y="126243"/>
                    <a:pt x="86738" y="113599"/>
                    <a:pt x="86738" y="101431"/>
                  </a:cubicBezTo>
                  <a:cubicBezTo>
                    <a:pt x="86738" y="83275"/>
                    <a:pt x="106637" y="78331"/>
                    <a:pt x="123680" y="78331"/>
                  </a:cubicBezTo>
                  <a:cubicBezTo>
                    <a:pt x="154624" y="78331"/>
                    <a:pt x="190519" y="94872"/>
                    <a:pt x="213655" y="121299"/>
                  </a:cubicBezTo>
                  <a:lnTo>
                    <a:pt x="228032" y="52950"/>
                  </a:lnTo>
                  <a:cubicBezTo>
                    <a:pt x="211465" y="26522"/>
                    <a:pt x="171762" y="0"/>
                    <a:pt x="123109" y="0"/>
                  </a:cubicBezTo>
                  <a:cubicBezTo>
                    <a:pt x="62935" y="0"/>
                    <a:pt x="13234" y="35268"/>
                    <a:pt x="13234" y="98104"/>
                  </a:cubicBezTo>
                  <a:cubicBezTo>
                    <a:pt x="13234" y="133372"/>
                    <a:pt x="31991" y="158754"/>
                    <a:pt x="51890" y="179668"/>
                  </a:cubicBezTo>
                  <a:cubicBezTo>
                    <a:pt x="73979" y="202768"/>
                    <a:pt x="103781" y="225392"/>
                    <a:pt x="141294" y="256288"/>
                  </a:cubicBezTo>
                  <a:cubicBezTo>
                    <a:pt x="159480" y="271688"/>
                    <a:pt x="169953" y="283285"/>
                    <a:pt x="169953" y="300396"/>
                  </a:cubicBezTo>
                  <a:cubicBezTo>
                    <a:pt x="169953" y="322451"/>
                    <a:pt x="151196" y="332908"/>
                    <a:pt x="126917" y="332908"/>
                  </a:cubicBezTo>
                  <a:cubicBezTo>
                    <a:pt x="88261" y="332908"/>
                    <a:pt x="45226" y="308667"/>
                    <a:pt x="21518" y="275015"/>
                  </a:cubicBezTo>
                  <a:lnTo>
                    <a:pt x="0" y="343365"/>
                  </a:lnTo>
                  <a:cubicBezTo>
                    <a:pt x="13234" y="375876"/>
                    <a:pt x="62935" y="411144"/>
                    <a:pt x="123109" y="411144"/>
                  </a:cubicBezTo>
                  <a:cubicBezTo>
                    <a:pt x="193756" y="411144"/>
                    <a:pt x="243456" y="366465"/>
                    <a:pt x="243456" y="299256"/>
                  </a:cubicBezTo>
                  <a:cubicBezTo>
                    <a:pt x="243456" y="253626"/>
                    <a:pt x="218702" y="223301"/>
                    <a:pt x="188329" y="196779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9" name="Graphic 6">
              <a:extLst>
                <a:ext uri="{FF2B5EF4-FFF2-40B4-BE49-F238E27FC236}">
                  <a16:creationId xmlns:a16="http://schemas.microsoft.com/office/drawing/2014/main" id="{8560FE05-AFE1-C4E4-8113-BD1CDA37F5AE}"/>
                </a:ext>
              </a:extLst>
            </p:cNvPr>
            <p:cNvSpPr/>
            <p:nvPr/>
          </p:nvSpPr>
          <p:spPr>
            <a:xfrm>
              <a:off x="-6609169" y="-2127482"/>
              <a:ext cx="322958" cy="395743"/>
            </a:xfrm>
            <a:custGeom>
              <a:avLst/>
              <a:gdLst>
                <a:gd name="connsiteX0" fmla="*/ 160622 w 322958"/>
                <a:gd name="connsiteY0" fmla="*/ 146586 h 395743"/>
                <a:gd name="connsiteX1" fmla="*/ 80073 w 322958"/>
                <a:gd name="connsiteY1" fmla="*/ 0 h 395743"/>
                <a:gd name="connsiteX2" fmla="*/ 0 w 322958"/>
                <a:gd name="connsiteY2" fmla="*/ 0 h 395743"/>
                <a:gd name="connsiteX3" fmla="*/ 125870 w 322958"/>
                <a:gd name="connsiteY3" fmla="*/ 230336 h 395743"/>
                <a:gd name="connsiteX4" fmla="*/ 125870 w 322958"/>
                <a:gd name="connsiteY4" fmla="*/ 395744 h 395743"/>
                <a:gd name="connsiteX5" fmla="*/ 198231 w 322958"/>
                <a:gd name="connsiteY5" fmla="*/ 395744 h 395743"/>
                <a:gd name="connsiteX6" fmla="*/ 198231 w 322958"/>
                <a:gd name="connsiteY6" fmla="*/ 230336 h 395743"/>
                <a:gd name="connsiteX7" fmla="*/ 322959 w 322958"/>
                <a:gd name="connsiteY7" fmla="*/ 0 h 395743"/>
                <a:gd name="connsiteX8" fmla="*/ 241267 w 322958"/>
                <a:gd name="connsiteY8" fmla="*/ 0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2958" h="395743">
                  <a:moveTo>
                    <a:pt x="160622" y="146586"/>
                  </a:moveTo>
                  <a:lnTo>
                    <a:pt x="80073" y="0"/>
                  </a:lnTo>
                  <a:lnTo>
                    <a:pt x="0" y="0"/>
                  </a:lnTo>
                  <a:lnTo>
                    <a:pt x="125870" y="230336"/>
                  </a:lnTo>
                  <a:lnTo>
                    <a:pt x="125870" y="395744"/>
                  </a:lnTo>
                  <a:lnTo>
                    <a:pt x="198231" y="395744"/>
                  </a:lnTo>
                  <a:lnTo>
                    <a:pt x="198231" y="230336"/>
                  </a:lnTo>
                  <a:lnTo>
                    <a:pt x="322959" y="0"/>
                  </a:lnTo>
                  <a:lnTo>
                    <a:pt x="241267" y="0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0" name="Graphic 6">
              <a:extLst>
                <a:ext uri="{FF2B5EF4-FFF2-40B4-BE49-F238E27FC236}">
                  <a16:creationId xmlns:a16="http://schemas.microsoft.com/office/drawing/2014/main" id="{4D88B821-C5AB-8C95-05E6-FE6C746B711C}"/>
                </a:ext>
              </a:extLst>
            </p:cNvPr>
            <p:cNvSpPr/>
            <p:nvPr/>
          </p:nvSpPr>
          <p:spPr>
            <a:xfrm>
              <a:off x="-6148248" y="-2127482"/>
              <a:ext cx="339525" cy="395743"/>
            </a:xfrm>
            <a:custGeom>
              <a:avLst/>
              <a:gdLst>
                <a:gd name="connsiteX0" fmla="*/ 124251 w 339525"/>
                <a:gd name="connsiteY0" fmla="*/ 0 h 395743"/>
                <a:gd name="connsiteX1" fmla="*/ 0 w 339525"/>
                <a:gd name="connsiteY1" fmla="*/ 0 h 395743"/>
                <a:gd name="connsiteX2" fmla="*/ 0 w 339525"/>
                <a:gd name="connsiteY2" fmla="*/ 395744 h 395743"/>
                <a:gd name="connsiteX3" fmla="*/ 124251 w 339525"/>
                <a:gd name="connsiteY3" fmla="*/ 395744 h 395743"/>
                <a:gd name="connsiteX4" fmla="*/ 339525 w 339525"/>
                <a:gd name="connsiteY4" fmla="*/ 197824 h 395743"/>
                <a:gd name="connsiteX5" fmla="*/ 124251 w 339525"/>
                <a:gd name="connsiteY5" fmla="*/ 0 h 395743"/>
                <a:gd name="connsiteX6" fmla="*/ 145198 w 339525"/>
                <a:gd name="connsiteY6" fmla="*/ 317412 h 395743"/>
                <a:gd name="connsiteX7" fmla="*/ 72361 w 339525"/>
                <a:gd name="connsiteY7" fmla="*/ 317412 h 395743"/>
                <a:gd name="connsiteX8" fmla="*/ 72361 w 339525"/>
                <a:gd name="connsiteY8" fmla="*/ 78236 h 395743"/>
                <a:gd name="connsiteX9" fmla="*/ 145198 w 339525"/>
                <a:gd name="connsiteY9" fmla="*/ 78236 h 395743"/>
                <a:gd name="connsiteX10" fmla="*/ 265546 w 339525"/>
                <a:gd name="connsiteY10" fmla="*/ 197824 h 395743"/>
                <a:gd name="connsiteX11" fmla="*/ 145198 w 339525"/>
                <a:gd name="connsiteY11" fmla="*/ 317412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9525" h="395743">
                  <a:moveTo>
                    <a:pt x="124251" y="0"/>
                  </a:moveTo>
                  <a:lnTo>
                    <a:pt x="0" y="0"/>
                  </a:lnTo>
                  <a:lnTo>
                    <a:pt x="0" y="395744"/>
                  </a:lnTo>
                  <a:lnTo>
                    <a:pt x="124251" y="395744"/>
                  </a:lnTo>
                  <a:cubicBezTo>
                    <a:pt x="247360" y="395744"/>
                    <a:pt x="339525" y="322451"/>
                    <a:pt x="339525" y="197824"/>
                  </a:cubicBezTo>
                  <a:cubicBezTo>
                    <a:pt x="339525" y="71582"/>
                    <a:pt x="248979" y="0"/>
                    <a:pt x="124251" y="0"/>
                  </a:cubicBezTo>
                  <a:close/>
                  <a:moveTo>
                    <a:pt x="145198" y="317412"/>
                  </a:moveTo>
                  <a:lnTo>
                    <a:pt x="72361" y="317412"/>
                  </a:lnTo>
                  <a:lnTo>
                    <a:pt x="72361" y="78236"/>
                  </a:lnTo>
                  <a:lnTo>
                    <a:pt x="145198" y="78236"/>
                  </a:lnTo>
                  <a:cubicBezTo>
                    <a:pt x="215845" y="78236"/>
                    <a:pt x="265546" y="130615"/>
                    <a:pt x="265546" y="197824"/>
                  </a:cubicBezTo>
                  <a:cubicBezTo>
                    <a:pt x="265546" y="270072"/>
                    <a:pt x="213084" y="317412"/>
                    <a:pt x="145198" y="317412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1" name="Graphic 6">
              <a:extLst>
                <a:ext uri="{FF2B5EF4-FFF2-40B4-BE49-F238E27FC236}">
                  <a16:creationId xmlns:a16="http://schemas.microsoft.com/office/drawing/2014/main" id="{BDA85DBD-42B3-54C8-D265-B7B786A7F4F5}"/>
                </a:ext>
              </a:extLst>
            </p:cNvPr>
            <p:cNvSpPr/>
            <p:nvPr/>
          </p:nvSpPr>
          <p:spPr>
            <a:xfrm>
              <a:off x="-5497952" y="-2238229"/>
              <a:ext cx="79406" cy="79281"/>
            </a:xfrm>
            <a:custGeom>
              <a:avLst/>
              <a:gdLst>
                <a:gd name="connsiteX0" fmla="*/ 39703 w 79406"/>
                <a:gd name="connsiteY0" fmla="*/ 79282 h 79281"/>
                <a:gd name="connsiteX1" fmla="*/ 79407 w 79406"/>
                <a:gd name="connsiteY1" fmla="*/ 39641 h 79281"/>
                <a:gd name="connsiteX2" fmla="*/ 39703 w 79406"/>
                <a:gd name="connsiteY2" fmla="*/ 0 h 79281"/>
                <a:gd name="connsiteX3" fmla="*/ 0 w 79406"/>
                <a:gd name="connsiteY3" fmla="*/ 39641 h 79281"/>
                <a:gd name="connsiteX4" fmla="*/ 39703 w 79406"/>
                <a:gd name="connsiteY4" fmla="*/ 79282 h 7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06" h="79281">
                  <a:moveTo>
                    <a:pt x="39703" y="79282"/>
                  </a:moveTo>
                  <a:cubicBezTo>
                    <a:pt x="61793" y="79282"/>
                    <a:pt x="79407" y="62171"/>
                    <a:pt x="79407" y="39641"/>
                  </a:cubicBezTo>
                  <a:cubicBezTo>
                    <a:pt x="79407" y="17587"/>
                    <a:pt x="61697" y="0"/>
                    <a:pt x="39703" y="0"/>
                  </a:cubicBezTo>
                  <a:cubicBezTo>
                    <a:pt x="17043" y="0"/>
                    <a:pt x="0" y="17682"/>
                    <a:pt x="0" y="39641"/>
                  </a:cubicBezTo>
                  <a:cubicBezTo>
                    <a:pt x="0" y="62171"/>
                    <a:pt x="17138" y="79282"/>
                    <a:pt x="39703" y="79282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2" name="Graphic 6">
              <a:extLst>
                <a:ext uri="{FF2B5EF4-FFF2-40B4-BE49-F238E27FC236}">
                  <a16:creationId xmlns:a16="http://schemas.microsoft.com/office/drawing/2014/main" id="{40194C80-38B8-4733-D0DD-E838EDCE26B4}"/>
                </a:ext>
              </a:extLst>
            </p:cNvPr>
            <p:cNvSpPr/>
            <p:nvPr/>
          </p:nvSpPr>
          <p:spPr>
            <a:xfrm>
              <a:off x="-5613825" y="-2238229"/>
              <a:ext cx="79406" cy="79281"/>
            </a:xfrm>
            <a:custGeom>
              <a:avLst/>
              <a:gdLst>
                <a:gd name="connsiteX0" fmla="*/ 39704 w 79406"/>
                <a:gd name="connsiteY0" fmla="*/ 79282 h 79281"/>
                <a:gd name="connsiteX1" fmla="*/ 79407 w 79406"/>
                <a:gd name="connsiteY1" fmla="*/ 39641 h 79281"/>
                <a:gd name="connsiteX2" fmla="*/ 39704 w 79406"/>
                <a:gd name="connsiteY2" fmla="*/ 0 h 79281"/>
                <a:gd name="connsiteX3" fmla="*/ 0 w 79406"/>
                <a:gd name="connsiteY3" fmla="*/ 39641 h 79281"/>
                <a:gd name="connsiteX4" fmla="*/ 39704 w 79406"/>
                <a:gd name="connsiteY4" fmla="*/ 79282 h 7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06" h="79281">
                  <a:moveTo>
                    <a:pt x="39704" y="79282"/>
                  </a:moveTo>
                  <a:cubicBezTo>
                    <a:pt x="62364" y="79282"/>
                    <a:pt x="79407" y="62171"/>
                    <a:pt x="79407" y="39641"/>
                  </a:cubicBezTo>
                  <a:cubicBezTo>
                    <a:pt x="79407" y="17587"/>
                    <a:pt x="62269" y="0"/>
                    <a:pt x="39704" y="0"/>
                  </a:cubicBezTo>
                  <a:cubicBezTo>
                    <a:pt x="17614" y="0"/>
                    <a:pt x="0" y="17682"/>
                    <a:pt x="0" y="39641"/>
                  </a:cubicBezTo>
                  <a:cubicBezTo>
                    <a:pt x="-95" y="62171"/>
                    <a:pt x="17614" y="79282"/>
                    <a:pt x="39704" y="79282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3" name="Graphic 6">
              <a:extLst>
                <a:ext uri="{FF2B5EF4-FFF2-40B4-BE49-F238E27FC236}">
                  <a16:creationId xmlns:a16="http://schemas.microsoft.com/office/drawing/2014/main" id="{04E403B3-B301-3A56-B99C-CF569E6ABBC1}"/>
                </a:ext>
              </a:extLst>
            </p:cNvPr>
            <p:cNvSpPr/>
            <p:nvPr/>
          </p:nvSpPr>
          <p:spPr>
            <a:xfrm>
              <a:off x="-5708846" y="-2127482"/>
              <a:ext cx="383513" cy="395743"/>
            </a:xfrm>
            <a:custGeom>
              <a:avLst/>
              <a:gdLst>
                <a:gd name="connsiteX0" fmla="*/ 156243 w 383513"/>
                <a:gd name="connsiteY0" fmla="*/ 0 h 395743"/>
                <a:gd name="connsiteX1" fmla="*/ 0 w 383513"/>
                <a:gd name="connsiteY1" fmla="*/ 395744 h 395743"/>
                <a:gd name="connsiteX2" fmla="*/ 77788 w 383513"/>
                <a:gd name="connsiteY2" fmla="*/ 395744 h 395743"/>
                <a:gd name="connsiteX3" fmla="*/ 109779 w 383513"/>
                <a:gd name="connsiteY3" fmla="*/ 314751 h 395743"/>
                <a:gd name="connsiteX4" fmla="*/ 275353 w 383513"/>
                <a:gd name="connsiteY4" fmla="*/ 314751 h 395743"/>
                <a:gd name="connsiteX5" fmla="*/ 307344 w 383513"/>
                <a:gd name="connsiteY5" fmla="*/ 395744 h 395743"/>
                <a:gd name="connsiteX6" fmla="*/ 383513 w 383513"/>
                <a:gd name="connsiteY6" fmla="*/ 395744 h 395743"/>
                <a:gd name="connsiteX7" fmla="*/ 227271 w 383513"/>
                <a:gd name="connsiteY7" fmla="*/ 0 h 395743"/>
                <a:gd name="connsiteX8" fmla="*/ 156243 w 383513"/>
                <a:gd name="connsiteY8" fmla="*/ 0 h 395743"/>
                <a:gd name="connsiteX9" fmla="*/ 139676 w 383513"/>
                <a:gd name="connsiteY9" fmla="*/ 238036 h 395743"/>
                <a:gd name="connsiteX10" fmla="*/ 192709 w 383513"/>
                <a:gd name="connsiteY10" fmla="*/ 104663 h 395743"/>
                <a:gd name="connsiteX11" fmla="*/ 245170 w 383513"/>
                <a:gd name="connsiteY11" fmla="*/ 238036 h 395743"/>
                <a:gd name="connsiteX12" fmla="*/ 139676 w 383513"/>
                <a:gd name="connsiteY12" fmla="*/ 238036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3513" h="395743">
                  <a:moveTo>
                    <a:pt x="156243" y="0"/>
                  </a:moveTo>
                  <a:lnTo>
                    <a:pt x="0" y="395744"/>
                  </a:lnTo>
                  <a:lnTo>
                    <a:pt x="77788" y="395744"/>
                  </a:lnTo>
                  <a:lnTo>
                    <a:pt x="109779" y="314751"/>
                  </a:lnTo>
                  <a:lnTo>
                    <a:pt x="275353" y="314751"/>
                  </a:lnTo>
                  <a:lnTo>
                    <a:pt x="307344" y="395744"/>
                  </a:lnTo>
                  <a:lnTo>
                    <a:pt x="383513" y="395744"/>
                  </a:lnTo>
                  <a:lnTo>
                    <a:pt x="227271" y="0"/>
                  </a:lnTo>
                  <a:lnTo>
                    <a:pt x="156243" y="0"/>
                  </a:lnTo>
                  <a:close/>
                  <a:moveTo>
                    <a:pt x="139676" y="238036"/>
                  </a:moveTo>
                  <a:lnTo>
                    <a:pt x="192709" y="104663"/>
                  </a:lnTo>
                  <a:lnTo>
                    <a:pt x="245170" y="238036"/>
                  </a:lnTo>
                  <a:lnTo>
                    <a:pt x="139676" y="238036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4" name="Graphic 6">
              <a:extLst>
                <a:ext uri="{FF2B5EF4-FFF2-40B4-BE49-F238E27FC236}">
                  <a16:creationId xmlns:a16="http://schemas.microsoft.com/office/drawing/2014/main" id="{62DAD903-D3E8-C631-E4F5-25D16F9E9D04}"/>
                </a:ext>
              </a:extLst>
            </p:cNvPr>
            <p:cNvSpPr/>
            <p:nvPr/>
          </p:nvSpPr>
          <p:spPr>
            <a:xfrm>
              <a:off x="-5186609" y="-2127482"/>
              <a:ext cx="328956" cy="395743"/>
            </a:xfrm>
            <a:custGeom>
              <a:avLst/>
              <a:gdLst>
                <a:gd name="connsiteX0" fmla="*/ 256691 w 328956"/>
                <a:gd name="connsiteY0" fmla="*/ 268360 h 395743"/>
                <a:gd name="connsiteX1" fmla="*/ 72266 w 328956"/>
                <a:gd name="connsiteY1" fmla="*/ 0 h 395743"/>
                <a:gd name="connsiteX2" fmla="*/ 0 w 328956"/>
                <a:gd name="connsiteY2" fmla="*/ 0 h 395743"/>
                <a:gd name="connsiteX3" fmla="*/ 0 w 328956"/>
                <a:gd name="connsiteY3" fmla="*/ 395744 h 395743"/>
                <a:gd name="connsiteX4" fmla="*/ 72266 w 328956"/>
                <a:gd name="connsiteY4" fmla="*/ 395744 h 395743"/>
                <a:gd name="connsiteX5" fmla="*/ 72266 w 328956"/>
                <a:gd name="connsiteY5" fmla="*/ 128904 h 395743"/>
                <a:gd name="connsiteX6" fmla="*/ 256120 w 328956"/>
                <a:gd name="connsiteY6" fmla="*/ 395744 h 395743"/>
                <a:gd name="connsiteX7" fmla="*/ 328957 w 328956"/>
                <a:gd name="connsiteY7" fmla="*/ 395744 h 395743"/>
                <a:gd name="connsiteX8" fmla="*/ 328957 w 328956"/>
                <a:gd name="connsiteY8" fmla="*/ 0 h 395743"/>
                <a:gd name="connsiteX9" fmla="*/ 256691 w 328956"/>
                <a:gd name="connsiteY9" fmla="*/ 0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8956" h="395743">
                  <a:moveTo>
                    <a:pt x="256691" y="268360"/>
                  </a:moveTo>
                  <a:lnTo>
                    <a:pt x="72266" y="0"/>
                  </a:lnTo>
                  <a:lnTo>
                    <a:pt x="0" y="0"/>
                  </a:lnTo>
                  <a:lnTo>
                    <a:pt x="0" y="395744"/>
                  </a:lnTo>
                  <a:lnTo>
                    <a:pt x="72266" y="395744"/>
                  </a:lnTo>
                  <a:lnTo>
                    <a:pt x="72266" y="128904"/>
                  </a:lnTo>
                  <a:lnTo>
                    <a:pt x="256120" y="395744"/>
                  </a:lnTo>
                  <a:lnTo>
                    <a:pt x="328957" y="395744"/>
                  </a:lnTo>
                  <a:lnTo>
                    <a:pt x="328957" y="0"/>
                  </a:lnTo>
                  <a:lnTo>
                    <a:pt x="256691" y="0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5" name="Graphic 6">
              <a:extLst>
                <a:ext uri="{FF2B5EF4-FFF2-40B4-BE49-F238E27FC236}">
                  <a16:creationId xmlns:a16="http://schemas.microsoft.com/office/drawing/2014/main" id="{CEC96213-8999-60D5-47E1-7D9B992C0AC5}"/>
                </a:ext>
              </a:extLst>
            </p:cNvPr>
            <p:cNvSpPr/>
            <p:nvPr/>
          </p:nvSpPr>
          <p:spPr>
            <a:xfrm>
              <a:off x="-4675513" y="-2127482"/>
              <a:ext cx="209751" cy="395743"/>
            </a:xfrm>
            <a:custGeom>
              <a:avLst/>
              <a:gdLst>
                <a:gd name="connsiteX0" fmla="*/ 72361 w 209751"/>
                <a:gd name="connsiteY0" fmla="*/ 0 h 395743"/>
                <a:gd name="connsiteX1" fmla="*/ 0 w 209751"/>
                <a:gd name="connsiteY1" fmla="*/ 0 h 395743"/>
                <a:gd name="connsiteX2" fmla="*/ 0 w 209751"/>
                <a:gd name="connsiteY2" fmla="*/ 395744 h 395743"/>
                <a:gd name="connsiteX3" fmla="*/ 209752 w 209751"/>
                <a:gd name="connsiteY3" fmla="*/ 395744 h 395743"/>
                <a:gd name="connsiteX4" fmla="*/ 209752 w 209751"/>
                <a:gd name="connsiteY4" fmla="*/ 317412 h 395743"/>
                <a:gd name="connsiteX5" fmla="*/ 72361 w 209751"/>
                <a:gd name="connsiteY5" fmla="*/ 317412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751" h="395743">
                  <a:moveTo>
                    <a:pt x="72361" y="0"/>
                  </a:moveTo>
                  <a:lnTo>
                    <a:pt x="0" y="0"/>
                  </a:lnTo>
                  <a:lnTo>
                    <a:pt x="0" y="395744"/>
                  </a:lnTo>
                  <a:lnTo>
                    <a:pt x="209752" y="395744"/>
                  </a:lnTo>
                  <a:lnTo>
                    <a:pt x="209752" y="317412"/>
                  </a:lnTo>
                  <a:lnTo>
                    <a:pt x="72361" y="317412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6" name="Graphic 6">
              <a:extLst>
                <a:ext uri="{FF2B5EF4-FFF2-40B4-BE49-F238E27FC236}">
                  <a16:creationId xmlns:a16="http://schemas.microsoft.com/office/drawing/2014/main" id="{627EDFB9-4AD6-58A3-EF6B-4B21EB152DAF}"/>
                </a:ext>
              </a:extLst>
            </p:cNvPr>
            <p:cNvSpPr/>
            <p:nvPr/>
          </p:nvSpPr>
          <p:spPr>
            <a:xfrm>
              <a:off x="-4319420" y="-2127482"/>
              <a:ext cx="72360" cy="395743"/>
            </a:xfrm>
            <a:custGeom>
              <a:avLst/>
              <a:gdLst>
                <a:gd name="connsiteX0" fmla="*/ 0 w 72360"/>
                <a:gd name="connsiteY0" fmla="*/ 0 h 395743"/>
                <a:gd name="connsiteX1" fmla="*/ 72361 w 72360"/>
                <a:gd name="connsiteY1" fmla="*/ 0 h 395743"/>
                <a:gd name="connsiteX2" fmla="*/ 72361 w 72360"/>
                <a:gd name="connsiteY2" fmla="*/ 395744 h 395743"/>
                <a:gd name="connsiteX3" fmla="*/ 0 w 72360"/>
                <a:gd name="connsiteY3" fmla="*/ 395744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360" h="395743">
                  <a:moveTo>
                    <a:pt x="0" y="0"/>
                  </a:moveTo>
                  <a:lnTo>
                    <a:pt x="72361" y="0"/>
                  </a:lnTo>
                  <a:lnTo>
                    <a:pt x="72361" y="395744"/>
                  </a:lnTo>
                  <a:lnTo>
                    <a:pt x="0" y="395744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7" name="Graphic 6">
              <a:extLst>
                <a:ext uri="{FF2B5EF4-FFF2-40B4-BE49-F238E27FC236}">
                  <a16:creationId xmlns:a16="http://schemas.microsoft.com/office/drawing/2014/main" id="{ADCBEFF7-E590-65FD-667D-21CFC925652F}"/>
                </a:ext>
              </a:extLst>
            </p:cNvPr>
            <p:cNvSpPr/>
            <p:nvPr/>
          </p:nvSpPr>
          <p:spPr>
            <a:xfrm>
              <a:off x="-4065014" y="-2127482"/>
              <a:ext cx="72360" cy="395743"/>
            </a:xfrm>
            <a:custGeom>
              <a:avLst/>
              <a:gdLst>
                <a:gd name="connsiteX0" fmla="*/ 0 w 72360"/>
                <a:gd name="connsiteY0" fmla="*/ 0 h 395743"/>
                <a:gd name="connsiteX1" fmla="*/ 72361 w 72360"/>
                <a:gd name="connsiteY1" fmla="*/ 0 h 395743"/>
                <a:gd name="connsiteX2" fmla="*/ 72361 w 72360"/>
                <a:gd name="connsiteY2" fmla="*/ 395744 h 395743"/>
                <a:gd name="connsiteX3" fmla="*/ 0 w 72360"/>
                <a:gd name="connsiteY3" fmla="*/ 395744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360" h="395743">
                  <a:moveTo>
                    <a:pt x="0" y="0"/>
                  </a:moveTo>
                  <a:lnTo>
                    <a:pt x="72361" y="0"/>
                  </a:lnTo>
                  <a:lnTo>
                    <a:pt x="72361" y="395744"/>
                  </a:lnTo>
                  <a:lnTo>
                    <a:pt x="0" y="395744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8" name="Graphic 6">
              <a:extLst>
                <a:ext uri="{FF2B5EF4-FFF2-40B4-BE49-F238E27FC236}">
                  <a16:creationId xmlns:a16="http://schemas.microsoft.com/office/drawing/2014/main" id="{16AB51ED-4A01-64EA-C202-D7D8AF2F0AD4}"/>
                </a:ext>
              </a:extLst>
            </p:cNvPr>
            <p:cNvSpPr/>
            <p:nvPr/>
          </p:nvSpPr>
          <p:spPr>
            <a:xfrm>
              <a:off x="-3850312" y="-2127482"/>
              <a:ext cx="305344" cy="395743"/>
            </a:xfrm>
            <a:custGeom>
              <a:avLst/>
              <a:gdLst>
                <a:gd name="connsiteX0" fmla="*/ 0 w 305344"/>
                <a:gd name="connsiteY0" fmla="*/ 77095 h 395743"/>
                <a:gd name="connsiteX1" fmla="*/ 116539 w 305344"/>
                <a:gd name="connsiteY1" fmla="*/ 77095 h 395743"/>
                <a:gd name="connsiteX2" fmla="*/ 116539 w 305344"/>
                <a:gd name="connsiteY2" fmla="*/ 395744 h 395743"/>
                <a:gd name="connsiteX3" fmla="*/ 188805 w 305344"/>
                <a:gd name="connsiteY3" fmla="*/ 395744 h 395743"/>
                <a:gd name="connsiteX4" fmla="*/ 188805 w 305344"/>
                <a:gd name="connsiteY4" fmla="*/ 77095 h 395743"/>
                <a:gd name="connsiteX5" fmla="*/ 305344 w 305344"/>
                <a:gd name="connsiteY5" fmla="*/ 77095 h 395743"/>
                <a:gd name="connsiteX6" fmla="*/ 305344 w 305344"/>
                <a:gd name="connsiteY6" fmla="*/ 0 h 395743"/>
                <a:gd name="connsiteX7" fmla="*/ 0 w 305344"/>
                <a:gd name="connsiteY7" fmla="*/ 0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5344" h="395743">
                  <a:moveTo>
                    <a:pt x="0" y="77095"/>
                  </a:moveTo>
                  <a:lnTo>
                    <a:pt x="116539" y="77095"/>
                  </a:lnTo>
                  <a:lnTo>
                    <a:pt x="116539" y="395744"/>
                  </a:lnTo>
                  <a:lnTo>
                    <a:pt x="188805" y="395744"/>
                  </a:lnTo>
                  <a:lnTo>
                    <a:pt x="188805" y="77095"/>
                  </a:lnTo>
                  <a:lnTo>
                    <a:pt x="305344" y="77095"/>
                  </a:lnTo>
                  <a:lnTo>
                    <a:pt x="30534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9" name="Graphic 6">
              <a:extLst>
                <a:ext uri="{FF2B5EF4-FFF2-40B4-BE49-F238E27FC236}">
                  <a16:creationId xmlns:a16="http://schemas.microsoft.com/office/drawing/2014/main" id="{DD187931-4B89-E767-1341-D35560B76405}"/>
                </a:ext>
              </a:extLst>
            </p:cNvPr>
            <p:cNvSpPr/>
            <p:nvPr/>
          </p:nvSpPr>
          <p:spPr>
            <a:xfrm>
              <a:off x="-3442329" y="-2127482"/>
              <a:ext cx="305248" cy="395743"/>
            </a:xfrm>
            <a:custGeom>
              <a:avLst/>
              <a:gdLst>
                <a:gd name="connsiteX0" fmla="*/ 0 w 305248"/>
                <a:gd name="connsiteY0" fmla="*/ 77095 h 395743"/>
                <a:gd name="connsiteX1" fmla="*/ 116444 w 305248"/>
                <a:gd name="connsiteY1" fmla="*/ 77095 h 395743"/>
                <a:gd name="connsiteX2" fmla="*/ 116444 w 305248"/>
                <a:gd name="connsiteY2" fmla="*/ 395744 h 395743"/>
                <a:gd name="connsiteX3" fmla="*/ 188805 w 305248"/>
                <a:gd name="connsiteY3" fmla="*/ 395744 h 395743"/>
                <a:gd name="connsiteX4" fmla="*/ 188805 w 305248"/>
                <a:gd name="connsiteY4" fmla="*/ 77095 h 395743"/>
                <a:gd name="connsiteX5" fmla="*/ 305249 w 305248"/>
                <a:gd name="connsiteY5" fmla="*/ 77095 h 395743"/>
                <a:gd name="connsiteX6" fmla="*/ 305249 w 305248"/>
                <a:gd name="connsiteY6" fmla="*/ 0 h 395743"/>
                <a:gd name="connsiteX7" fmla="*/ 0 w 305248"/>
                <a:gd name="connsiteY7" fmla="*/ 0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5248" h="395743">
                  <a:moveTo>
                    <a:pt x="0" y="77095"/>
                  </a:moveTo>
                  <a:lnTo>
                    <a:pt x="116444" y="77095"/>
                  </a:lnTo>
                  <a:lnTo>
                    <a:pt x="116444" y="395744"/>
                  </a:lnTo>
                  <a:lnTo>
                    <a:pt x="188805" y="395744"/>
                  </a:lnTo>
                  <a:lnTo>
                    <a:pt x="188805" y="77095"/>
                  </a:lnTo>
                  <a:lnTo>
                    <a:pt x="305249" y="77095"/>
                  </a:lnTo>
                  <a:lnTo>
                    <a:pt x="30524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20" name="Graphic 6">
              <a:extLst>
                <a:ext uri="{FF2B5EF4-FFF2-40B4-BE49-F238E27FC236}">
                  <a16:creationId xmlns:a16="http://schemas.microsoft.com/office/drawing/2014/main" id="{CE134108-5C7E-D016-7B7A-CC38BDFA5EFC}"/>
                </a:ext>
              </a:extLst>
            </p:cNvPr>
            <p:cNvSpPr/>
            <p:nvPr/>
          </p:nvSpPr>
          <p:spPr>
            <a:xfrm>
              <a:off x="-3026159" y="-2135277"/>
              <a:ext cx="408458" cy="411238"/>
            </a:xfrm>
            <a:custGeom>
              <a:avLst/>
              <a:gdLst>
                <a:gd name="connsiteX0" fmla="*/ 204229 w 408458"/>
                <a:gd name="connsiteY0" fmla="*/ 0 h 411238"/>
                <a:gd name="connsiteX1" fmla="*/ 0 w 408458"/>
                <a:gd name="connsiteY1" fmla="*/ 205619 h 411238"/>
                <a:gd name="connsiteX2" fmla="*/ 204229 w 408458"/>
                <a:gd name="connsiteY2" fmla="*/ 411239 h 411238"/>
                <a:gd name="connsiteX3" fmla="*/ 408459 w 408458"/>
                <a:gd name="connsiteY3" fmla="*/ 205619 h 411238"/>
                <a:gd name="connsiteX4" fmla="*/ 204229 w 408458"/>
                <a:gd name="connsiteY4" fmla="*/ 0 h 411238"/>
                <a:gd name="connsiteX5" fmla="*/ 204229 w 408458"/>
                <a:gd name="connsiteY5" fmla="*/ 332908 h 411238"/>
                <a:gd name="connsiteX6" fmla="*/ 73980 w 408458"/>
                <a:gd name="connsiteY6" fmla="*/ 205619 h 411238"/>
                <a:gd name="connsiteX7" fmla="*/ 204229 w 408458"/>
                <a:gd name="connsiteY7" fmla="*/ 78331 h 411238"/>
                <a:gd name="connsiteX8" fmla="*/ 334003 w 408458"/>
                <a:gd name="connsiteY8" fmla="*/ 205619 h 411238"/>
                <a:gd name="connsiteX9" fmla="*/ 204229 w 408458"/>
                <a:gd name="connsiteY9" fmla="*/ 332908 h 411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8458" h="411238">
                  <a:moveTo>
                    <a:pt x="204229" y="0"/>
                  </a:moveTo>
                  <a:cubicBezTo>
                    <a:pt x="93784" y="0"/>
                    <a:pt x="0" y="88218"/>
                    <a:pt x="0" y="205619"/>
                  </a:cubicBezTo>
                  <a:cubicBezTo>
                    <a:pt x="0" y="323021"/>
                    <a:pt x="93879" y="411239"/>
                    <a:pt x="204229" y="411239"/>
                  </a:cubicBezTo>
                  <a:cubicBezTo>
                    <a:pt x="314580" y="411239"/>
                    <a:pt x="408459" y="323021"/>
                    <a:pt x="408459" y="205619"/>
                  </a:cubicBezTo>
                  <a:cubicBezTo>
                    <a:pt x="408554" y="86031"/>
                    <a:pt x="314675" y="0"/>
                    <a:pt x="204229" y="0"/>
                  </a:cubicBezTo>
                  <a:close/>
                  <a:moveTo>
                    <a:pt x="204229" y="332908"/>
                  </a:moveTo>
                  <a:cubicBezTo>
                    <a:pt x="130821" y="332908"/>
                    <a:pt x="73980" y="281669"/>
                    <a:pt x="73980" y="205619"/>
                  </a:cubicBezTo>
                  <a:cubicBezTo>
                    <a:pt x="73980" y="129570"/>
                    <a:pt x="130821" y="78331"/>
                    <a:pt x="204229" y="78331"/>
                  </a:cubicBezTo>
                  <a:cubicBezTo>
                    <a:pt x="277638" y="78331"/>
                    <a:pt x="334003" y="129570"/>
                    <a:pt x="334003" y="205619"/>
                  </a:cubicBezTo>
                  <a:cubicBezTo>
                    <a:pt x="334003" y="281669"/>
                    <a:pt x="277733" y="332908"/>
                    <a:pt x="204229" y="332908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605065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lppa_1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CFEF7865-6EA8-814F-AFAD-2EDC79CB8D9D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6956385" y="620713"/>
            <a:ext cx="4611728" cy="5616575"/>
          </a:xfrm>
        </p:spPr>
        <p:txBody>
          <a:bodyPr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FI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AC302F5-EBB5-7642-951E-26C5797444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2000" y="2430346"/>
            <a:ext cx="5058253" cy="2387600"/>
          </a:xfrm>
        </p:spPr>
        <p:txBody>
          <a:bodyPr anchor="b">
            <a:noAutofit/>
          </a:bodyPr>
          <a:lstStyle>
            <a:lvl1pPr algn="l">
              <a:defRPr sz="3100"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C8A0243A-CC83-9642-9BA6-2E6263E94E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2000" y="4910022"/>
            <a:ext cx="5058253" cy="1327266"/>
          </a:xfrm>
        </p:spPr>
        <p:txBody>
          <a:bodyPr>
            <a:noAutofit/>
          </a:bodyPr>
          <a:lstStyle>
            <a:lvl1pPr marL="0" indent="0" algn="l">
              <a:buNone/>
              <a:defRPr sz="1800" i="1">
                <a:latin typeface="Georgia" panose="020405020504050203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FI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C6970E44-BF33-0909-EA6F-0EDE39CF8A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9087" y="633060"/>
            <a:ext cx="3865889" cy="906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6741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lppa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84189-374F-3E4E-84C1-FFBD5D13F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999" y="522000"/>
            <a:ext cx="5981683" cy="1159200"/>
          </a:xfrm>
        </p:spPr>
        <p:txBody>
          <a:bodyPr lIns="90000" anchor="t">
            <a:noAutofit/>
          </a:bodyPr>
          <a:lstStyle>
            <a:lvl1pPr>
              <a:defRPr sz="3100"/>
            </a:lvl1pPr>
          </a:lstStyle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BCD9B1-1EC3-A64A-B4CB-0001570FF4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956385" y="620713"/>
            <a:ext cx="4611728" cy="5616575"/>
          </a:xfrm>
        </p:spPr>
        <p:txBody>
          <a:bodyPr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6970EC-71CD-B04D-97D7-77189F51CA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2000" y="1800000"/>
            <a:ext cx="5982972" cy="4437288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DD76628E-C23D-6846-910B-A941230A4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72985" y="6356088"/>
            <a:ext cx="6846029" cy="365125"/>
          </a:xfrm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GB" err="1"/>
              <a:t>sydan.fi</a:t>
            </a:r>
            <a:endParaRPr lang="en-FI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FD0E33B4-308D-C1E7-68C1-47CDE6FA7C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2000" y="6350971"/>
            <a:ext cx="1550976" cy="363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5392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lppa_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84189-374F-3E4E-84C1-FFBD5D13F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8687" y="522000"/>
            <a:ext cx="5981683" cy="1159200"/>
          </a:xfrm>
        </p:spPr>
        <p:txBody>
          <a:bodyPr lIns="90000" anchor="t">
            <a:noAutofit/>
          </a:bodyPr>
          <a:lstStyle>
            <a:lvl1pPr>
              <a:defRPr sz="3100"/>
            </a:lvl1pPr>
          </a:lstStyle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BCD9B1-1EC3-A64A-B4CB-0001570FF4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3888" y="620713"/>
            <a:ext cx="4611728" cy="5616575"/>
          </a:xfrm>
        </p:spPr>
        <p:txBody>
          <a:bodyPr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6970EC-71CD-B04D-97D7-77189F51CA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08688" y="1800000"/>
            <a:ext cx="5982972" cy="4437288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6A0A4F0F-51E0-654B-9738-6B8B067CF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18108" y="6359354"/>
            <a:ext cx="5755783" cy="365125"/>
          </a:xfrm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GB" err="1"/>
              <a:t>sydan.fi</a:t>
            </a:r>
            <a:endParaRPr lang="en-FI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65FB8E6A-87C1-EF45-38C7-045CE22681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2000" y="6350971"/>
            <a:ext cx="1550976" cy="363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3964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3835B-3976-1542-8BA0-5839E11C3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999" y="522000"/>
            <a:ext cx="9801230" cy="115920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8122FC-F193-8440-9067-B0BCBA66F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331" y="1800000"/>
            <a:ext cx="9801230" cy="4351338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3F50758E-52E8-C046-9682-17BE917D0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26926" y="6369012"/>
            <a:ext cx="7338149" cy="365125"/>
          </a:xfrm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GB" err="1"/>
              <a:t>sydan.fi</a:t>
            </a:r>
            <a:endParaRPr lang="en-FI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04D132E-C841-EEC5-AF2E-79E3ACFF79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2000" y="6350971"/>
            <a:ext cx="1550976" cy="363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5066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lppa_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E8FC6-76EC-984E-9773-C5DBB6E0A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0000" y="1404000"/>
            <a:ext cx="7632000" cy="4050000"/>
          </a:xfrm>
        </p:spPr>
        <p:txBody>
          <a:bodyPr lIns="90000" anchor="ctr">
            <a:noAutofit/>
          </a:bodyPr>
          <a:lstStyle>
            <a:lvl1pPr algn="ctr">
              <a:defRPr sz="4800" b="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4" name="Footer Placeholder 5">
            <a:extLst>
              <a:ext uri="{FF2B5EF4-FFF2-40B4-BE49-F238E27FC236}">
                <a16:creationId xmlns:a16="http://schemas.microsoft.com/office/drawing/2014/main" id="{207F5ACD-FA2B-2349-8063-AC6D04D52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26926" y="6369012"/>
            <a:ext cx="7338149" cy="365125"/>
          </a:xfrm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GB" err="1"/>
              <a:t>sydan.fi</a:t>
            </a:r>
            <a:endParaRPr lang="en-FI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15117F92-90B0-C5DF-1E54-AE5D4EA043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2000" y="6350971"/>
            <a:ext cx="1550976" cy="363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363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aphic 6">
            <a:extLst>
              <a:ext uri="{FF2B5EF4-FFF2-40B4-BE49-F238E27FC236}">
                <a16:creationId xmlns:a16="http://schemas.microsoft.com/office/drawing/2014/main" id="{472E9CE0-35C1-1C45-9C3F-842977108AC0}"/>
              </a:ext>
            </a:extLst>
          </p:cNvPr>
          <p:cNvGrpSpPr/>
          <p:nvPr userDrawn="1"/>
        </p:nvGrpSpPr>
        <p:grpSpPr>
          <a:xfrm>
            <a:off x="4178826" y="2789656"/>
            <a:ext cx="3834349" cy="933249"/>
            <a:chOff x="-8379918" y="-2906540"/>
            <a:chExt cx="5762217" cy="1402475"/>
          </a:xfrm>
          <a:solidFill>
            <a:schemeClr val="accent2"/>
          </a:solidFill>
        </p:grpSpPr>
        <p:sp>
          <p:nvSpPr>
            <p:cNvPr id="20" name="Graphic 6">
              <a:extLst>
                <a:ext uri="{FF2B5EF4-FFF2-40B4-BE49-F238E27FC236}">
                  <a16:creationId xmlns:a16="http://schemas.microsoft.com/office/drawing/2014/main" id="{6EAAE791-1B0E-3947-8AB5-56AD27B846EF}"/>
                </a:ext>
              </a:extLst>
            </p:cNvPr>
            <p:cNvSpPr/>
            <p:nvPr/>
          </p:nvSpPr>
          <p:spPr>
            <a:xfrm>
              <a:off x="-8009734" y="-2906540"/>
              <a:ext cx="720277" cy="271521"/>
            </a:xfrm>
            <a:custGeom>
              <a:avLst/>
              <a:gdLst>
                <a:gd name="connsiteX0" fmla="*/ 485009 w 720277"/>
                <a:gd name="connsiteY0" fmla="*/ 11907 h 271521"/>
                <a:gd name="connsiteX1" fmla="*/ 235173 w 720277"/>
                <a:gd name="connsiteY1" fmla="*/ 11907 h 271521"/>
                <a:gd name="connsiteX2" fmla="*/ 113969 w 720277"/>
                <a:gd name="connsiteY2" fmla="*/ 47840 h 271521"/>
                <a:gd name="connsiteX3" fmla="*/ 0 w 720277"/>
                <a:gd name="connsiteY3" fmla="*/ 107729 h 271521"/>
                <a:gd name="connsiteX4" fmla="*/ 108351 w 720277"/>
                <a:gd name="connsiteY4" fmla="*/ 271521 h 271521"/>
                <a:gd name="connsiteX5" fmla="*/ 187853 w 720277"/>
                <a:gd name="connsiteY5" fmla="*/ 229694 h 271521"/>
                <a:gd name="connsiteX6" fmla="*/ 272591 w 720277"/>
                <a:gd name="connsiteY6" fmla="*/ 204598 h 271521"/>
                <a:gd name="connsiteX7" fmla="*/ 447591 w 720277"/>
                <a:gd name="connsiteY7" fmla="*/ 204598 h 271521"/>
                <a:gd name="connsiteX8" fmla="*/ 532424 w 720277"/>
                <a:gd name="connsiteY8" fmla="*/ 229694 h 271521"/>
                <a:gd name="connsiteX9" fmla="*/ 611926 w 720277"/>
                <a:gd name="connsiteY9" fmla="*/ 271521 h 271521"/>
                <a:gd name="connsiteX10" fmla="*/ 720277 w 720277"/>
                <a:gd name="connsiteY10" fmla="*/ 107729 h 271521"/>
                <a:gd name="connsiteX11" fmla="*/ 606309 w 720277"/>
                <a:gd name="connsiteY11" fmla="*/ 47840 h 271521"/>
                <a:gd name="connsiteX12" fmla="*/ 485009 w 720277"/>
                <a:gd name="connsiteY12" fmla="*/ 11907 h 271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20277" h="271521">
                  <a:moveTo>
                    <a:pt x="485009" y="11907"/>
                  </a:moveTo>
                  <a:cubicBezTo>
                    <a:pt x="403032" y="-3969"/>
                    <a:pt x="317246" y="-3969"/>
                    <a:pt x="235173" y="11907"/>
                  </a:cubicBezTo>
                  <a:cubicBezTo>
                    <a:pt x="193756" y="19892"/>
                    <a:pt x="152910" y="32060"/>
                    <a:pt x="113969" y="47840"/>
                  </a:cubicBezTo>
                  <a:cubicBezTo>
                    <a:pt x="74170" y="63906"/>
                    <a:pt x="35800" y="84059"/>
                    <a:pt x="0" y="107729"/>
                  </a:cubicBezTo>
                  <a:lnTo>
                    <a:pt x="108351" y="271521"/>
                  </a:lnTo>
                  <a:cubicBezTo>
                    <a:pt x="133297" y="255075"/>
                    <a:pt x="160051" y="241006"/>
                    <a:pt x="187853" y="229694"/>
                  </a:cubicBezTo>
                  <a:cubicBezTo>
                    <a:pt x="215084" y="218762"/>
                    <a:pt x="243647" y="210206"/>
                    <a:pt x="272591" y="204598"/>
                  </a:cubicBezTo>
                  <a:cubicBezTo>
                    <a:pt x="330099" y="193570"/>
                    <a:pt x="390273" y="193570"/>
                    <a:pt x="447591" y="204598"/>
                  </a:cubicBezTo>
                  <a:cubicBezTo>
                    <a:pt x="476535" y="210206"/>
                    <a:pt x="505194" y="218667"/>
                    <a:pt x="532424" y="229694"/>
                  </a:cubicBezTo>
                  <a:cubicBezTo>
                    <a:pt x="560131" y="241006"/>
                    <a:pt x="586886" y="254980"/>
                    <a:pt x="611926" y="271521"/>
                  </a:cubicBezTo>
                  <a:lnTo>
                    <a:pt x="720277" y="107729"/>
                  </a:lnTo>
                  <a:cubicBezTo>
                    <a:pt x="684382" y="84059"/>
                    <a:pt x="646107" y="63906"/>
                    <a:pt x="606309" y="47840"/>
                  </a:cubicBezTo>
                  <a:cubicBezTo>
                    <a:pt x="567367" y="32060"/>
                    <a:pt x="526521" y="19892"/>
                    <a:pt x="485009" y="11907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21" name="Graphic 6">
              <a:extLst>
                <a:ext uri="{FF2B5EF4-FFF2-40B4-BE49-F238E27FC236}">
                  <a16:creationId xmlns:a16="http://schemas.microsoft.com/office/drawing/2014/main" id="{83C84BB0-E1AB-BD4B-BE3D-34931D026D93}"/>
                </a:ext>
              </a:extLst>
            </p:cNvPr>
            <p:cNvSpPr/>
            <p:nvPr/>
          </p:nvSpPr>
          <p:spPr>
            <a:xfrm>
              <a:off x="-8379918" y="-2575795"/>
              <a:ext cx="1073417" cy="1071730"/>
            </a:xfrm>
            <a:custGeom>
              <a:avLst/>
              <a:gdLst>
                <a:gd name="connsiteX0" fmla="*/ 1073132 w 1073417"/>
                <a:gd name="connsiteY0" fmla="*/ 341843 h 1071730"/>
                <a:gd name="connsiteX1" fmla="*/ 730751 w 1073417"/>
                <a:gd name="connsiteY1" fmla="*/ 0 h 1071730"/>
                <a:gd name="connsiteX2" fmla="*/ 388369 w 1073417"/>
                <a:gd name="connsiteY2" fmla="*/ 341843 h 1071730"/>
                <a:gd name="connsiteX3" fmla="*/ 386655 w 1073417"/>
                <a:gd name="connsiteY3" fmla="*/ 386047 h 1071730"/>
                <a:gd name="connsiteX4" fmla="*/ 386179 w 1073417"/>
                <a:gd name="connsiteY4" fmla="*/ 385572 h 1071730"/>
                <a:gd name="connsiteX5" fmla="*/ 342382 w 1073417"/>
                <a:gd name="connsiteY5" fmla="*/ 387663 h 1071730"/>
                <a:gd name="connsiteX6" fmla="*/ 0 w 1073417"/>
                <a:gd name="connsiteY6" fmla="*/ 729507 h 1071730"/>
                <a:gd name="connsiteX7" fmla="*/ 342382 w 1073417"/>
                <a:gd name="connsiteY7" fmla="*/ 1071350 h 1071730"/>
                <a:gd name="connsiteX8" fmla="*/ 1073418 w 1073417"/>
                <a:gd name="connsiteY8" fmla="*/ 1071731 h 1071730"/>
                <a:gd name="connsiteX9" fmla="*/ 1073323 w 1073417"/>
                <a:gd name="connsiteY9" fmla="*/ 1071635 h 1071730"/>
                <a:gd name="connsiteX10" fmla="*/ 1073418 w 1073417"/>
                <a:gd name="connsiteY10" fmla="*/ 1071731 h 1071730"/>
                <a:gd name="connsiteX11" fmla="*/ 1073132 w 1073417"/>
                <a:gd name="connsiteY11" fmla="*/ 341843 h 1071730"/>
                <a:gd name="connsiteX12" fmla="*/ 837959 w 1073417"/>
                <a:gd name="connsiteY12" fmla="*/ 844342 h 1071730"/>
                <a:gd name="connsiteX13" fmla="*/ 377324 w 1073417"/>
                <a:gd name="connsiteY13" fmla="*/ 844342 h 1071730"/>
                <a:gd name="connsiteX14" fmla="*/ 245361 w 1073417"/>
                <a:gd name="connsiteY14" fmla="*/ 710684 h 1071730"/>
                <a:gd name="connsiteX15" fmla="*/ 377324 w 1073417"/>
                <a:gd name="connsiteY15" fmla="*/ 578928 h 1071730"/>
                <a:gd name="connsiteX16" fmla="*/ 572128 w 1073417"/>
                <a:gd name="connsiteY16" fmla="*/ 578928 h 1071730"/>
                <a:gd name="connsiteX17" fmla="*/ 572033 w 1073417"/>
                <a:gd name="connsiteY17" fmla="*/ 578833 h 1071730"/>
                <a:gd name="connsiteX18" fmla="*/ 572128 w 1073417"/>
                <a:gd name="connsiteY18" fmla="*/ 578928 h 1071730"/>
                <a:gd name="connsiteX19" fmla="*/ 572128 w 1073417"/>
                <a:gd name="connsiteY19" fmla="*/ 376541 h 1071730"/>
                <a:gd name="connsiteX20" fmla="*/ 704091 w 1073417"/>
                <a:gd name="connsiteY20" fmla="*/ 244785 h 1071730"/>
                <a:gd name="connsiteX21" fmla="*/ 837959 w 1073417"/>
                <a:gd name="connsiteY21" fmla="*/ 376541 h 1071730"/>
                <a:gd name="connsiteX22" fmla="*/ 838530 w 1073417"/>
                <a:gd name="connsiteY22" fmla="*/ 844817 h 1071730"/>
                <a:gd name="connsiteX23" fmla="*/ 837959 w 1073417"/>
                <a:gd name="connsiteY23" fmla="*/ 844342 h 107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73417" h="1071730">
                  <a:moveTo>
                    <a:pt x="1073132" y="341843"/>
                  </a:moveTo>
                  <a:cubicBezTo>
                    <a:pt x="1073132" y="153050"/>
                    <a:pt x="919841" y="0"/>
                    <a:pt x="730751" y="0"/>
                  </a:cubicBezTo>
                  <a:cubicBezTo>
                    <a:pt x="541660" y="0"/>
                    <a:pt x="388369" y="153050"/>
                    <a:pt x="388369" y="341843"/>
                  </a:cubicBezTo>
                  <a:lnTo>
                    <a:pt x="386655" y="386047"/>
                  </a:lnTo>
                  <a:lnTo>
                    <a:pt x="386179" y="385572"/>
                  </a:lnTo>
                  <a:lnTo>
                    <a:pt x="342382" y="387663"/>
                  </a:lnTo>
                  <a:cubicBezTo>
                    <a:pt x="153291" y="387663"/>
                    <a:pt x="0" y="540713"/>
                    <a:pt x="0" y="729507"/>
                  </a:cubicBezTo>
                  <a:cubicBezTo>
                    <a:pt x="0" y="918300"/>
                    <a:pt x="153291" y="1071350"/>
                    <a:pt x="342382" y="1071350"/>
                  </a:cubicBezTo>
                  <a:lnTo>
                    <a:pt x="1073418" y="1071731"/>
                  </a:lnTo>
                  <a:lnTo>
                    <a:pt x="1073323" y="1071635"/>
                  </a:lnTo>
                  <a:lnTo>
                    <a:pt x="1073418" y="1071731"/>
                  </a:lnTo>
                  <a:lnTo>
                    <a:pt x="1073132" y="341843"/>
                  </a:lnTo>
                  <a:close/>
                  <a:moveTo>
                    <a:pt x="837959" y="844342"/>
                  </a:moveTo>
                  <a:lnTo>
                    <a:pt x="377324" y="844342"/>
                  </a:lnTo>
                  <a:cubicBezTo>
                    <a:pt x="304487" y="844342"/>
                    <a:pt x="245361" y="783407"/>
                    <a:pt x="245361" y="710684"/>
                  </a:cubicBezTo>
                  <a:cubicBezTo>
                    <a:pt x="245361" y="637962"/>
                    <a:pt x="304487" y="578928"/>
                    <a:pt x="377324" y="578928"/>
                  </a:cubicBezTo>
                  <a:lnTo>
                    <a:pt x="572128" y="578928"/>
                  </a:lnTo>
                  <a:lnTo>
                    <a:pt x="572033" y="578833"/>
                  </a:lnTo>
                  <a:lnTo>
                    <a:pt x="572128" y="578928"/>
                  </a:lnTo>
                  <a:lnTo>
                    <a:pt x="572128" y="376541"/>
                  </a:lnTo>
                  <a:cubicBezTo>
                    <a:pt x="572128" y="303819"/>
                    <a:pt x="631159" y="244785"/>
                    <a:pt x="704091" y="244785"/>
                  </a:cubicBezTo>
                  <a:cubicBezTo>
                    <a:pt x="776928" y="244785"/>
                    <a:pt x="837959" y="303819"/>
                    <a:pt x="837959" y="376541"/>
                  </a:cubicBezTo>
                  <a:lnTo>
                    <a:pt x="838530" y="844817"/>
                  </a:lnTo>
                  <a:lnTo>
                    <a:pt x="837959" y="844342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22" name="Graphic 6">
              <a:extLst>
                <a:ext uri="{FF2B5EF4-FFF2-40B4-BE49-F238E27FC236}">
                  <a16:creationId xmlns:a16="http://schemas.microsoft.com/office/drawing/2014/main" id="{C1C1278D-C74D-B346-8E8D-A09E98988F8C}"/>
                </a:ext>
              </a:extLst>
            </p:cNvPr>
            <p:cNvSpPr/>
            <p:nvPr/>
          </p:nvSpPr>
          <p:spPr>
            <a:xfrm>
              <a:off x="-6953645" y="-2135277"/>
              <a:ext cx="243456" cy="411143"/>
            </a:xfrm>
            <a:custGeom>
              <a:avLst/>
              <a:gdLst>
                <a:gd name="connsiteX0" fmla="*/ 188329 w 243456"/>
                <a:gd name="connsiteY0" fmla="*/ 196779 h 411143"/>
                <a:gd name="connsiteX1" fmla="*/ 113207 w 243456"/>
                <a:gd name="connsiteY1" fmla="*/ 135654 h 411143"/>
                <a:gd name="connsiteX2" fmla="*/ 86738 w 243456"/>
                <a:gd name="connsiteY2" fmla="*/ 101431 h 411143"/>
                <a:gd name="connsiteX3" fmla="*/ 123680 w 243456"/>
                <a:gd name="connsiteY3" fmla="*/ 78331 h 411143"/>
                <a:gd name="connsiteX4" fmla="*/ 213655 w 243456"/>
                <a:gd name="connsiteY4" fmla="*/ 121299 h 411143"/>
                <a:gd name="connsiteX5" fmla="*/ 228032 w 243456"/>
                <a:gd name="connsiteY5" fmla="*/ 52950 h 411143"/>
                <a:gd name="connsiteX6" fmla="*/ 123109 w 243456"/>
                <a:gd name="connsiteY6" fmla="*/ 0 h 411143"/>
                <a:gd name="connsiteX7" fmla="*/ 13234 w 243456"/>
                <a:gd name="connsiteY7" fmla="*/ 98104 h 411143"/>
                <a:gd name="connsiteX8" fmla="*/ 51890 w 243456"/>
                <a:gd name="connsiteY8" fmla="*/ 179668 h 411143"/>
                <a:gd name="connsiteX9" fmla="*/ 141294 w 243456"/>
                <a:gd name="connsiteY9" fmla="*/ 256288 h 411143"/>
                <a:gd name="connsiteX10" fmla="*/ 169953 w 243456"/>
                <a:gd name="connsiteY10" fmla="*/ 300396 h 411143"/>
                <a:gd name="connsiteX11" fmla="*/ 126917 w 243456"/>
                <a:gd name="connsiteY11" fmla="*/ 332908 h 411143"/>
                <a:gd name="connsiteX12" fmla="*/ 21518 w 243456"/>
                <a:gd name="connsiteY12" fmla="*/ 275015 h 411143"/>
                <a:gd name="connsiteX13" fmla="*/ 0 w 243456"/>
                <a:gd name="connsiteY13" fmla="*/ 343365 h 411143"/>
                <a:gd name="connsiteX14" fmla="*/ 123109 w 243456"/>
                <a:gd name="connsiteY14" fmla="*/ 411144 h 411143"/>
                <a:gd name="connsiteX15" fmla="*/ 243456 w 243456"/>
                <a:gd name="connsiteY15" fmla="*/ 299256 h 411143"/>
                <a:gd name="connsiteX16" fmla="*/ 188329 w 243456"/>
                <a:gd name="connsiteY16" fmla="*/ 196779 h 411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3456" h="411143">
                  <a:moveTo>
                    <a:pt x="188329" y="196779"/>
                  </a:moveTo>
                  <a:cubicBezTo>
                    <a:pt x="166811" y="177481"/>
                    <a:pt x="144151" y="160370"/>
                    <a:pt x="113207" y="135654"/>
                  </a:cubicBezTo>
                  <a:cubicBezTo>
                    <a:pt x="101591" y="126243"/>
                    <a:pt x="86738" y="113599"/>
                    <a:pt x="86738" y="101431"/>
                  </a:cubicBezTo>
                  <a:cubicBezTo>
                    <a:pt x="86738" y="83275"/>
                    <a:pt x="106637" y="78331"/>
                    <a:pt x="123680" y="78331"/>
                  </a:cubicBezTo>
                  <a:cubicBezTo>
                    <a:pt x="154624" y="78331"/>
                    <a:pt x="190519" y="94872"/>
                    <a:pt x="213655" y="121299"/>
                  </a:cubicBezTo>
                  <a:lnTo>
                    <a:pt x="228032" y="52950"/>
                  </a:lnTo>
                  <a:cubicBezTo>
                    <a:pt x="211465" y="26522"/>
                    <a:pt x="171762" y="0"/>
                    <a:pt x="123109" y="0"/>
                  </a:cubicBezTo>
                  <a:cubicBezTo>
                    <a:pt x="62935" y="0"/>
                    <a:pt x="13234" y="35268"/>
                    <a:pt x="13234" y="98104"/>
                  </a:cubicBezTo>
                  <a:cubicBezTo>
                    <a:pt x="13234" y="133372"/>
                    <a:pt x="31991" y="158754"/>
                    <a:pt x="51890" y="179668"/>
                  </a:cubicBezTo>
                  <a:cubicBezTo>
                    <a:pt x="73979" y="202768"/>
                    <a:pt x="103781" y="225392"/>
                    <a:pt x="141294" y="256288"/>
                  </a:cubicBezTo>
                  <a:cubicBezTo>
                    <a:pt x="159480" y="271688"/>
                    <a:pt x="169953" y="283285"/>
                    <a:pt x="169953" y="300396"/>
                  </a:cubicBezTo>
                  <a:cubicBezTo>
                    <a:pt x="169953" y="322451"/>
                    <a:pt x="151196" y="332908"/>
                    <a:pt x="126917" y="332908"/>
                  </a:cubicBezTo>
                  <a:cubicBezTo>
                    <a:pt x="88261" y="332908"/>
                    <a:pt x="45226" y="308667"/>
                    <a:pt x="21518" y="275015"/>
                  </a:cubicBezTo>
                  <a:lnTo>
                    <a:pt x="0" y="343365"/>
                  </a:lnTo>
                  <a:cubicBezTo>
                    <a:pt x="13234" y="375876"/>
                    <a:pt x="62935" y="411144"/>
                    <a:pt x="123109" y="411144"/>
                  </a:cubicBezTo>
                  <a:cubicBezTo>
                    <a:pt x="193756" y="411144"/>
                    <a:pt x="243456" y="366465"/>
                    <a:pt x="243456" y="299256"/>
                  </a:cubicBezTo>
                  <a:cubicBezTo>
                    <a:pt x="243456" y="253626"/>
                    <a:pt x="218702" y="223301"/>
                    <a:pt x="188329" y="196779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23" name="Graphic 6">
              <a:extLst>
                <a:ext uri="{FF2B5EF4-FFF2-40B4-BE49-F238E27FC236}">
                  <a16:creationId xmlns:a16="http://schemas.microsoft.com/office/drawing/2014/main" id="{0675E5AC-150C-354E-AEC3-7C5BECF8D3C2}"/>
                </a:ext>
              </a:extLst>
            </p:cNvPr>
            <p:cNvSpPr/>
            <p:nvPr/>
          </p:nvSpPr>
          <p:spPr>
            <a:xfrm>
              <a:off x="-6609169" y="-2127482"/>
              <a:ext cx="322958" cy="395743"/>
            </a:xfrm>
            <a:custGeom>
              <a:avLst/>
              <a:gdLst>
                <a:gd name="connsiteX0" fmla="*/ 160622 w 322958"/>
                <a:gd name="connsiteY0" fmla="*/ 146586 h 395743"/>
                <a:gd name="connsiteX1" fmla="*/ 80073 w 322958"/>
                <a:gd name="connsiteY1" fmla="*/ 0 h 395743"/>
                <a:gd name="connsiteX2" fmla="*/ 0 w 322958"/>
                <a:gd name="connsiteY2" fmla="*/ 0 h 395743"/>
                <a:gd name="connsiteX3" fmla="*/ 125870 w 322958"/>
                <a:gd name="connsiteY3" fmla="*/ 230336 h 395743"/>
                <a:gd name="connsiteX4" fmla="*/ 125870 w 322958"/>
                <a:gd name="connsiteY4" fmla="*/ 395744 h 395743"/>
                <a:gd name="connsiteX5" fmla="*/ 198231 w 322958"/>
                <a:gd name="connsiteY5" fmla="*/ 395744 h 395743"/>
                <a:gd name="connsiteX6" fmla="*/ 198231 w 322958"/>
                <a:gd name="connsiteY6" fmla="*/ 230336 h 395743"/>
                <a:gd name="connsiteX7" fmla="*/ 322959 w 322958"/>
                <a:gd name="connsiteY7" fmla="*/ 0 h 395743"/>
                <a:gd name="connsiteX8" fmla="*/ 241267 w 322958"/>
                <a:gd name="connsiteY8" fmla="*/ 0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2958" h="395743">
                  <a:moveTo>
                    <a:pt x="160622" y="146586"/>
                  </a:moveTo>
                  <a:lnTo>
                    <a:pt x="80073" y="0"/>
                  </a:lnTo>
                  <a:lnTo>
                    <a:pt x="0" y="0"/>
                  </a:lnTo>
                  <a:lnTo>
                    <a:pt x="125870" y="230336"/>
                  </a:lnTo>
                  <a:lnTo>
                    <a:pt x="125870" y="395744"/>
                  </a:lnTo>
                  <a:lnTo>
                    <a:pt x="198231" y="395744"/>
                  </a:lnTo>
                  <a:lnTo>
                    <a:pt x="198231" y="230336"/>
                  </a:lnTo>
                  <a:lnTo>
                    <a:pt x="322959" y="0"/>
                  </a:lnTo>
                  <a:lnTo>
                    <a:pt x="241267" y="0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24" name="Graphic 6">
              <a:extLst>
                <a:ext uri="{FF2B5EF4-FFF2-40B4-BE49-F238E27FC236}">
                  <a16:creationId xmlns:a16="http://schemas.microsoft.com/office/drawing/2014/main" id="{44FD27B6-58C0-244D-BAF2-8AD097204A06}"/>
                </a:ext>
              </a:extLst>
            </p:cNvPr>
            <p:cNvSpPr/>
            <p:nvPr/>
          </p:nvSpPr>
          <p:spPr>
            <a:xfrm>
              <a:off x="-6148248" y="-2127482"/>
              <a:ext cx="339525" cy="395743"/>
            </a:xfrm>
            <a:custGeom>
              <a:avLst/>
              <a:gdLst>
                <a:gd name="connsiteX0" fmla="*/ 124251 w 339525"/>
                <a:gd name="connsiteY0" fmla="*/ 0 h 395743"/>
                <a:gd name="connsiteX1" fmla="*/ 0 w 339525"/>
                <a:gd name="connsiteY1" fmla="*/ 0 h 395743"/>
                <a:gd name="connsiteX2" fmla="*/ 0 w 339525"/>
                <a:gd name="connsiteY2" fmla="*/ 395744 h 395743"/>
                <a:gd name="connsiteX3" fmla="*/ 124251 w 339525"/>
                <a:gd name="connsiteY3" fmla="*/ 395744 h 395743"/>
                <a:gd name="connsiteX4" fmla="*/ 339525 w 339525"/>
                <a:gd name="connsiteY4" fmla="*/ 197824 h 395743"/>
                <a:gd name="connsiteX5" fmla="*/ 124251 w 339525"/>
                <a:gd name="connsiteY5" fmla="*/ 0 h 395743"/>
                <a:gd name="connsiteX6" fmla="*/ 145198 w 339525"/>
                <a:gd name="connsiteY6" fmla="*/ 317412 h 395743"/>
                <a:gd name="connsiteX7" fmla="*/ 72361 w 339525"/>
                <a:gd name="connsiteY7" fmla="*/ 317412 h 395743"/>
                <a:gd name="connsiteX8" fmla="*/ 72361 w 339525"/>
                <a:gd name="connsiteY8" fmla="*/ 78236 h 395743"/>
                <a:gd name="connsiteX9" fmla="*/ 145198 w 339525"/>
                <a:gd name="connsiteY9" fmla="*/ 78236 h 395743"/>
                <a:gd name="connsiteX10" fmla="*/ 265546 w 339525"/>
                <a:gd name="connsiteY10" fmla="*/ 197824 h 395743"/>
                <a:gd name="connsiteX11" fmla="*/ 145198 w 339525"/>
                <a:gd name="connsiteY11" fmla="*/ 317412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9525" h="395743">
                  <a:moveTo>
                    <a:pt x="124251" y="0"/>
                  </a:moveTo>
                  <a:lnTo>
                    <a:pt x="0" y="0"/>
                  </a:lnTo>
                  <a:lnTo>
                    <a:pt x="0" y="395744"/>
                  </a:lnTo>
                  <a:lnTo>
                    <a:pt x="124251" y="395744"/>
                  </a:lnTo>
                  <a:cubicBezTo>
                    <a:pt x="247360" y="395744"/>
                    <a:pt x="339525" y="322451"/>
                    <a:pt x="339525" y="197824"/>
                  </a:cubicBezTo>
                  <a:cubicBezTo>
                    <a:pt x="339525" y="71582"/>
                    <a:pt x="248979" y="0"/>
                    <a:pt x="124251" y="0"/>
                  </a:cubicBezTo>
                  <a:close/>
                  <a:moveTo>
                    <a:pt x="145198" y="317412"/>
                  </a:moveTo>
                  <a:lnTo>
                    <a:pt x="72361" y="317412"/>
                  </a:lnTo>
                  <a:lnTo>
                    <a:pt x="72361" y="78236"/>
                  </a:lnTo>
                  <a:lnTo>
                    <a:pt x="145198" y="78236"/>
                  </a:lnTo>
                  <a:cubicBezTo>
                    <a:pt x="215845" y="78236"/>
                    <a:pt x="265546" y="130615"/>
                    <a:pt x="265546" y="197824"/>
                  </a:cubicBezTo>
                  <a:cubicBezTo>
                    <a:pt x="265546" y="270072"/>
                    <a:pt x="213084" y="317412"/>
                    <a:pt x="145198" y="317412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25" name="Graphic 6">
              <a:extLst>
                <a:ext uri="{FF2B5EF4-FFF2-40B4-BE49-F238E27FC236}">
                  <a16:creationId xmlns:a16="http://schemas.microsoft.com/office/drawing/2014/main" id="{747F68FB-032B-C545-8264-840CC6422B67}"/>
                </a:ext>
              </a:extLst>
            </p:cNvPr>
            <p:cNvSpPr/>
            <p:nvPr/>
          </p:nvSpPr>
          <p:spPr>
            <a:xfrm>
              <a:off x="-5497952" y="-2238229"/>
              <a:ext cx="79406" cy="79281"/>
            </a:xfrm>
            <a:custGeom>
              <a:avLst/>
              <a:gdLst>
                <a:gd name="connsiteX0" fmla="*/ 39703 w 79406"/>
                <a:gd name="connsiteY0" fmla="*/ 79282 h 79281"/>
                <a:gd name="connsiteX1" fmla="*/ 79407 w 79406"/>
                <a:gd name="connsiteY1" fmla="*/ 39641 h 79281"/>
                <a:gd name="connsiteX2" fmla="*/ 39703 w 79406"/>
                <a:gd name="connsiteY2" fmla="*/ 0 h 79281"/>
                <a:gd name="connsiteX3" fmla="*/ 0 w 79406"/>
                <a:gd name="connsiteY3" fmla="*/ 39641 h 79281"/>
                <a:gd name="connsiteX4" fmla="*/ 39703 w 79406"/>
                <a:gd name="connsiteY4" fmla="*/ 79282 h 7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06" h="79281">
                  <a:moveTo>
                    <a:pt x="39703" y="79282"/>
                  </a:moveTo>
                  <a:cubicBezTo>
                    <a:pt x="61793" y="79282"/>
                    <a:pt x="79407" y="62171"/>
                    <a:pt x="79407" y="39641"/>
                  </a:cubicBezTo>
                  <a:cubicBezTo>
                    <a:pt x="79407" y="17587"/>
                    <a:pt x="61697" y="0"/>
                    <a:pt x="39703" y="0"/>
                  </a:cubicBezTo>
                  <a:cubicBezTo>
                    <a:pt x="17043" y="0"/>
                    <a:pt x="0" y="17682"/>
                    <a:pt x="0" y="39641"/>
                  </a:cubicBezTo>
                  <a:cubicBezTo>
                    <a:pt x="0" y="62171"/>
                    <a:pt x="17138" y="79282"/>
                    <a:pt x="39703" y="79282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27" name="Graphic 6">
              <a:extLst>
                <a:ext uri="{FF2B5EF4-FFF2-40B4-BE49-F238E27FC236}">
                  <a16:creationId xmlns:a16="http://schemas.microsoft.com/office/drawing/2014/main" id="{1B732F8E-8F0D-1247-897A-8FEE01A2EC3F}"/>
                </a:ext>
              </a:extLst>
            </p:cNvPr>
            <p:cNvSpPr/>
            <p:nvPr/>
          </p:nvSpPr>
          <p:spPr>
            <a:xfrm>
              <a:off x="-5613825" y="-2238229"/>
              <a:ext cx="79406" cy="79281"/>
            </a:xfrm>
            <a:custGeom>
              <a:avLst/>
              <a:gdLst>
                <a:gd name="connsiteX0" fmla="*/ 39704 w 79406"/>
                <a:gd name="connsiteY0" fmla="*/ 79282 h 79281"/>
                <a:gd name="connsiteX1" fmla="*/ 79407 w 79406"/>
                <a:gd name="connsiteY1" fmla="*/ 39641 h 79281"/>
                <a:gd name="connsiteX2" fmla="*/ 39704 w 79406"/>
                <a:gd name="connsiteY2" fmla="*/ 0 h 79281"/>
                <a:gd name="connsiteX3" fmla="*/ 0 w 79406"/>
                <a:gd name="connsiteY3" fmla="*/ 39641 h 79281"/>
                <a:gd name="connsiteX4" fmla="*/ 39704 w 79406"/>
                <a:gd name="connsiteY4" fmla="*/ 79282 h 7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06" h="79281">
                  <a:moveTo>
                    <a:pt x="39704" y="79282"/>
                  </a:moveTo>
                  <a:cubicBezTo>
                    <a:pt x="62364" y="79282"/>
                    <a:pt x="79407" y="62171"/>
                    <a:pt x="79407" y="39641"/>
                  </a:cubicBezTo>
                  <a:cubicBezTo>
                    <a:pt x="79407" y="17587"/>
                    <a:pt x="62269" y="0"/>
                    <a:pt x="39704" y="0"/>
                  </a:cubicBezTo>
                  <a:cubicBezTo>
                    <a:pt x="17614" y="0"/>
                    <a:pt x="0" y="17682"/>
                    <a:pt x="0" y="39641"/>
                  </a:cubicBezTo>
                  <a:cubicBezTo>
                    <a:pt x="-95" y="62171"/>
                    <a:pt x="17614" y="79282"/>
                    <a:pt x="39704" y="79282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28" name="Graphic 6">
              <a:extLst>
                <a:ext uri="{FF2B5EF4-FFF2-40B4-BE49-F238E27FC236}">
                  <a16:creationId xmlns:a16="http://schemas.microsoft.com/office/drawing/2014/main" id="{EEA561BF-1E98-2D4E-B7CF-2B6D59E7EF72}"/>
                </a:ext>
              </a:extLst>
            </p:cNvPr>
            <p:cNvSpPr/>
            <p:nvPr/>
          </p:nvSpPr>
          <p:spPr>
            <a:xfrm>
              <a:off x="-5708846" y="-2127482"/>
              <a:ext cx="383513" cy="395743"/>
            </a:xfrm>
            <a:custGeom>
              <a:avLst/>
              <a:gdLst>
                <a:gd name="connsiteX0" fmla="*/ 156243 w 383513"/>
                <a:gd name="connsiteY0" fmla="*/ 0 h 395743"/>
                <a:gd name="connsiteX1" fmla="*/ 0 w 383513"/>
                <a:gd name="connsiteY1" fmla="*/ 395744 h 395743"/>
                <a:gd name="connsiteX2" fmla="*/ 77788 w 383513"/>
                <a:gd name="connsiteY2" fmla="*/ 395744 h 395743"/>
                <a:gd name="connsiteX3" fmla="*/ 109779 w 383513"/>
                <a:gd name="connsiteY3" fmla="*/ 314751 h 395743"/>
                <a:gd name="connsiteX4" fmla="*/ 275353 w 383513"/>
                <a:gd name="connsiteY4" fmla="*/ 314751 h 395743"/>
                <a:gd name="connsiteX5" fmla="*/ 307344 w 383513"/>
                <a:gd name="connsiteY5" fmla="*/ 395744 h 395743"/>
                <a:gd name="connsiteX6" fmla="*/ 383513 w 383513"/>
                <a:gd name="connsiteY6" fmla="*/ 395744 h 395743"/>
                <a:gd name="connsiteX7" fmla="*/ 227271 w 383513"/>
                <a:gd name="connsiteY7" fmla="*/ 0 h 395743"/>
                <a:gd name="connsiteX8" fmla="*/ 156243 w 383513"/>
                <a:gd name="connsiteY8" fmla="*/ 0 h 395743"/>
                <a:gd name="connsiteX9" fmla="*/ 139676 w 383513"/>
                <a:gd name="connsiteY9" fmla="*/ 238036 h 395743"/>
                <a:gd name="connsiteX10" fmla="*/ 192709 w 383513"/>
                <a:gd name="connsiteY10" fmla="*/ 104663 h 395743"/>
                <a:gd name="connsiteX11" fmla="*/ 245170 w 383513"/>
                <a:gd name="connsiteY11" fmla="*/ 238036 h 395743"/>
                <a:gd name="connsiteX12" fmla="*/ 139676 w 383513"/>
                <a:gd name="connsiteY12" fmla="*/ 238036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3513" h="395743">
                  <a:moveTo>
                    <a:pt x="156243" y="0"/>
                  </a:moveTo>
                  <a:lnTo>
                    <a:pt x="0" y="395744"/>
                  </a:lnTo>
                  <a:lnTo>
                    <a:pt x="77788" y="395744"/>
                  </a:lnTo>
                  <a:lnTo>
                    <a:pt x="109779" y="314751"/>
                  </a:lnTo>
                  <a:lnTo>
                    <a:pt x="275353" y="314751"/>
                  </a:lnTo>
                  <a:lnTo>
                    <a:pt x="307344" y="395744"/>
                  </a:lnTo>
                  <a:lnTo>
                    <a:pt x="383513" y="395744"/>
                  </a:lnTo>
                  <a:lnTo>
                    <a:pt x="227271" y="0"/>
                  </a:lnTo>
                  <a:lnTo>
                    <a:pt x="156243" y="0"/>
                  </a:lnTo>
                  <a:close/>
                  <a:moveTo>
                    <a:pt x="139676" y="238036"/>
                  </a:moveTo>
                  <a:lnTo>
                    <a:pt x="192709" y="104663"/>
                  </a:lnTo>
                  <a:lnTo>
                    <a:pt x="245170" y="238036"/>
                  </a:lnTo>
                  <a:lnTo>
                    <a:pt x="139676" y="238036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29" name="Graphic 6">
              <a:extLst>
                <a:ext uri="{FF2B5EF4-FFF2-40B4-BE49-F238E27FC236}">
                  <a16:creationId xmlns:a16="http://schemas.microsoft.com/office/drawing/2014/main" id="{FF5FEEB1-DDE0-BC46-87A8-D447DDE36CA1}"/>
                </a:ext>
              </a:extLst>
            </p:cNvPr>
            <p:cNvSpPr/>
            <p:nvPr/>
          </p:nvSpPr>
          <p:spPr>
            <a:xfrm>
              <a:off x="-5186609" y="-2127482"/>
              <a:ext cx="328956" cy="395743"/>
            </a:xfrm>
            <a:custGeom>
              <a:avLst/>
              <a:gdLst>
                <a:gd name="connsiteX0" fmla="*/ 256691 w 328956"/>
                <a:gd name="connsiteY0" fmla="*/ 268360 h 395743"/>
                <a:gd name="connsiteX1" fmla="*/ 72266 w 328956"/>
                <a:gd name="connsiteY1" fmla="*/ 0 h 395743"/>
                <a:gd name="connsiteX2" fmla="*/ 0 w 328956"/>
                <a:gd name="connsiteY2" fmla="*/ 0 h 395743"/>
                <a:gd name="connsiteX3" fmla="*/ 0 w 328956"/>
                <a:gd name="connsiteY3" fmla="*/ 395744 h 395743"/>
                <a:gd name="connsiteX4" fmla="*/ 72266 w 328956"/>
                <a:gd name="connsiteY4" fmla="*/ 395744 h 395743"/>
                <a:gd name="connsiteX5" fmla="*/ 72266 w 328956"/>
                <a:gd name="connsiteY5" fmla="*/ 128904 h 395743"/>
                <a:gd name="connsiteX6" fmla="*/ 256120 w 328956"/>
                <a:gd name="connsiteY6" fmla="*/ 395744 h 395743"/>
                <a:gd name="connsiteX7" fmla="*/ 328957 w 328956"/>
                <a:gd name="connsiteY7" fmla="*/ 395744 h 395743"/>
                <a:gd name="connsiteX8" fmla="*/ 328957 w 328956"/>
                <a:gd name="connsiteY8" fmla="*/ 0 h 395743"/>
                <a:gd name="connsiteX9" fmla="*/ 256691 w 328956"/>
                <a:gd name="connsiteY9" fmla="*/ 0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8956" h="395743">
                  <a:moveTo>
                    <a:pt x="256691" y="268360"/>
                  </a:moveTo>
                  <a:lnTo>
                    <a:pt x="72266" y="0"/>
                  </a:lnTo>
                  <a:lnTo>
                    <a:pt x="0" y="0"/>
                  </a:lnTo>
                  <a:lnTo>
                    <a:pt x="0" y="395744"/>
                  </a:lnTo>
                  <a:lnTo>
                    <a:pt x="72266" y="395744"/>
                  </a:lnTo>
                  <a:lnTo>
                    <a:pt x="72266" y="128904"/>
                  </a:lnTo>
                  <a:lnTo>
                    <a:pt x="256120" y="395744"/>
                  </a:lnTo>
                  <a:lnTo>
                    <a:pt x="328957" y="395744"/>
                  </a:lnTo>
                  <a:lnTo>
                    <a:pt x="328957" y="0"/>
                  </a:lnTo>
                  <a:lnTo>
                    <a:pt x="256691" y="0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30" name="Graphic 6">
              <a:extLst>
                <a:ext uri="{FF2B5EF4-FFF2-40B4-BE49-F238E27FC236}">
                  <a16:creationId xmlns:a16="http://schemas.microsoft.com/office/drawing/2014/main" id="{18A06C7E-B195-6847-BF36-8ED0A2FA0B18}"/>
                </a:ext>
              </a:extLst>
            </p:cNvPr>
            <p:cNvSpPr/>
            <p:nvPr/>
          </p:nvSpPr>
          <p:spPr>
            <a:xfrm>
              <a:off x="-4675513" y="-2127482"/>
              <a:ext cx="209751" cy="395743"/>
            </a:xfrm>
            <a:custGeom>
              <a:avLst/>
              <a:gdLst>
                <a:gd name="connsiteX0" fmla="*/ 72361 w 209751"/>
                <a:gd name="connsiteY0" fmla="*/ 0 h 395743"/>
                <a:gd name="connsiteX1" fmla="*/ 0 w 209751"/>
                <a:gd name="connsiteY1" fmla="*/ 0 h 395743"/>
                <a:gd name="connsiteX2" fmla="*/ 0 w 209751"/>
                <a:gd name="connsiteY2" fmla="*/ 395744 h 395743"/>
                <a:gd name="connsiteX3" fmla="*/ 209752 w 209751"/>
                <a:gd name="connsiteY3" fmla="*/ 395744 h 395743"/>
                <a:gd name="connsiteX4" fmla="*/ 209752 w 209751"/>
                <a:gd name="connsiteY4" fmla="*/ 317412 h 395743"/>
                <a:gd name="connsiteX5" fmla="*/ 72361 w 209751"/>
                <a:gd name="connsiteY5" fmla="*/ 317412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751" h="395743">
                  <a:moveTo>
                    <a:pt x="72361" y="0"/>
                  </a:moveTo>
                  <a:lnTo>
                    <a:pt x="0" y="0"/>
                  </a:lnTo>
                  <a:lnTo>
                    <a:pt x="0" y="395744"/>
                  </a:lnTo>
                  <a:lnTo>
                    <a:pt x="209752" y="395744"/>
                  </a:lnTo>
                  <a:lnTo>
                    <a:pt x="209752" y="317412"/>
                  </a:lnTo>
                  <a:lnTo>
                    <a:pt x="72361" y="317412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31" name="Graphic 6">
              <a:extLst>
                <a:ext uri="{FF2B5EF4-FFF2-40B4-BE49-F238E27FC236}">
                  <a16:creationId xmlns:a16="http://schemas.microsoft.com/office/drawing/2014/main" id="{4989BF8A-7020-C044-B986-639D3E0E90E8}"/>
                </a:ext>
              </a:extLst>
            </p:cNvPr>
            <p:cNvSpPr/>
            <p:nvPr/>
          </p:nvSpPr>
          <p:spPr>
            <a:xfrm>
              <a:off x="-4319420" y="-2127482"/>
              <a:ext cx="72360" cy="395743"/>
            </a:xfrm>
            <a:custGeom>
              <a:avLst/>
              <a:gdLst>
                <a:gd name="connsiteX0" fmla="*/ 0 w 72360"/>
                <a:gd name="connsiteY0" fmla="*/ 0 h 395743"/>
                <a:gd name="connsiteX1" fmla="*/ 72361 w 72360"/>
                <a:gd name="connsiteY1" fmla="*/ 0 h 395743"/>
                <a:gd name="connsiteX2" fmla="*/ 72361 w 72360"/>
                <a:gd name="connsiteY2" fmla="*/ 395744 h 395743"/>
                <a:gd name="connsiteX3" fmla="*/ 0 w 72360"/>
                <a:gd name="connsiteY3" fmla="*/ 395744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360" h="395743">
                  <a:moveTo>
                    <a:pt x="0" y="0"/>
                  </a:moveTo>
                  <a:lnTo>
                    <a:pt x="72361" y="0"/>
                  </a:lnTo>
                  <a:lnTo>
                    <a:pt x="72361" y="395744"/>
                  </a:lnTo>
                  <a:lnTo>
                    <a:pt x="0" y="395744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32" name="Graphic 6">
              <a:extLst>
                <a:ext uri="{FF2B5EF4-FFF2-40B4-BE49-F238E27FC236}">
                  <a16:creationId xmlns:a16="http://schemas.microsoft.com/office/drawing/2014/main" id="{1FEAB332-B35C-E249-A8FF-3A6E7372FE97}"/>
                </a:ext>
              </a:extLst>
            </p:cNvPr>
            <p:cNvSpPr/>
            <p:nvPr/>
          </p:nvSpPr>
          <p:spPr>
            <a:xfrm>
              <a:off x="-4065014" y="-2127482"/>
              <a:ext cx="72360" cy="395743"/>
            </a:xfrm>
            <a:custGeom>
              <a:avLst/>
              <a:gdLst>
                <a:gd name="connsiteX0" fmla="*/ 0 w 72360"/>
                <a:gd name="connsiteY0" fmla="*/ 0 h 395743"/>
                <a:gd name="connsiteX1" fmla="*/ 72361 w 72360"/>
                <a:gd name="connsiteY1" fmla="*/ 0 h 395743"/>
                <a:gd name="connsiteX2" fmla="*/ 72361 w 72360"/>
                <a:gd name="connsiteY2" fmla="*/ 395744 h 395743"/>
                <a:gd name="connsiteX3" fmla="*/ 0 w 72360"/>
                <a:gd name="connsiteY3" fmla="*/ 395744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360" h="395743">
                  <a:moveTo>
                    <a:pt x="0" y="0"/>
                  </a:moveTo>
                  <a:lnTo>
                    <a:pt x="72361" y="0"/>
                  </a:lnTo>
                  <a:lnTo>
                    <a:pt x="72361" y="395744"/>
                  </a:lnTo>
                  <a:lnTo>
                    <a:pt x="0" y="395744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33" name="Graphic 6">
              <a:extLst>
                <a:ext uri="{FF2B5EF4-FFF2-40B4-BE49-F238E27FC236}">
                  <a16:creationId xmlns:a16="http://schemas.microsoft.com/office/drawing/2014/main" id="{C1E74708-1FAC-6C44-85FA-1A86F80A4906}"/>
                </a:ext>
              </a:extLst>
            </p:cNvPr>
            <p:cNvSpPr/>
            <p:nvPr/>
          </p:nvSpPr>
          <p:spPr>
            <a:xfrm>
              <a:off x="-3850312" y="-2127482"/>
              <a:ext cx="305344" cy="395743"/>
            </a:xfrm>
            <a:custGeom>
              <a:avLst/>
              <a:gdLst>
                <a:gd name="connsiteX0" fmla="*/ 0 w 305344"/>
                <a:gd name="connsiteY0" fmla="*/ 77095 h 395743"/>
                <a:gd name="connsiteX1" fmla="*/ 116539 w 305344"/>
                <a:gd name="connsiteY1" fmla="*/ 77095 h 395743"/>
                <a:gd name="connsiteX2" fmla="*/ 116539 w 305344"/>
                <a:gd name="connsiteY2" fmla="*/ 395744 h 395743"/>
                <a:gd name="connsiteX3" fmla="*/ 188805 w 305344"/>
                <a:gd name="connsiteY3" fmla="*/ 395744 h 395743"/>
                <a:gd name="connsiteX4" fmla="*/ 188805 w 305344"/>
                <a:gd name="connsiteY4" fmla="*/ 77095 h 395743"/>
                <a:gd name="connsiteX5" fmla="*/ 305344 w 305344"/>
                <a:gd name="connsiteY5" fmla="*/ 77095 h 395743"/>
                <a:gd name="connsiteX6" fmla="*/ 305344 w 305344"/>
                <a:gd name="connsiteY6" fmla="*/ 0 h 395743"/>
                <a:gd name="connsiteX7" fmla="*/ 0 w 305344"/>
                <a:gd name="connsiteY7" fmla="*/ 0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5344" h="395743">
                  <a:moveTo>
                    <a:pt x="0" y="77095"/>
                  </a:moveTo>
                  <a:lnTo>
                    <a:pt x="116539" y="77095"/>
                  </a:lnTo>
                  <a:lnTo>
                    <a:pt x="116539" y="395744"/>
                  </a:lnTo>
                  <a:lnTo>
                    <a:pt x="188805" y="395744"/>
                  </a:lnTo>
                  <a:lnTo>
                    <a:pt x="188805" y="77095"/>
                  </a:lnTo>
                  <a:lnTo>
                    <a:pt x="305344" y="77095"/>
                  </a:lnTo>
                  <a:lnTo>
                    <a:pt x="30534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34" name="Graphic 6">
              <a:extLst>
                <a:ext uri="{FF2B5EF4-FFF2-40B4-BE49-F238E27FC236}">
                  <a16:creationId xmlns:a16="http://schemas.microsoft.com/office/drawing/2014/main" id="{68CDEB16-9134-AB48-B40F-85C3FC8D77AE}"/>
                </a:ext>
              </a:extLst>
            </p:cNvPr>
            <p:cNvSpPr/>
            <p:nvPr/>
          </p:nvSpPr>
          <p:spPr>
            <a:xfrm>
              <a:off x="-3442329" y="-2127482"/>
              <a:ext cx="305248" cy="395743"/>
            </a:xfrm>
            <a:custGeom>
              <a:avLst/>
              <a:gdLst>
                <a:gd name="connsiteX0" fmla="*/ 0 w 305248"/>
                <a:gd name="connsiteY0" fmla="*/ 77095 h 395743"/>
                <a:gd name="connsiteX1" fmla="*/ 116444 w 305248"/>
                <a:gd name="connsiteY1" fmla="*/ 77095 h 395743"/>
                <a:gd name="connsiteX2" fmla="*/ 116444 w 305248"/>
                <a:gd name="connsiteY2" fmla="*/ 395744 h 395743"/>
                <a:gd name="connsiteX3" fmla="*/ 188805 w 305248"/>
                <a:gd name="connsiteY3" fmla="*/ 395744 h 395743"/>
                <a:gd name="connsiteX4" fmla="*/ 188805 w 305248"/>
                <a:gd name="connsiteY4" fmla="*/ 77095 h 395743"/>
                <a:gd name="connsiteX5" fmla="*/ 305249 w 305248"/>
                <a:gd name="connsiteY5" fmla="*/ 77095 h 395743"/>
                <a:gd name="connsiteX6" fmla="*/ 305249 w 305248"/>
                <a:gd name="connsiteY6" fmla="*/ 0 h 395743"/>
                <a:gd name="connsiteX7" fmla="*/ 0 w 305248"/>
                <a:gd name="connsiteY7" fmla="*/ 0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5248" h="395743">
                  <a:moveTo>
                    <a:pt x="0" y="77095"/>
                  </a:moveTo>
                  <a:lnTo>
                    <a:pt x="116444" y="77095"/>
                  </a:lnTo>
                  <a:lnTo>
                    <a:pt x="116444" y="395744"/>
                  </a:lnTo>
                  <a:lnTo>
                    <a:pt x="188805" y="395744"/>
                  </a:lnTo>
                  <a:lnTo>
                    <a:pt x="188805" y="77095"/>
                  </a:lnTo>
                  <a:lnTo>
                    <a:pt x="305249" y="77095"/>
                  </a:lnTo>
                  <a:lnTo>
                    <a:pt x="30524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35" name="Graphic 6">
              <a:extLst>
                <a:ext uri="{FF2B5EF4-FFF2-40B4-BE49-F238E27FC236}">
                  <a16:creationId xmlns:a16="http://schemas.microsoft.com/office/drawing/2014/main" id="{AE93F489-EB43-854B-A53A-63A9557FFB0B}"/>
                </a:ext>
              </a:extLst>
            </p:cNvPr>
            <p:cNvSpPr/>
            <p:nvPr/>
          </p:nvSpPr>
          <p:spPr>
            <a:xfrm>
              <a:off x="-3026159" y="-2135277"/>
              <a:ext cx="408458" cy="411238"/>
            </a:xfrm>
            <a:custGeom>
              <a:avLst/>
              <a:gdLst>
                <a:gd name="connsiteX0" fmla="*/ 204229 w 408458"/>
                <a:gd name="connsiteY0" fmla="*/ 0 h 411238"/>
                <a:gd name="connsiteX1" fmla="*/ 0 w 408458"/>
                <a:gd name="connsiteY1" fmla="*/ 205619 h 411238"/>
                <a:gd name="connsiteX2" fmla="*/ 204229 w 408458"/>
                <a:gd name="connsiteY2" fmla="*/ 411239 h 411238"/>
                <a:gd name="connsiteX3" fmla="*/ 408459 w 408458"/>
                <a:gd name="connsiteY3" fmla="*/ 205619 h 411238"/>
                <a:gd name="connsiteX4" fmla="*/ 204229 w 408458"/>
                <a:gd name="connsiteY4" fmla="*/ 0 h 411238"/>
                <a:gd name="connsiteX5" fmla="*/ 204229 w 408458"/>
                <a:gd name="connsiteY5" fmla="*/ 332908 h 411238"/>
                <a:gd name="connsiteX6" fmla="*/ 73980 w 408458"/>
                <a:gd name="connsiteY6" fmla="*/ 205619 h 411238"/>
                <a:gd name="connsiteX7" fmla="*/ 204229 w 408458"/>
                <a:gd name="connsiteY7" fmla="*/ 78331 h 411238"/>
                <a:gd name="connsiteX8" fmla="*/ 334003 w 408458"/>
                <a:gd name="connsiteY8" fmla="*/ 205619 h 411238"/>
                <a:gd name="connsiteX9" fmla="*/ 204229 w 408458"/>
                <a:gd name="connsiteY9" fmla="*/ 332908 h 411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8458" h="411238">
                  <a:moveTo>
                    <a:pt x="204229" y="0"/>
                  </a:moveTo>
                  <a:cubicBezTo>
                    <a:pt x="93784" y="0"/>
                    <a:pt x="0" y="88218"/>
                    <a:pt x="0" y="205619"/>
                  </a:cubicBezTo>
                  <a:cubicBezTo>
                    <a:pt x="0" y="323021"/>
                    <a:pt x="93879" y="411239"/>
                    <a:pt x="204229" y="411239"/>
                  </a:cubicBezTo>
                  <a:cubicBezTo>
                    <a:pt x="314580" y="411239"/>
                    <a:pt x="408459" y="323021"/>
                    <a:pt x="408459" y="205619"/>
                  </a:cubicBezTo>
                  <a:cubicBezTo>
                    <a:pt x="408554" y="86031"/>
                    <a:pt x="314675" y="0"/>
                    <a:pt x="204229" y="0"/>
                  </a:cubicBezTo>
                  <a:close/>
                  <a:moveTo>
                    <a:pt x="204229" y="332908"/>
                  </a:moveTo>
                  <a:cubicBezTo>
                    <a:pt x="130821" y="332908"/>
                    <a:pt x="73980" y="281669"/>
                    <a:pt x="73980" y="205619"/>
                  </a:cubicBezTo>
                  <a:cubicBezTo>
                    <a:pt x="73980" y="129570"/>
                    <a:pt x="130821" y="78331"/>
                    <a:pt x="204229" y="78331"/>
                  </a:cubicBezTo>
                  <a:cubicBezTo>
                    <a:pt x="277638" y="78331"/>
                    <a:pt x="334003" y="129570"/>
                    <a:pt x="334003" y="205619"/>
                  </a:cubicBezTo>
                  <a:cubicBezTo>
                    <a:pt x="334003" y="281669"/>
                    <a:pt x="277733" y="332908"/>
                    <a:pt x="204229" y="332908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D7ED704-6415-CB4F-BA9D-E9968E03D8D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638193" y="6369012"/>
            <a:ext cx="6915615" cy="365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 err="1"/>
              <a:t>sydan.fi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029693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2">
            <a:extLst>
              <a:ext uri="{FF2B5EF4-FFF2-40B4-BE49-F238E27FC236}">
                <a16:creationId xmlns:a16="http://schemas.microsoft.com/office/drawing/2014/main" id="{BCC1A707-E998-2C44-BCC4-976CCE53557C}"/>
              </a:ext>
            </a:extLst>
          </p:cNvPr>
          <p:cNvSpPr/>
          <p:nvPr userDrawn="1"/>
        </p:nvSpPr>
        <p:spPr>
          <a:xfrm>
            <a:off x="623888" y="620713"/>
            <a:ext cx="10944225" cy="5616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62" name="Freeform 61">
            <a:extLst>
              <a:ext uri="{FF2B5EF4-FFF2-40B4-BE49-F238E27FC236}">
                <a16:creationId xmlns:a16="http://schemas.microsoft.com/office/drawing/2014/main" id="{D5421308-D87A-B74D-A737-F75F2FB3421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3888" y="620713"/>
            <a:ext cx="10944225" cy="5616575"/>
          </a:xfrm>
          <a:custGeom>
            <a:avLst/>
            <a:gdLst>
              <a:gd name="connsiteX0" fmla="*/ 5460581 w 10944225"/>
              <a:gd name="connsiteY0" fmla="*/ 2756997 h 5616575"/>
              <a:gd name="connsiteX1" fmla="*/ 5495490 w 10944225"/>
              <a:gd name="connsiteY1" fmla="*/ 2845747 h 5616575"/>
              <a:gd name="connsiteX2" fmla="*/ 5425291 w 10944225"/>
              <a:gd name="connsiteY2" fmla="*/ 2845747 h 5616575"/>
              <a:gd name="connsiteX3" fmla="*/ 5088107 w 10944225"/>
              <a:gd name="connsiteY3" fmla="*/ 2739412 h 5616575"/>
              <a:gd name="connsiteX4" fmla="*/ 5136575 w 10944225"/>
              <a:gd name="connsiteY4" fmla="*/ 2739412 h 5616575"/>
              <a:gd name="connsiteX5" fmla="*/ 5216658 w 10944225"/>
              <a:gd name="connsiteY5" fmla="*/ 2818989 h 5616575"/>
              <a:gd name="connsiteX6" fmla="*/ 5136575 w 10944225"/>
              <a:gd name="connsiteY6" fmla="*/ 2898566 h 5616575"/>
              <a:gd name="connsiteX7" fmla="*/ 5088107 w 10944225"/>
              <a:gd name="connsiteY7" fmla="*/ 2898566 h 5616575"/>
              <a:gd name="connsiteX8" fmla="*/ 7253386 w 10944225"/>
              <a:gd name="connsiteY8" fmla="*/ 2734288 h 5616575"/>
              <a:gd name="connsiteX9" fmla="*/ 7339742 w 10944225"/>
              <a:gd name="connsiteY9" fmla="*/ 2818989 h 5616575"/>
              <a:gd name="connsiteX10" fmla="*/ 7253386 w 10944225"/>
              <a:gd name="connsiteY10" fmla="*/ 2903691 h 5616575"/>
              <a:gd name="connsiteX11" fmla="*/ 7166715 w 10944225"/>
              <a:gd name="connsiteY11" fmla="*/ 2818989 h 5616575"/>
              <a:gd name="connsiteX12" fmla="*/ 7253386 w 10944225"/>
              <a:gd name="connsiteY12" fmla="*/ 2734288 h 5616575"/>
              <a:gd name="connsiteX13" fmla="*/ 6840554 w 10944225"/>
              <a:gd name="connsiteY13" fmla="*/ 2687351 h 5616575"/>
              <a:gd name="connsiteX14" fmla="*/ 6840554 w 10944225"/>
              <a:gd name="connsiteY14" fmla="*/ 2738652 h 5616575"/>
              <a:gd name="connsiteX15" fmla="*/ 6918040 w 10944225"/>
              <a:gd name="connsiteY15" fmla="*/ 2738652 h 5616575"/>
              <a:gd name="connsiteX16" fmla="*/ 6918040 w 10944225"/>
              <a:gd name="connsiteY16" fmla="*/ 2950691 h 5616575"/>
              <a:gd name="connsiteX17" fmla="*/ 6966191 w 10944225"/>
              <a:gd name="connsiteY17" fmla="*/ 2950691 h 5616575"/>
              <a:gd name="connsiteX18" fmla="*/ 6966191 w 10944225"/>
              <a:gd name="connsiteY18" fmla="*/ 2738652 h 5616575"/>
              <a:gd name="connsiteX19" fmla="*/ 7043676 w 10944225"/>
              <a:gd name="connsiteY19" fmla="*/ 2738652 h 5616575"/>
              <a:gd name="connsiteX20" fmla="*/ 7043676 w 10944225"/>
              <a:gd name="connsiteY20" fmla="*/ 2687351 h 5616575"/>
              <a:gd name="connsiteX21" fmla="*/ 6569070 w 10944225"/>
              <a:gd name="connsiteY21" fmla="*/ 2687351 h 5616575"/>
              <a:gd name="connsiteX22" fmla="*/ 6569070 w 10944225"/>
              <a:gd name="connsiteY22" fmla="*/ 2738652 h 5616575"/>
              <a:gd name="connsiteX23" fmla="*/ 6646619 w 10944225"/>
              <a:gd name="connsiteY23" fmla="*/ 2738652 h 5616575"/>
              <a:gd name="connsiteX24" fmla="*/ 6646619 w 10944225"/>
              <a:gd name="connsiteY24" fmla="*/ 2950691 h 5616575"/>
              <a:gd name="connsiteX25" fmla="*/ 6694707 w 10944225"/>
              <a:gd name="connsiteY25" fmla="*/ 2950691 h 5616575"/>
              <a:gd name="connsiteX26" fmla="*/ 6694707 w 10944225"/>
              <a:gd name="connsiteY26" fmla="*/ 2738652 h 5616575"/>
              <a:gd name="connsiteX27" fmla="*/ 6772255 w 10944225"/>
              <a:gd name="connsiteY27" fmla="*/ 2738652 h 5616575"/>
              <a:gd name="connsiteX28" fmla="*/ 6772255 w 10944225"/>
              <a:gd name="connsiteY28" fmla="*/ 2687351 h 5616575"/>
              <a:gd name="connsiteX29" fmla="*/ 6426201 w 10944225"/>
              <a:gd name="connsiteY29" fmla="*/ 2687351 h 5616575"/>
              <a:gd name="connsiteX30" fmla="*/ 6426201 w 10944225"/>
              <a:gd name="connsiteY30" fmla="*/ 2950691 h 5616575"/>
              <a:gd name="connsiteX31" fmla="*/ 6474351 w 10944225"/>
              <a:gd name="connsiteY31" fmla="*/ 2950691 h 5616575"/>
              <a:gd name="connsiteX32" fmla="*/ 6474351 w 10944225"/>
              <a:gd name="connsiteY32" fmla="*/ 2687351 h 5616575"/>
              <a:gd name="connsiteX33" fmla="*/ 6256912 w 10944225"/>
              <a:gd name="connsiteY33" fmla="*/ 2687351 h 5616575"/>
              <a:gd name="connsiteX34" fmla="*/ 6256912 w 10944225"/>
              <a:gd name="connsiteY34" fmla="*/ 2950691 h 5616575"/>
              <a:gd name="connsiteX35" fmla="*/ 6305062 w 10944225"/>
              <a:gd name="connsiteY35" fmla="*/ 2950691 h 5616575"/>
              <a:gd name="connsiteX36" fmla="*/ 6305062 w 10944225"/>
              <a:gd name="connsiteY36" fmla="*/ 2687351 h 5616575"/>
              <a:gd name="connsiteX37" fmla="*/ 6019957 w 10944225"/>
              <a:gd name="connsiteY37" fmla="*/ 2687351 h 5616575"/>
              <a:gd name="connsiteX38" fmla="*/ 6019957 w 10944225"/>
              <a:gd name="connsiteY38" fmla="*/ 2950691 h 5616575"/>
              <a:gd name="connsiteX39" fmla="*/ 6159531 w 10944225"/>
              <a:gd name="connsiteY39" fmla="*/ 2950691 h 5616575"/>
              <a:gd name="connsiteX40" fmla="*/ 6159531 w 10944225"/>
              <a:gd name="connsiteY40" fmla="*/ 2898566 h 5616575"/>
              <a:gd name="connsiteX41" fmla="*/ 6068108 w 10944225"/>
              <a:gd name="connsiteY41" fmla="*/ 2898566 h 5616575"/>
              <a:gd name="connsiteX42" fmla="*/ 6068108 w 10944225"/>
              <a:gd name="connsiteY42" fmla="*/ 2687351 h 5616575"/>
              <a:gd name="connsiteX43" fmla="*/ 5679859 w 10944225"/>
              <a:gd name="connsiteY43" fmla="*/ 2687351 h 5616575"/>
              <a:gd name="connsiteX44" fmla="*/ 5679859 w 10944225"/>
              <a:gd name="connsiteY44" fmla="*/ 2950691 h 5616575"/>
              <a:gd name="connsiteX45" fmla="*/ 5727947 w 10944225"/>
              <a:gd name="connsiteY45" fmla="*/ 2950691 h 5616575"/>
              <a:gd name="connsiteX46" fmla="*/ 5727947 w 10944225"/>
              <a:gd name="connsiteY46" fmla="*/ 2773128 h 5616575"/>
              <a:gd name="connsiteX47" fmla="*/ 5850289 w 10944225"/>
              <a:gd name="connsiteY47" fmla="*/ 2950691 h 5616575"/>
              <a:gd name="connsiteX48" fmla="*/ 5898756 w 10944225"/>
              <a:gd name="connsiteY48" fmla="*/ 2950691 h 5616575"/>
              <a:gd name="connsiteX49" fmla="*/ 5898756 w 10944225"/>
              <a:gd name="connsiteY49" fmla="*/ 2687351 h 5616575"/>
              <a:gd name="connsiteX50" fmla="*/ 5850669 w 10944225"/>
              <a:gd name="connsiteY50" fmla="*/ 2687351 h 5616575"/>
              <a:gd name="connsiteX51" fmla="*/ 5850669 w 10944225"/>
              <a:gd name="connsiteY51" fmla="*/ 2865926 h 5616575"/>
              <a:gd name="connsiteX52" fmla="*/ 5727947 w 10944225"/>
              <a:gd name="connsiteY52" fmla="*/ 2687351 h 5616575"/>
              <a:gd name="connsiteX53" fmla="*/ 5436316 w 10944225"/>
              <a:gd name="connsiteY53" fmla="*/ 2687351 h 5616575"/>
              <a:gd name="connsiteX54" fmla="*/ 5332347 w 10944225"/>
              <a:gd name="connsiteY54" fmla="*/ 2950691 h 5616575"/>
              <a:gd name="connsiteX55" fmla="*/ 5384109 w 10944225"/>
              <a:gd name="connsiteY55" fmla="*/ 2950691 h 5616575"/>
              <a:gd name="connsiteX56" fmla="*/ 5405397 w 10944225"/>
              <a:gd name="connsiteY56" fmla="*/ 2896796 h 5616575"/>
              <a:gd name="connsiteX57" fmla="*/ 5515575 w 10944225"/>
              <a:gd name="connsiteY57" fmla="*/ 2896796 h 5616575"/>
              <a:gd name="connsiteX58" fmla="*/ 5536863 w 10944225"/>
              <a:gd name="connsiteY58" fmla="*/ 2950691 h 5616575"/>
              <a:gd name="connsiteX59" fmla="*/ 5587548 w 10944225"/>
              <a:gd name="connsiteY59" fmla="*/ 2950691 h 5616575"/>
              <a:gd name="connsiteX60" fmla="*/ 5483580 w 10944225"/>
              <a:gd name="connsiteY60" fmla="*/ 2687351 h 5616575"/>
              <a:gd name="connsiteX61" fmla="*/ 5039956 w 10944225"/>
              <a:gd name="connsiteY61" fmla="*/ 2687351 h 5616575"/>
              <a:gd name="connsiteX62" fmla="*/ 5039956 w 10944225"/>
              <a:gd name="connsiteY62" fmla="*/ 2950691 h 5616575"/>
              <a:gd name="connsiteX63" fmla="*/ 5122636 w 10944225"/>
              <a:gd name="connsiteY63" fmla="*/ 2950691 h 5616575"/>
              <a:gd name="connsiteX64" fmla="*/ 5265886 w 10944225"/>
              <a:gd name="connsiteY64" fmla="*/ 2818989 h 5616575"/>
              <a:gd name="connsiteX65" fmla="*/ 5122636 w 10944225"/>
              <a:gd name="connsiteY65" fmla="*/ 2687351 h 5616575"/>
              <a:gd name="connsiteX66" fmla="*/ 4733246 w 10944225"/>
              <a:gd name="connsiteY66" fmla="*/ 2687351 h 5616575"/>
              <a:gd name="connsiteX67" fmla="*/ 4817003 w 10944225"/>
              <a:gd name="connsiteY67" fmla="*/ 2840623 h 5616575"/>
              <a:gd name="connsiteX68" fmla="*/ 4817003 w 10944225"/>
              <a:gd name="connsiteY68" fmla="*/ 2950691 h 5616575"/>
              <a:gd name="connsiteX69" fmla="*/ 4865155 w 10944225"/>
              <a:gd name="connsiteY69" fmla="*/ 2950691 h 5616575"/>
              <a:gd name="connsiteX70" fmla="*/ 4865155 w 10944225"/>
              <a:gd name="connsiteY70" fmla="*/ 2840623 h 5616575"/>
              <a:gd name="connsiteX71" fmla="*/ 4948152 w 10944225"/>
              <a:gd name="connsiteY71" fmla="*/ 2687351 h 5616575"/>
              <a:gd name="connsiteX72" fmla="*/ 4893792 w 10944225"/>
              <a:gd name="connsiteY72" fmla="*/ 2687351 h 5616575"/>
              <a:gd name="connsiteX73" fmla="*/ 4840128 w 10944225"/>
              <a:gd name="connsiteY73" fmla="*/ 2784894 h 5616575"/>
              <a:gd name="connsiteX74" fmla="*/ 4786529 w 10944225"/>
              <a:gd name="connsiteY74" fmla="*/ 2687351 h 5616575"/>
              <a:gd name="connsiteX75" fmla="*/ 7253386 w 10944225"/>
              <a:gd name="connsiteY75" fmla="*/ 2682164 h 5616575"/>
              <a:gd name="connsiteX76" fmla="*/ 7117486 w 10944225"/>
              <a:gd name="connsiteY76" fmla="*/ 2818989 h 5616575"/>
              <a:gd name="connsiteX77" fmla="*/ 7253386 w 10944225"/>
              <a:gd name="connsiteY77" fmla="*/ 2955815 h 5616575"/>
              <a:gd name="connsiteX78" fmla="*/ 7389287 w 10944225"/>
              <a:gd name="connsiteY78" fmla="*/ 2818989 h 5616575"/>
              <a:gd name="connsiteX79" fmla="*/ 7253386 w 10944225"/>
              <a:gd name="connsiteY79" fmla="*/ 2682164 h 5616575"/>
              <a:gd name="connsiteX80" fmla="*/ 4585941 w 10944225"/>
              <a:gd name="connsiteY80" fmla="*/ 2682164 h 5616575"/>
              <a:gd name="connsiteX81" fmla="*/ 4512827 w 10944225"/>
              <a:gd name="connsiteY81" fmla="*/ 2747445 h 5616575"/>
              <a:gd name="connsiteX82" fmla="*/ 4538550 w 10944225"/>
              <a:gd name="connsiteY82" fmla="*/ 2801721 h 5616575"/>
              <a:gd name="connsiteX83" fmla="*/ 4598042 w 10944225"/>
              <a:gd name="connsiteY83" fmla="*/ 2852706 h 5616575"/>
              <a:gd name="connsiteX84" fmla="*/ 4617113 w 10944225"/>
              <a:gd name="connsiteY84" fmla="*/ 2882057 h 5616575"/>
              <a:gd name="connsiteX85" fmla="*/ 4588475 w 10944225"/>
              <a:gd name="connsiteY85" fmla="*/ 2903691 h 5616575"/>
              <a:gd name="connsiteX86" fmla="*/ 4518339 w 10944225"/>
              <a:gd name="connsiteY86" fmla="*/ 2865167 h 5616575"/>
              <a:gd name="connsiteX87" fmla="*/ 4504021 w 10944225"/>
              <a:gd name="connsiteY87" fmla="*/ 2910650 h 5616575"/>
              <a:gd name="connsiteX88" fmla="*/ 4585941 w 10944225"/>
              <a:gd name="connsiteY88" fmla="*/ 2955752 h 5616575"/>
              <a:gd name="connsiteX89" fmla="*/ 4666024 w 10944225"/>
              <a:gd name="connsiteY89" fmla="*/ 2881298 h 5616575"/>
              <a:gd name="connsiteX90" fmla="*/ 4629341 w 10944225"/>
              <a:gd name="connsiteY90" fmla="*/ 2813107 h 5616575"/>
              <a:gd name="connsiteX91" fmla="*/ 4579352 w 10944225"/>
              <a:gd name="connsiteY91" fmla="*/ 2772432 h 5616575"/>
              <a:gd name="connsiteX92" fmla="*/ 4561739 w 10944225"/>
              <a:gd name="connsiteY92" fmla="*/ 2749659 h 5616575"/>
              <a:gd name="connsiteX93" fmla="*/ 4586321 w 10944225"/>
              <a:gd name="connsiteY93" fmla="*/ 2734288 h 5616575"/>
              <a:gd name="connsiteX94" fmla="*/ 4646193 w 10944225"/>
              <a:gd name="connsiteY94" fmla="*/ 2762880 h 5616575"/>
              <a:gd name="connsiteX95" fmla="*/ 4655760 w 10944225"/>
              <a:gd name="connsiteY95" fmla="*/ 2717399 h 5616575"/>
              <a:gd name="connsiteX96" fmla="*/ 4585941 w 10944225"/>
              <a:gd name="connsiteY96" fmla="*/ 2682164 h 5616575"/>
              <a:gd name="connsiteX97" fmla="*/ 5499101 w 10944225"/>
              <a:gd name="connsiteY97" fmla="*/ 2613656 h 5616575"/>
              <a:gd name="connsiteX98" fmla="*/ 5472682 w 10944225"/>
              <a:gd name="connsiteY98" fmla="*/ 2640034 h 5616575"/>
              <a:gd name="connsiteX99" fmla="*/ 5499101 w 10944225"/>
              <a:gd name="connsiteY99" fmla="*/ 2666413 h 5616575"/>
              <a:gd name="connsiteX100" fmla="*/ 5525521 w 10944225"/>
              <a:gd name="connsiteY100" fmla="*/ 2640034 h 5616575"/>
              <a:gd name="connsiteX101" fmla="*/ 5499101 w 10944225"/>
              <a:gd name="connsiteY101" fmla="*/ 2613656 h 5616575"/>
              <a:gd name="connsiteX102" fmla="*/ 5421997 w 10944225"/>
              <a:gd name="connsiteY102" fmla="*/ 2613656 h 5616575"/>
              <a:gd name="connsiteX103" fmla="*/ 5395577 w 10944225"/>
              <a:gd name="connsiteY103" fmla="*/ 2640034 h 5616575"/>
              <a:gd name="connsiteX104" fmla="*/ 5421997 w 10944225"/>
              <a:gd name="connsiteY104" fmla="*/ 2666413 h 5616575"/>
              <a:gd name="connsiteX105" fmla="*/ 5448416 w 10944225"/>
              <a:gd name="connsiteY105" fmla="*/ 2640034 h 5616575"/>
              <a:gd name="connsiteX106" fmla="*/ 5421997 w 10944225"/>
              <a:gd name="connsiteY106" fmla="*/ 2613656 h 5616575"/>
              <a:gd name="connsiteX107" fmla="*/ 4023459 w 10944225"/>
              <a:gd name="connsiteY107" fmla="*/ 2551917 h 5616575"/>
              <a:gd name="connsiteX108" fmla="*/ 4112539 w 10944225"/>
              <a:gd name="connsiteY108" fmla="*/ 2639591 h 5616575"/>
              <a:gd name="connsiteX109" fmla="*/ 4112919 w 10944225"/>
              <a:gd name="connsiteY109" fmla="*/ 2951197 h 5616575"/>
              <a:gd name="connsiteX110" fmla="*/ 4112539 w 10944225"/>
              <a:gd name="connsiteY110" fmla="*/ 2950880 h 5616575"/>
              <a:gd name="connsiteX111" fmla="*/ 3806019 w 10944225"/>
              <a:gd name="connsiteY111" fmla="*/ 2950880 h 5616575"/>
              <a:gd name="connsiteX112" fmla="*/ 3718207 w 10944225"/>
              <a:gd name="connsiteY112" fmla="*/ 2861940 h 5616575"/>
              <a:gd name="connsiteX113" fmla="*/ 3806019 w 10944225"/>
              <a:gd name="connsiteY113" fmla="*/ 2774266 h 5616575"/>
              <a:gd name="connsiteX114" fmla="*/ 3935647 w 10944225"/>
              <a:gd name="connsiteY114" fmla="*/ 2774266 h 5616575"/>
              <a:gd name="connsiteX115" fmla="*/ 3935647 w 10944225"/>
              <a:gd name="connsiteY115" fmla="*/ 2639591 h 5616575"/>
              <a:gd name="connsiteX116" fmla="*/ 4023459 w 10944225"/>
              <a:gd name="connsiteY116" fmla="*/ 2551917 h 5616575"/>
              <a:gd name="connsiteX117" fmla="*/ 4041200 w 10944225"/>
              <a:gd name="connsiteY117" fmla="*/ 2389030 h 5616575"/>
              <a:gd name="connsiteX118" fmla="*/ 3813369 w 10944225"/>
              <a:gd name="connsiteY118" fmla="*/ 2616502 h 5616575"/>
              <a:gd name="connsiteX119" fmla="*/ 3812228 w 10944225"/>
              <a:gd name="connsiteY119" fmla="*/ 2645917 h 5616575"/>
              <a:gd name="connsiteX120" fmla="*/ 3811912 w 10944225"/>
              <a:gd name="connsiteY120" fmla="*/ 2645601 h 5616575"/>
              <a:gd name="connsiteX121" fmla="*/ 3782768 w 10944225"/>
              <a:gd name="connsiteY121" fmla="*/ 2646992 h 5616575"/>
              <a:gd name="connsiteX122" fmla="*/ 3554937 w 10944225"/>
              <a:gd name="connsiteY122" fmla="*/ 2874466 h 5616575"/>
              <a:gd name="connsiteX123" fmla="*/ 3782768 w 10944225"/>
              <a:gd name="connsiteY123" fmla="*/ 3101938 h 5616575"/>
              <a:gd name="connsiteX124" fmla="*/ 4269220 w 10944225"/>
              <a:gd name="connsiteY124" fmla="*/ 3102192 h 5616575"/>
              <a:gd name="connsiteX125" fmla="*/ 4269030 w 10944225"/>
              <a:gd name="connsiteY125" fmla="*/ 2616502 h 5616575"/>
              <a:gd name="connsiteX126" fmla="*/ 4041200 w 10944225"/>
              <a:gd name="connsiteY126" fmla="*/ 2389030 h 5616575"/>
              <a:gd name="connsiteX127" fmla="*/ 4040907 w 10944225"/>
              <a:gd name="connsiteY127" fmla="*/ 2168942 h 5616575"/>
              <a:gd name="connsiteX128" fmla="*/ 3957759 w 10944225"/>
              <a:gd name="connsiteY128" fmla="*/ 2176865 h 5616575"/>
              <a:gd name="connsiteX129" fmla="*/ 3877106 w 10944225"/>
              <a:gd name="connsiteY129" fmla="*/ 2200776 h 5616575"/>
              <a:gd name="connsiteX130" fmla="*/ 3801268 w 10944225"/>
              <a:gd name="connsiteY130" fmla="*/ 2240628 h 5616575"/>
              <a:gd name="connsiteX131" fmla="*/ 3873368 w 10944225"/>
              <a:gd name="connsiteY131" fmla="*/ 2349620 h 5616575"/>
              <a:gd name="connsiteX132" fmla="*/ 3926271 w 10944225"/>
              <a:gd name="connsiteY132" fmla="*/ 2321787 h 5616575"/>
              <a:gd name="connsiteX133" fmla="*/ 3982658 w 10944225"/>
              <a:gd name="connsiteY133" fmla="*/ 2305087 h 5616575"/>
              <a:gd name="connsiteX134" fmla="*/ 4099108 w 10944225"/>
              <a:gd name="connsiteY134" fmla="*/ 2305087 h 5616575"/>
              <a:gd name="connsiteX135" fmla="*/ 4155559 w 10944225"/>
              <a:gd name="connsiteY135" fmla="*/ 2321787 h 5616575"/>
              <a:gd name="connsiteX136" fmla="*/ 4208462 w 10944225"/>
              <a:gd name="connsiteY136" fmla="*/ 2349620 h 5616575"/>
              <a:gd name="connsiteX137" fmla="*/ 4280562 w 10944225"/>
              <a:gd name="connsiteY137" fmla="*/ 2240628 h 5616575"/>
              <a:gd name="connsiteX138" fmla="*/ 4204724 w 10944225"/>
              <a:gd name="connsiteY138" fmla="*/ 2200776 h 5616575"/>
              <a:gd name="connsiteX139" fmla="*/ 4124007 w 10944225"/>
              <a:gd name="connsiteY139" fmla="*/ 2176865 h 5616575"/>
              <a:gd name="connsiteX140" fmla="*/ 4040907 w 10944225"/>
              <a:gd name="connsiteY140" fmla="*/ 2168942 h 5616575"/>
              <a:gd name="connsiteX141" fmla="*/ 0 w 10944225"/>
              <a:gd name="connsiteY141" fmla="*/ 0 h 5616575"/>
              <a:gd name="connsiteX142" fmla="*/ 10944225 w 10944225"/>
              <a:gd name="connsiteY142" fmla="*/ 0 h 5616575"/>
              <a:gd name="connsiteX143" fmla="*/ 10944225 w 10944225"/>
              <a:gd name="connsiteY143" fmla="*/ 5616575 h 5616575"/>
              <a:gd name="connsiteX144" fmla="*/ 0 w 10944225"/>
              <a:gd name="connsiteY144" fmla="*/ 5616575 h 561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10944225" h="5616575">
                <a:moveTo>
                  <a:pt x="5460581" y="2756997"/>
                </a:moveTo>
                <a:lnTo>
                  <a:pt x="5495490" y="2845747"/>
                </a:lnTo>
                <a:lnTo>
                  <a:pt x="5425291" y="2845747"/>
                </a:lnTo>
                <a:close/>
                <a:moveTo>
                  <a:pt x="5088107" y="2739412"/>
                </a:moveTo>
                <a:lnTo>
                  <a:pt x="5136575" y="2739412"/>
                </a:lnTo>
                <a:cubicBezTo>
                  <a:pt x="5183585" y="2739412"/>
                  <a:pt x="5216658" y="2774266"/>
                  <a:pt x="5216658" y="2818989"/>
                </a:cubicBezTo>
                <a:cubicBezTo>
                  <a:pt x="5216658" y="2867065"/>
                  <a:pt x="5181748" y="2898566"/>
                  <a:pt x="5136575" y="2898566"/>
                </a:cubicBezTo>
                <a:lnTo>
                  <a:pt x="5088107" y="2898566"/>
                </a:lnTo>
                <a:close/>
                <a:moveTo>
                  <a:pt x="7253386" y="2734288"/>
                </a:moveTo>
                <a:cubicBezTo>
                  <a:pt x="7302235" y="2734288"/>
                  <a:pt x="7339742" y="2768384"/>
                  <a:pt x="7339742" y="2818989"/>
                </a:cubicBezTo>
                <a:cubicBezTo>
                  <a:pt x="7339742" y="2869595"/>
                  <a:pt x="7302298" y="2903691"/>
                  <a:pt x="7253386" y="2903691"/>
                </a:cubicBezTo>
                <a:cubicBezTo>
                  <a:pt x="7204538" y="2903691"/>
                  <a:pt x="7166715" y="2869595"/>
                  <a:pt x="7166715" y="2818989"/>
                </a:cubicBezTo>
                <a:cubicBezTo>
                  <a:pt x="7166715" y="2768384"/>
                  <a:pt x="7204538" y="2734288"/>
                  <a:pt x="7253386" y="2734288"/>
                </a:cubicBezTo>
                <a:close/>
                <a:moveTo>
                  <a:pt x="6840554" y="2687351"/>
                </a:moveTo>
                <a:lnTo>
                  <a:pt x="6840554" y="2738652"/>
                </a:lnTo>
                <a:lnTo>
                  <a:pt x="6918040" y="2738652"/>
                </a:lnTo>
                <a:lnTo>
                  <a:pt x="6918040" y="2950691"/>
                </a:lnTo>
                <a:lnTo>
                  <a:pt x="6966191" y="2950691"/>
                </a:lnTo>
                <a:lnTo>
                  <a:pt x="6966191" y="2738652"/>
                </a:lnTo>
                <a:lnTo>
                  <a:pt x="7043676" y="2738652"/>
                </a:lnTo>
                <a:lnTo>
                  <a:pt x="7043676" y="2687351"/>
                </a:lnTo>
                <a:close/>
                <a:moveTo>
                  <a:pt x="6569070" y="2687351"/>
                </a:moveTo>
                <a:lnTo>
                  <a:pt x="6569070" y="2738652"/>
                </a:lnTo>
                <a:lnTo>
                  <a:pt x="6646619" y="2738652"/>
                </a:lnTo>
                <a:lnTo>
                  <a:pt x="6646619" y="2950691"/>
                </a:lnTo>
                <a:lnTo>
                  <a:pt x="6694707" y="2950691"/>
                </a:lnTo>
                <a:lnTo>
                  <a:pt x="6694707" y="2738652"/>
                </a:lnTo>
                <a:lnTo>
                  <a:pt x="6772255" y="2738652"/>
                </a:lnTo>
                <a:lnTo>
                  <a:pt x="6772255" y="2687351"/>
                </a:lnTo>
                <a:close/>
                <a:moveTo>
                  <a:pt x="6426201" y="2687351"/>
                </a:moveTo>
                <a:lnTo>
                  <a:pt x="6426201" y="2950691"/>
                </a:lnTo>
                <a:lnTo>
                  <a:pt x="6474351" y="2950691"/>
                </a:lnTo>
                <a:lnTo>
                  <a:pt x="6474351" y="2687351"/>
                </a:lnTo>
                <a:close/>
                <a:moveTo>
                  <a:pt x="6256912" y="2687351"/>
                </a:moveTo>
                <a:lnTo>
                  <a:pt x="6256912" y="2950691"/>
                </a:lnTo>
                <a:lnTo>
                  <a:pt x="6305062" y="2950691"/>
                </a:lnTo>
                <a:lnTo>
                  <a:pt x="6305062" y="2687351"/>
                </a:lnTo>
                <a:close/>
                <a:moveTo>
                  <a:pt x="6019957" y="2687351"/>
                </a:moveTo>
                <a:lnTo>
                  <a:pt x="6019957" y="2950691"/>
                </a:lnTo>
                <a:lnTo>
                  <a:pt x="6159531" y="2950691"/>
                </a:lnTo>
                <a:lnTo>
                  <a:pt x="6159531" y="2898566"/>
                </a:lnTo>
                <a:lnTo>
                  <a:pt x="6068108" y="2898566"/>
                </a:lnTo>
                <a:lnTo>
                  <a:pt x="6068108" y="2687351"/>
                </a:lnTo>
                <a:close/>
                <a:moveTo>
                  <a:pt x="5679859" y="2687351"/>
                </a:moveTo>
                <a:lnTo>
                  <a:pt x="5679859" y="2950691"/>
                </a:lnTo>
                <a:lnTo>
                  <a:pt x="5727947" y="2950691"/>
                </a:lnTo>
                <a:lnTo>
                  <a:pt x="5727947" y="2773128"/>
                </a:lnTo>
                <a:lnTo>
                  <a:pt x="5850289" y="2950691"/>
                </a:lnTo>
                <a:lnTo>
                  <a:pt x="5898756" y="2950691"/>
                </a:lnTo>
                <a:lnTo>
                  <a:pt x="5898756" y="2687351"/>
                </a:lnTo>
                <a:lnTo>
                  <a:pt x="5850669" y="2687351"/>
                </a:lnTo>
                <a:lnTo>
                  <a:pt x="5850669" y="2865926"/>
                </a:lnTo>
                <a:lnTo>
                  <a:pt x="5727947" y="2687351"/>
                </a:lnTo>
                <a:close/>
                <a:moveTo>
                  <a:pt x="5436316" y="2687351"/>
                </a:moveTo>
                <a:lnTo>
                  <a:pt x="5332347" y="2950691"/>
                </a:lnTo>
                <a:lnTo>
                  <a:pt x="5384109" y="2950691"/>
                </a:lnTo>
                <a:lnTo>
                  <a:pt x="5405397" y="2896796"/>
                </a:lnTo>
                <a:lnTo>
                  <a:pt x="5515575" y="2896796"/>
                </a:lnTo>
                <a:lnTo>
                  <a:pt x="5536863" y="2950691"/>
                </a:lnTo>
                <a:lnTo>
                  <a:pt x="5587548" y="2950691"/>
                </a:lnTo>
                <a:lnTo>
                  <a:pt x="5483580" y="2687351"/>
                </a:lnTo>
                <a:close/>
                <a:moveTo>
                  <a:pt x="5039956" y="2687351"/>
                </a:moveTo>
                <a:lnTo>
                  <a:pt x="5039956" y="2950691"/>
                </a:lnTo>
                <a:lnTo>
                  <a:pt x="5122636" y="2950691"/>
                </a:lnTo>
                <a:cubicBezTo>
                  <a:pt x="5204556" y="2950691"/>
                  <a:pt x="5265886" y="2901919"/>
                  <a:pt x="5265886" y="2818989"/>
                </a:cubicBezTo>
                <a:cubicBezTo>
                  <a:pt x="5265886" y="2734984"/>
                  <a:pt x="5205634" y="2687351"/>
                  <a:pt x="5122636" y="2687351"/>
                </a:cubicBezTo>
                <a:close/>
                <a:moveTo>
                  <a:pt x="4733246" y="2687351"/>
                </a:moveTo>
                <a:lnTo>
                  <a:pt x="4817003" y="2840623"/>
                </a:lnTo>
                <a:lnTo>
                  <a:pt x="4817003" y="2950691"/>
                </a:lnTo>
                <a:lnTo>
                  <a:pt x="4865155" y="2950691"/>
                </a:lnTo>
                <a:lnTo>
                  <a:pt x="4865155" y="2840623"/>
                </a:lnTo>
                <a:lnTo>
                  <a:pt x="4948152" y="2687351"/>
                </a:lnTo>
                <a:lnTo>
                  <a:pt x="4893792" y="2687351"/>
                </a:lnTo>
                <a:lnTo>
                  <a:pt x="4840128" y="2784894"/>
                </a:lnTo>
                <a:lnTo>
                  <a:pt x="4786529" y="2687351"/>
                </a:lnTo>
                <a:close/>
                <a:moveTo>
                  <a:pt x="7253386" y="2682164"/>
                </a:moveTo>
                <a:cubicBezTo>
                  <a:pt x="7179893" y="2682164"/>
                  <a:pt x="7117486" y="2740867"/>
                  <a:pt x="7117486" y="2818989"/>
                </a:cubicBezTo>
                <a:cubicBezTo>
                  <a:pt x="7117486" y="2897112"/>
                  <a:pt x="7179956" y="2955815"/>
                  <a:pt x="7253386" y="2955815"/>
                </a:cubicBezTo>
                <a:cubicBezTo>
                  <a:pt x="7326817" y="2955815"/>
                  <a:pt x="7389287" y="2897112"/>
                  <a:pt x="7389287" y="2818989"/>
                </a:cubicBezTo>
                <a:cubicBezTo>
                  <a:pt x="7389350" y="2739412"/>
                  <a:pt x="7326880" y="2682164"/>
                  <a:pt x="7253386" y="2682164"/>
                </a:cubicBezTo>
                <a:close/>
                <a:moveTo>
                  <a:pt x="4585941" y="2682164"/>
                </a:moveTo>
                <a:cubicBezTo>
                  <a:pt x="4545900" y="2682164"/>
                  <a:pt x="4512827" y="2705633"/>
                  <a:pt x="4512827" y="2747445"/>
                </a:cubicBezTo>
                <a:cubicBezTo>
                  <a:pt x="4512827" y="2770914"/>
                  <a:pt x="4525309" y="2787804"/>
                  <a:pt x="4538550" y="2801721"/>
                </a:cubicBezTo>
                <a:cubicBezTo>
                  <a:pt x="4553249" y="2817092"/>
                  <a:pt x="4573080" y="2832147"/>
                  <a:pt x="4598042" y="2852706"/>
                </a:cubicBezTo>
                <a:cubicBezTo>
                  <a:pt x="4610144" y="2862954"/>
                  <a:pt x="4617113" y="2870671"/>
                  <a:pt x="4617113" y="2882057"/>
                </a:cubicBezTo>
                <a:cubicBezTo>
                  <a:pt x="4617113" y="2896733"/>
                  <a:pt x="4604631" y="2903691"/>
                  <a:pt x="4588475" y="2903691"/>
                </a:cubicBezTo>
                <a:cubicBezTo>
                  <a:pt x="4562752" y="2903691"/>
                  <a:pt x="4534116" y="2887560"/>
                  <a:pt x="4518339" y="2865167"/>
                </a:cubicBezTo>
                <a:lnTo>
                  <a:pt x="4504021" y="2910650"/>
                </a:lnTo>
                <a:cubicBezTo>
                  <a:pt x="4512827" y="2932283"/>
                  <a:pt x="4545900" y="2955752"/>
                  <a:pt x="4585941" y="2955752"/>
                </a:cubicBezTo>
                <a:cubicBezTo>
                  <a:pt x="4632952" y="2955752"/>
                  <a:pt x="4666024" y="2926021"/>
                  <a:pt x="4666024" y="2881298"/>
                </a:cubicBezTo>
                <a:cubicBezTo>
                  <a:pt x="4666024" y="2850935"/>
                  <a:pt x="4649552" y="2830755"/>
                  <a:pt x="4629341" y="2813107"/>
                </a:cubicBezTo>
                <a:cubicBezTo>
                  <a:pt x="4615022" y="2800265"/>
                  <a:pt x="4599943" y="2788879"/>
                  <a:pt x="4579352" y="2772432"/>
                </a:cubicBezTo>
                <a:cubicBezTo>
                  <a:pt x="4571622" y="2766170"/>
                  <a:pt x="4561739" y="2757756"/>
                  <a:pt x="4561739" y="2749659"/>
                </a:cubicBezTo>
                <a:cubicBezTo>
                  <a:pt x="4561739" y="2737578"/>
                  <a:pt x="4574980" y="2734288"/>
                  <a:pt x="4586321" y="2734288"/>
                </a:cubicBezTo>
                <a:cubicBezTo>
                  <a:pt x="4606912" y="2734288"/>
                  <a:pt x="4630798" y="2745295"/>
                  <a:pt x="4646193" y="2762880"/>
                </a:cubicBezTo>
                <a:lnTo>
                  <a:pt x="4655760" y="2717399"/>
                </a:lnTo>
                <a:cubicBezTo>
                  <a:pt x="4644736" y="2699813"/>
                  <a:pt x="4618316" y="2682164"/>
                  <a:pt x="4585941" y="2682164"/>
                </a:cubicBezTo>
                <a:close/>
                <a:moveTo>
                  <a:pt x="5499101" y="2613656"/>
                </a:moveTo>
                <a:cubicBezTo>
                  <a:pt x="5484023" y="2613656"/>
                  <a:pt x="5472682" y="2625422"/>
                  <a:pt x="5472682" y="2640034"/>
                </a:cubicBezTo>
                <a:cubicBezTo>
                  <a:pt x="5472682" y="2655026"/>
                  <a:pt x="5484086" y="2666413"/>
                  <a:pt x="5499101" y="2666413"/>
                </a:cubicBezTo>
                <a:cubicBezTo>
                  <a:pt x="5513801" y="2666413"/>
                  <a:pt x="5525521" y="2655026"/>
                  <a:pt x="5525521" y="2640034"/>
                </a:cubicBezTo>
                <a:cubicBezTo>
                  <a:pt x="5525521" y="2625359"/>
                  <a:pt x="5513737" y="2613656"/>
                  <a:pt x="5499101" y="2613656"/>
                </a:cubicBezTo>
                <a:close/>
                <a:moveTo>
                  <a:pt x="5421997" y="2613656"/>
                </a:moveTo>
                <a:cubicBezTo>
                  <a:pt x="5407298" y="2613656"/>
                  <a:pt x="5395577" y="2625422"/>
                  <a:pt x="5395577" y="2640034"/>
                </a:cubicBezTo>
                <a:cubicBezTo>
                  <a:pt x="5395514" y="2655026"/>
                  <a:pt x="5407298" y="2666413"/>
                  <a:pt x="5421997" y="2666413"/>
                </a:cubicBezTo>
                <a:cubicBezTo>
                  <a:pt x="5437076" y="2666413"/>
                  <a:pt x="5448416" y="2655026"/>
                  <a:pt x="5448416" y="2640034"/>
                </a:cubicBezTo>
                <a:cubicBezTo>
                  <a:pt x="5448416" y="2625359"/>
                  <a:pt x="5437012" y="2613656"/>
                  <a:pt x="5421997" y="2613656"/>
                </a:cubicBezTo>
                <a:close/>
                <a:moveTo>
                  <a:pt x="4023459" y="2551917"/>
                </a:moveTo>
                <a:cubicBezTo>
                  <a:pt x="4071927" y="2551917"/>
                  <a:pt x="4112539" y="2591200"/>
                  <a:pt x="4112539" y="2639591"/>
                </a:cubicBezTo>
                <a:lnTo>
                  <a:pt x="4112919" y="2951197"/>
                </a:lnTo>
                <a:lnTo>
                  <a:pt x="4112539" y="2950880"/>
                </a:lnTo>
                <a:lnTo>
                  <a:pt x="3806019" y="2950880"/>
                </a:lnTo>
                <a:cubicBezTo>
                  <a:pt x="3757551" y="2950880"/>
                  <a:pt x="3718207" y="2910332"/>
                  <a:pt x="3718207" y="2861940"/>
                </a:cubicBezTo>
                <a:cubicBezTo>
                  <a:pt x="3718207" y="2813549"/>
                  <a:pt x="3757551" y="2774266"/>
                  <a:pt x="3806019" y="2774266"/>
                </a:cubicBezTo>
                <a:lnTo>
                  <a:pt x="3935647" y="2774266"/>
                </a:lnTo>
                <a:lnTo>
                  <a:pt x="3935647" y="2639591"/>
                </a:lnTo>
                <a:cubicBezTo>
                  <a:pt x="3935647" y="2591200"/>
                  <a:pt x="3974928" y="2551917"/>
                  <a:pt x="4023459" y="2551917"/>
                </a:cubicBezTo>
                <a:close/>
                <a:moveTo>
                  <a:pt x="4041200" y="2389030"/>
                </a:moveTo>
                <a:cubicBezTo>
                  <a:pt x="3915373" y="2389030"/>
                  <a:pt x="3813369" y="2490874"/>
                  <a:pt x="3813369" y="2616502"/>
                </a:cubicBezTo>
                <a:lnTo>
                  <a:pt x="3812228" y="2645917"/>
                </a:lnTo>
                <a:lnTo>
                  <a:pt x="3811912" y="2645601"/>
                </a:lnTo>
                <a:lnTo>
                  <a:pt x="3782768" y="2646992"/>
                </a:lnTo>
                <a:cubicBezTo>
                  <a:pt x="3656941" y="2646992"/>
                  <a:pt x="3554937" y="2748837"/>
                  <a:pt x="3554937" y="2874466"/>
                </a:cubicBezTo>
                <a:cubicBezTo>
                  <a:pt x="3554937" y="3000094"/>
                  <a:pt x="3656941" y="3101938"/>
                  <a:pt x="3782768" y="3101938"/>
                </a:cubicBezTo>
                <a:lnTo>
                  <a:pt x="4269220" y="3102192"/>
                </a:lnTo>
                <a:lnTo>
                  <a:pt x="4269030" y="2616502"/>
                </a:lnTo>
                <a:cubicBezTo>
                  <a:pt x="4269030" y="2490874"/>
                  <a:pt x="4167026" y="2389030"/>
                  <a:pt x="4041200" y="2389030"/>
                </a:cubicBezTo>
                <a:close/>
                <a:moveTo>
                  <a:pt x="4040907" y="2168942"/>
                </a:moveTo>
                <a:cubicBezTo>
                  <a:pt x="4012990" y="2168942"/>
                  <a:pt x="3985066" y="2171583"/>
                  <a:pt x="3957759" y="2176865"/>
                </a:cubicBezTo>
                <a:cubicBezTo>
                  <a:pt x="3930199" y="2182179"/>
                  <a:pt x="3903019" y="2190276"/>
                  <a:pt x="3877106" y="2200776"/>
                </a:cubicBezTo>
                <a:cubicBezTo>
                  <a:pt x="3850623" y="2211467"/>
                  <a:pt x="3825090" y="2224877"/>
                  <a:pt x="3801268" y="2240628"/>
                </a:cubicBezTo>
                <a:lnTo>
                  <a:pt x="3873368" y="2349620"/>
                </a:lnTo>
                <a:cubicBezTo>
                  <a:pt x="3889968" y="2338676"/>
                  <a:pt x="3907771" y="2329314"/>
                  <a:pt x="3926271" y="2321787"/>
                </a:cubicBezTo>
                <a:cubicBezTo>
                  <a:pt x="3944391" y="2314512"/>
                  <a:pt x="3963398" y="2308819"/>
                  <a:pt x="3982658" y="2305087"/>
                </a:cubicBezTo>
                <a:cubicBezTo>
                  <a:pt x="4020926" y="2297749"/>
                  <a:pt x="4060967" y="2297749"/>
                  <a:pt x="4099108" y="2305087"/>
                </a:cubicBezTo>
                <a:cubicBezTo>
                  <a:pt x="4118369" y="2308819"/>
                  <a:pt x="4137439" y="2314449"/>
                  <a:pt x="4155559" y="2321787"/>
                </a:cubicBezTo>
                <a:cubicBezTo>
                  <a:pt x="4173996" y="2329314"/>
                  <a:pt x="4191799" y="2338613"/>
                  <a:pt x="4208462" y="2349620"/>
                </a:cubicBezTo>
                <a:lnTo>
                  <a:pt x="4280562" y="2240628"/>
                </a:lnTo>
                <a:cubicBezTo>
                  <a:pt x="4256676" y="2224877"/>
                  <a:pt x="4231207" y="2211467"/>
                  <a:pt x="4204724" y="2200776"/>
                </a:cubicBezTo>
                <a:cubicBezTo>
                  <a:pt x="4178811" y="2190276"/>
                  <a:pt x="4151631" y="2182179"/>
                  <a:pt x="4124007" y="2176865"/>
                </a:cubicBezTo>
                <a:cubicBezTo>
                  <a:pt x="4096732" y="2171583"/>
                  <a:pt x="4068824" y="2168942"/>
                  <a:pt x="4040907" y="2168942"/>
                </a:cubicBezTo>
                <a:close/>
                <a:moveTo>
                  <a:pt x="0" y="0"/>
                </a:moveTo>
                <a:lnTo>
                  <a:pt x="10944225" y="0"/>
                </a:lnTo>
                <a:lnTo>
                  <a:pt x="10944225" y="5616575"/>
                </a:lnTo>
                <a:lnTo>
                  <a:pt x="0" y="561657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i-FI"/>
              <a:t>Lisää kuva napsauttamalla kuvaketta</a:t>
            </a:r>
            <a:endParaRPr lang="en-FI"/>
          </a:p>
        </p:txBody>
      </p:sp>
      <p:grpSp>
        <p:nvGrpSpPr>
          <p:cNvPr id="64" name="Graphic 6">
            <a:extLst>
              <a:ext uri="{FF2B5EF4-FFF2-40B4-BE49-F238E27FC236}">
                <a16:creationId xmlns:a16="http://schemas.microsoft.com/office/drawing/2014/main" id="{9BF1E1DC-CED3-DD41-ACDD-04B98A6AFEEB}"/>
              </a:ext>
            </a:extLst>
          </p:cNvPr>
          <p:cNvGrpSpPr/>
          <p:nvPr userDrawn="1"/>
        </p:nvGrpSpPr>
        <p:grpSpPr>
          <a:xfrm>
            <a:off x="4178826" y="2789656"/>
            <a:ext cx="3834349" cy="933249"/>
            <a:chOff x="-8379918" y="-2906540"/>
            <a:chExt cx="5762217" cy="1402475"/>
          </a:xfrm>
          <a:solidFill>
            <a:schemeClr val="bg1"/>
          </a:solidFill>
        </p:grpSpPr>
        <p:sp>
          <p:nvSpPr>
            <p:cNvPr id="65" name="Graphic 6">
              <a:extLst>
                <a:ext uri="{FF2B5EF4-FFF2-40B4-BE49-F238E27FC236}">
                  <a16:creationId xmlns:a16="http://schemas.microsoft.com/office/drawing/2014/main" id="{931D0E98-CCA1-E649-9984-632181350977}"/>
                </a:ext>
              </a:extLst>
            </p:cNvPr>
            <p:cNvSpPr/>
            <p:nvPr/>
          </p:nvSpPr>
          <p:spPr>
            <a:xfrm>
              <a:off x="-8009734" y="-2906540"/>
              <a:ext cx="720277" cy="271521"/>
            </a:xfrm>
            <a:custGeom>
              <a:avLst/>
              <a:gdLst>
                <a:gd name="connsiteX0" fmla="*/ 485009 w 720277"/>
                <a:gd name="connsiteY0" fmla="*/ 11907 h 271521"/>
                <a:gd name="connsiteX1" fmla="*/ 235173 w 720277"/>
                <a:gd name="connsiteY1" fmla="*/ 11907 h 271521"/>
                <a:gd name="connsiteX2" fmla="*/ 113969 w 720277"/>
                <a:gd name="connsiteY2" fmla="*/ 47840 h 271521"/>
                <a:gd name="connsiteX3" fmla="*/ 0 w 720277"/>
                <a:gd name="connsiteY3" fmla="*/ 107729 h 271521"/>
                <a:gd name="connsiteX4" fmla="*/ 108351 w 720277"/>
                <a:gd name="connsiteY4" fmla="*/ 271521 h 271521"/>
                <a:gd name="connsiteX5" fmla="*/ 187853 w 720277"/>
                <a:gd name="connsiteY5" fmla="*/ 229694 h 271521"/>
                <a:gd name="connsiteX6" fmla="*/ 272591 w 720277"/>
                <a:gd name="connsiteY6" fmla="*/ 204598 h 271521"/>
                <a:gd name="connsiteX7" fmla="*/ 447591 w 720277"/>
                <a:gd name="connsiteY7" fmla="*/ 204598 h 271521"/>
                <a:gd name="connsiteX8" fmla="*/ 532424 w 720277"/>
                <a:gd name="connsiteY8" fmla="*/ 229694 h 271521"/>
                <a:gd name="connsiteX9" fmla="*/ 611926 w 720277"/>
                <a:gd name="connsiteY9" fmla="*/ 271521 h 271521"/>
                <a:gd name="connsiteX10" fmla="*/ 720277 w 720277"/>
                <a:gd name="connsiteY10" fmla="*/ 107729 h 271521"/>
                <a:gd name="connsiteX11" fmla="*/ 606309 w 720277"/>
                <a:gd name="connsiteY11" fmla="*/ 47840 h 271521"/>
                <a:gd name="connsiteX12" fmla="*/ 485009 w 720277"/>
                <a:gd name="connsiteY12" fmla="*/ 11907 h 271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20277" h="271521">
                  <a:moveTo>
                    <a:pt x="485009" y="11907"/>
                  </a:moveTo>
                  <a:cubicBezTo>
                    <a:pt x="403032" y="-3969"/>
                    <a:pt x="317246" y="-3969"/>
                    <a:pt x="235173" y="11907"/>
                  </a:cubicBezTo>
                  <a:cubicBezTo>
                    <a:pt x="193756" y="19892"/>
                    <a:pt x="152910" y="32060"/>
                    <a:pt x="113969" y="47840"/>
                  </a:cubicBezTo>
                  <a:cubicBezTo>
                    <a:pt x="74170" y="63906"/>
                    <a:pt x="35800" y="84059"/>
                    <a:pt x="0" y="107729"/>
                  </a:cubicBezTo>
                  <a:lnTo>
                    <a:pt x="108351" y="271521"/>
                  </a:lnTo>
                  <a:cubicBezTo>
                    <a:pt x="133297" y="255075"/>
                    <a:pt x="160051" y="241006"/>
                    <a:pt x="187853" y="229694"/>
                  </a:cubicBezTo>
                  <a:cubicBezTo>
                    <a:pt x="215084" y="218762"/>
                    <a:pt x="243647" y="210206"/>
                    <a:pt x="272591" y="204598"/>
                  </a:cubicBezTo>
                  <a:cubicBezTo>
                    <a:pt x="330099" y="193570"/>
                    <a:pt x="390273" y="193570"/>
                    <a:pt x="447591" y="204598"/>
                  </a:cubicBezTo>
                  <a:cubicBezTo>
                    <a:pt x="476535" y="210206"/>
                    <a:pt x="505194" y="218667"/>
                    <a:pt x="532424" y="229694"/>
                  </a:cubicBezTo>
                  <a:cubicBezTo>
                    <a:pt x="560131" y="241006"/>
                    <a:pt x="586886" y="254980"/>
                    <a:pt x="611926" y="271521"/>
                  </a:cubicBezTo>
                  <a:lnTo>
                    <a:pt x="720277" y="107729"/>
                  </a:lnTo>
                  <a:cubicBezTo>
                    <a:pt x="684382" y="84059"/>
                    <a:pt x="646107" y="63906"/>
                    <a:pt x="606309" y="47840"/>
                  </a:cubicBezTo>
                  <a:cubicBezTo>
                    <a:pt x="567367" y="32060"/>
                    <a:pt x="526521" y="19892"/>
                    <a:pt x="485009" y="11907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66" name="Graphic 6">
              <a:extLst>
                <a:ext uri="{FF2B5EF4-FFF2-40B4-BE49-F238E27FC236}">
                  <a16:creationId xmlns:a16="http://schemas.microsoft.com/office/drawing/2014/main" id="{62FA24C4-5D46-0249-9FE3-F7E0FDA916BD}"/>
                </a:ext>
              </a:extLst>
            </p:cNvPr>
            <p:cNvSpPr/>
            <p:nvPr/>
          </p:nvSpPr>
          <p:spPr>
            <a:xfrm>
              <a:off x="-8379918" y="-2575795"/>
              <a:ext cx="1073417" cy="1071730"/>
            </a:xfrm>
            <a:custGeom>
              <a:avLst/>
              <a:gdLst>
                <a:gd name="connsiteX0" fmla="*/ 1073132 w 1073417"/>
                <a:gd name="connsiteY0" fmla="*/ 341843 h 1071730"/>
                <a:gd name="connsiteX1" fmla="*/ 730751 w 1073417"/>
                <a:gd name="connsiteY1" fmla="*/ 0 h 1071730"/>
                <a:gd name="connsiteX2" fmla="*/ 388369 w 1073417"/>
                <a:gd name="connsiteY2" fmla="*/ 341843 h 1071730"/>
                <a:gd name="connsiteX3" fmla="*/ 386655 w 1073417"/>
                <a:gd name="connsiteY3" fmla="*/ 386047 h 1071730"/>
                <a:gd name="connsiteX4" fmla="*/ 386179 w 1073417"/>
                <a:gd name="connsiteY4" fmla="*/ 385572 h 1071730"/>
                <a:gd name="connsiteX5" fmla="*/ 342382 w 1073417"/>
                <a:gd name="connsiteY5" fmla="*/ 387663 h 1071730"/>
                <a:gd name="connsiteX6" fmla="*/ 0 w 1073417"/>
                <a:gd name="connsiteY6" fmla="*/ 729507 h 1071730"/>
                <a:gd name="connsiteX7" fmla="*/ 342382 w 1073417"/>
                <a:gd name="connsiteY7" fmla="*/ 1071350 h 1071730"/>
                <a:gd name="connsiteX8" fmla="*/ 1073418 w 1073417"/>
                <a:gd name="connsiteY8" fmla="*/ 1071731 h 1071730"/>
                <a:gd name="connsiteX9" fmla="*/ 1073323 w 1073417"/>
                <a:gd name="connsiteY9" fmla="*/ 1071635 h 1071730"/>
                <a:gd name="connsiteX10" fmla="*/ 1073418 w 1073417"/>
                <a:gd name="connsiteY10" fmla="*/ 1071731 h 1071730"/>
                <a:gd name="connsiteX11" fmla="*/ 1073132 w 1073417"/>
                <a:gd name="connsiteY11" fmla="*/ 341843 h 1071730"/>
                <a:gd name="connsiteX12" fmla="*/ 837959 w 1073417"/>
                <a:gd name="connsiteY12" fmla="*/ 844342 h 1071730"/>
                <a:gd name="connsiteX13" fmla="*/ 377324 w 1073417"/>
                <a:gd name="connsiteY13" fmla="*/ 844342 h 1071730"/>
                <a:gd name="connsiteX14" fmla="*/ 245361 w 1073417"/>
                <a:gd name="connsiteY14" fmla="*/ 710684 h 1071730"/>
                <a:gd name="connsiteX15" fmla="*/ 377324 w 1073417"/>
                <a:gd name="connsiteY15" fmla="*/ 578928 h 1071730"/>
                <a:gd name="connsiteX16" fmla="*/ 572128 w 1073417"/>
                <a:gd name="connsiteY16" fmla="*/ 578928 h 1071730"/>
                <a:gd name="connsiteX17" fmla="*/ 572033 w 1073417"/>
                <a:gd name="connsiteY17" fmla="*/ 578833 h 1071730"/>
                <a:gd name="connsiteX18" fmla="*/ 572128 w 1073417"/>
                <a:gd name="connsiteY18" fmla="*/ 578928 h 1071730"/>
                <a:gd name="connsiteX19" fmla="*/ 572128 w 1073417"/>
                <a:gd name="connsiteY19" fmla="*/ 376541 h 1071730"/>
                <a:gd name="connsiteX20" fmla="*/ 704091 w 1073417"/>
                <a:gd name="connsiteY20" fmla="*/ 244785 h 1071730"/>
                <a:gd name="connsiteX21" fmla="*/ 837959 w 1073417"/>
                <a:gd name="connsiteY21" fmla="*/ 376541 h 1071730"/>
                <a:gd name="connsiteX22" fmla="*/ 838530 w 1073417"/>
                <a:gd name="connsiteY22" fmla="*/ 844817 h 1071730"/>
                <a:gd name="connsiteX23" fmla="*/ 837959 w 1073417"/>
                <a:gd name="connsiteY23" fmla="*/ 844342 h 107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73417" h="1071730">
                  <a:moveTo>
                    <a:pt x="1073132" y="341843"/>
                  </a:moveTo>
                  <a:cubicBezTo>
                    <a:pt x="1073132" y="153050"/>
                    <a:pt x="919841" y="0"/>
                    <a:pt x="730751" y="0"/>
                  </a:cubicBezTo>
                  <a:cubicBezTo>
                    <a:pt x="541660" y="0"/>
                    <a:pt x="388369" y="153050"/>
                    <a:pt x="388369" y="341843"/>
                  </a:cubicBezTo>
                  <a:lnTo>
                    <a:pt x="386655" y="386047"/>
                  </a:lnTo>
                  <a:lnTo>
                    <a:pt x="386179" y="385572"/>
                  </a:lnTo>
                  <a:lnTo>
                    <a:pt x="342382" y="387663"/>
                  </a:lnTo>
                  <a:cubicBezTo>
                    <a:pt x="153291" y="387663"/>
                    <a:pt x="0" y="540713"/>
                    <a:pt x="0" y="729507"/>
                  </a:cubicBezTo>
                  <a:cubicBezTo>
                    <a:pt x="0" y="918300"/>
                    <a:pt x="153291" y="1071350"/>
                    <a:pt x="342382" y="1071350"/>
                  </a:cubicBezTo>
                  <a:lnTo>
                    <a:pt x="1073418" y="1071731"/>
                  </a:lnTo>
                  <a:lnTo>
                    <a:pt x="1073323" y="1071635"/>
                  </a:lnTo>
                  <a:lnTo>
                    <a:pt x="1073418" y="1071731"/>
                  </a:lnTo>
                  <a:lnTo>
                    <a:pt x="1073132" y="341843"/>
                  </a:lnTo>
                  <a:close/>
                  <a:moveTo>
                    <a:pt x="837959" y="844342"/>
                  </a:moveTo>
                  <a:lnTo>
                    <a:pt x="377324" y="844342"/>
                  </a:lnTo>
                  <a:cubicBezTo>
                    <a:pt x="304487" y="844342"/>
                    <a:pt x="245361" y="783407"/>
                    <a:pt x="245361" y="710684"/>
                  </a:cubicBezTo>
                  <a:cubicBezTo>
                    <a:pt x="245361" y="637962"/>
                    <a:pt x="304487" y="578928"/>
                    <a:pt x="377324" y="578928"/>
                  </a:cubicBezTo>
                  <a:lnTo>
                    <a:pt x="572128" y="578928"/>
                  </a:lnTo>
                  <a:lnTo>
                    <a:pt x="572033" y="578833"/>
                  </a:lnTo>
                  <a:lnTo>
                    <a:pt x="572128" y="578928"/>
                  </a:lnTo>
                  <a:lnTo>
                    <a:pt x="572128" y="376541"/>
                  </a:lnTo>
                  <a:cubicBezTo>
                    <a:pt x="572128" y="303819"/>
                    <a:pt x="631159" y="244785"/>
                    <a:pt x="704091" y="244785"/>
                  </a:cubicBezTo>
                  <a:cubicBezTo>
                    <a:pt x="776928" y="244785"/>
                    <a:pt x="837959" y="303819"/>
                    <a:pt x="837959" y="376541"/>
                  </a:cubicBezTo>
                  <a:lnTo>
                    <a:pt x="838530" y="844817"/>
                  </a:lnTo>
                  <a:lnTo>
                    <a:pt x="837959" y="844342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67" name="Graphic 6">
              <a:extLst>
                <a:ext uri="{FF2B5EF4-FFF2-40B4-BE49-F238E27FC236}">
                  <a16:creationId xmlns:a16="http://schemas.microsoft.com/office/drawing/2014/main" id="{7C30DFCC-5125-AE40-A73F-6E0B2968DBC1}"/>
                </a:ext>
              </a:extLst>
            </p:cNvPr>
            <p:cNvSpPr/>
            <p:nvPr/>
          </p:nvSpPr>
          <p:spPr>
            <a:xfrm>
              <a:off x="-6953645" y="-2135277"/>
              <a:ext cx="243456" cy="411143"/>
            </a:xfrm>
            <a:custGeom>
              <a:avLst/>
              <a:gdLst>
                <a:gd name="connsiteX0" fmla="*/ 188329 w 243456"/>
                <a:gd name="connsiteY0" fmla="*/ 196779 h 411143"/>
                <a:gd name="connsiteX1" fmla="*/ 113207 w 243456"/>
                <a:gd name="connsiteY1" fmla="*/ 135654 h 411143"/>
                <a:gd name="connsiteX2" fmla="*/ 86738 w 243456"/>
                <a:gd name="connsiteY2" fmla="*/ 101431 h 411143"/>
                <a:gd name="connsiteX3" fmla="*/ 123680 w 243456"/>
                <a:gd name="connsiteY3" fmla="*/ 78331 h 411143"/>
                <a:gd name="connsiteX4" fmla="*/ 213655 w 243456"/>
                <a:gd name="connsiteY4" fmla="*/ 121299 h 411143"/>
                <a:gd name="connsiteX5" fmla="*/ 228032 w 243456"/>
                <a:gd name="connsiteY5" fmla="*/ 52950 h 411143"/>
                <a:gd name="connsiteX6" fmla="*/ 123109 w 243456"/>
                <a:gd name="connsiteY6" fmla="*/ 0 h 411143"/>
                <a:gd name="connsiteX7" fmla="*/ 13234 w 243456"/>
                <a:gd name="connsiteY7" fmla="*/ 98104 h 411143"/>
                <a:gd name="connsiteX8" fmla="*/ 51890 w 243456"/>
                <a:gd name="connsiteY8" fmla="*/ 179668 h 411143"/>
                <a:gd name="connsiteX9" fmla="*/ 141294 w 243456"/>
                <a:gd name="connsiteY9" fmla="*/ 256288 h 411143"/>
                <a:gd name="connsiteX10" fmla="*/ 169953 w 243456"/>
                <a:gd name="connsiteY10" fmla="*/ 300396 h 411143"/>
                <a:gd name="connsiteX11" fmla="*/ 126917 w 243456"/>
                <a:gd name="connsiteY11" fmla="*/ 332908 h 411143"/>
                <a:gd name="connsiteX12" fmla="*/ 21518 w 243456"/>
                <a:gd name="connsiteY12" fmla="*/ 275015 h 411143"/>
                <a:gd name="connsiteX13" fmla="*/ 0 w 243456"/>
                <a:gd name="connsiteY13" fmla="*/ 343365 h 411143"/>
                <a:gd name="connsiteX14" fmla="*/ 123109 w 243456"/>
                <a:gd name="connsiteY14" fmla="*/ 411144 h 411143"/>
                <a:gd name="connsiteX15" fmla="*/ 243456 w 243456"/>
                <a:gd name="connsiteY15" fmla="*/ 299256 h 411143"/>
                <a:gd name="connsiteX16" fmla="*/ 188329 w 243456"/>
                <a:gd name="connsiteY16" fmla="*/ 196779 h 411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3456" h="411143">
                  <a:moveTo>
                    <a:pt x="188329" y="196779"/>
                  </a:moveTo>
                  <a:cubicBezTo>
                    <a:pt x="166811" y="177481"/>
                    <a:pt x="144151" y="160370"/>
                    <a:pt x="113207" y="135654"/>
                  </a:cubicBezTo>
                  <a:cubicBezTo>
                    <a:pt x="101591" y="126243"/>
                    <a:pt x="86738" y="113599"/>
                    <a:pt x="86738" y="101431"/>
                  </a:cubicBezTo>
                  <a:cubicBezTo>
                    <a:pt x="86738" y="83275"/>
                    <a:pt x="106637" y="78331"/>
                    <a:pt x="123680" y="78331"/>
                  </a:cubicBezTo>
                  <a:cubicBezTo>
                    <a:pt x="154624" y="78331"/>
                    <a:pt x="190519" y="94872"/>
                    <a:pt x="213655" y="121299"/>
                  </a:cubicBezTo>
                  <a:lnTo>
                    <a:pt x="228032" y="52950"/>
                  </a:lnTo>
                  <a:cubicBezTo>
                    <a:pt x="211465" y="26522"/>
                    <a:pt x="171762" y="0"/>
                    <a:pt x="123109" y="0"/>
                  </a:cubicBezTo>
                  <a:cubicBezTo>
                    <a:pt x="62935" y="0"/>
                    <a:pt x="13234" y="35268"/>
                    <a:pt x="13234" y="98104"/>
                  </a:cubicBezTo>
                  <a:cubicBezTo>
                    <a:pt x="13234" y="133372"/>
                    <a:pt x="31991" y="158754"/>
                    <a:pt x="51890" y="179668"/>
                  </a:cubicBezTo>
                  <a:cubicBezTo>
                    <a:pt x="73979" y="202768"/>
                    <a:pt x="103781" y="225392"/>
                    <a:pt x="141294" y="256288"/>
                  </a:cubicBezTo>
                  <a:cubicBezTo>
                    <a:pt x="159480" y="271688"/>
                    <a:pt x="169953" y="283285"/>
                    <a:pt x="169953" y="300396"/>
                  </a:cubicBezTo>
                  <a:cubicBezTo>
                    <a:pt x="169953" y="322451"/>
                    <a:pt x="151196" y="332908"/>
                    <a:pt x="126917" y="332908"/>
                  </a:cubicBezTo>
                  <a:cubicBezTo>
                    <a:pt x="88261" y="332908"/>
                    <a:pt x="45226" y="308667"/>
                    <a:pt x="21518" y="275015"/>
                  </a:cubicBezTo>
                  <a:lnTo>
                    <a:pt x="0" y="343365"/>
                  </a:lnTo>
                  <a:cubicBezTo>
                    <a:pt x="13234" y="375876"/>
                    <a:pt x="62935" y="411144"/>
                    <a:pt x="123109" y="411144"/>
                  </a:cubicBezTo>
                  <a:cubicBezTo>
                    <a:pt x="193756" y="411144"/>
                    <a:pt x="243456" y="366465"/>
                    <a:pt x="243456" y="299256"/>
                  </a:cubicBezTo>
                  <a:cubicBezTo>
                    <a:pt x="243456" y="253626"/>
                    <a:pt x="218702" y="223301"/>
                    <a:pt x="188329" y="196779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68" name="Graphic 6">
              <a:extLst>
                <a:ext uri="{FF2B5EF4-FFF2-40B4-BE49-F238E27FC236}">
                  <a16:creationId xmlns:a16="http://schemas.microsoft.com/office/drawing/2014/main" id="{6ACDCC12-D61A-2A4B-8FFB-0754FB318F47}"/>
                </a:ext>
              </a:extLst>
            </p:cNvPr>
            <p:cNvSpPr/>
            <p:nvPr/>
          </p:nvSpPr>
          <p:spPr>
            <a:xfrm>
              <a:off x="-6609169" y="-2127482"/>
              <a:ext cx="322958" cy="395743"/>
            </a:xfrm>
            <a:custGeom>
              <a:avLst/>
              <a:gdLst>
                <a:gd name="connsiteX0" fmla="*/ 160622 w 322958"/>
                <a:gd name="connsiteY0" fmla="*/ 146586 h 395743"/>
                <a:gd name="connsiteX1" fmla="*/ 80073 w 322958"/>
                <a:gd name="connsiteY1" fmla="*/ 0 h 395743"/>
                <a:gd name="connsiteX2" fmla="*/ 0 w 322958"/>
                <a:gd name="connsiteY2" fmla="*/ 0 h 395743"/>
                <a:gd name="connsiteX3" fmla="*/ 125870 w 322958"/>
                <a:gd name="connsiteY3" fmla="*/ 230336 h 395743"/>
                <a:gd name="connsiteX4" fmla="*/ 125870 w 322958"/>
                <a:gd name="connsiteY4" fmla="*/ 395744 h 395743"/>
                <a:gd name="connsiteX5" fmla="*/ 198231 w 322958"/>
                <a:gd name="connsiteY5" fmla="*/ 395744 h 395743"/>
                <a:gd name="connsiteX6" fmla="*/ 198231 w 322958"/>
                <a:gd name="connsiteY6" fmla="*/ 230336 h 395743"/>
                <a:gd name="connsiteX7" fmla="*/ 322959 w 322958"/>
                <a:gd name="connsiteY7" fmla="*/ 0 h 395743"/>
                <a:gd name="connsiteX8" fmla="*/ 241267 w 322958"/>
                <a:gd name="connsiteY8" fmla="*/ 0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2958" h="395743">
                  <a:moveTo>
                    <a:pt x="160622" y="146586"/>
                  </a:moveTo>
                  <a:lnTo>
                    <a:pt x="80073" y="0"/>
                  </a:lnTo>
                  <a:lnTo>
                    <a:pt x="0" y="0"/>
                  </a:lnTo>
                  <a:lnTo>
                    <a:pt x="125870" y="230336"/>
                  </a:lnTo>
                  <a:lnTo>
                    <a:pt x="125870" y="395744"/>
                  </a:lnTo>
                  <a:lnTo>
                    <a:pt x="198231" y="395744"/>
                  </a:lnTo>
                  <a:lnTo>
                    <a:pt x="198231" y="230336"/>
                  </a:lnTo>
                  <a:lnTo>
                    <a:pt x="322959" y="0"/>
                  </a:lnTo>
                  <a:lnTo>
                    <a:pt x="241267" y="0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69" name="Graphic 6">
              <a:extLst>
                <a:ext uri="{FF2B5EF4-FFF2-40B4-BE49-F238E27FC236}">
                  <a16:creationId xmlns:a16="http://schemas.microsoft.com/office/drawing/2014/main" id="{21DC0465-85DF-AB48-825D-551189C8A95D}"/>
                </a:ext>
              </a:extLst>
            </p:cNvPr>
            <p:cNvSpPr/>
            <p:nvPr/>
          </p:nvSpPr>
          <p:spPr>
            <a:xfrm>
              <a:off x="-6148248" y="-2127482"/>
              <a:ext cx="339525" cy="395743"/>
            </a:xfrm>
            <a:custGeom>
              <a:avLst/>
              <a:gdLst>
                <a:gd name="connsiteX0" fmla="*/ 124251 w 339525"/>
                <a:gd name="connsiteY0" fmla="*/ 0 h 395743"/>
                <a:gd name="connsiteX1" fmla="*/ 0 w 339525"/>
                <a:gd name="connsiteY1" fmla="*/ 0 h 395743"/>
                <a:gd name="connsiteX2" fmla="*/ 0 w 339525"/>
                <a:gd name="connsiteY2" fmla="*/ 395744 h 395743"/>
                <a:gd name="connsiteX3" fmla="*/ 124251 w 339525"/>
                <a:gd name="connsiteY3" fmla="*/ 395744 h 395743"/>
                <a:gd name="connsiteX4" fmla="*/ 339525 w 339525"/>
                <a:gd name="connsiteY4" fmla="*/ 197824 h 395743"/>
                <a:gd name="connsiteX5" fmla="*/ 124251 w 339525"/>
                <a:gd name="connsiteY5" fmla="*/ 0 h 395743"/>
                <a:gd name="connsiteX6" fmla="*/ 145198 w 339525"/>
                <a:gd name="connsiteY6" fmla="*/ 317412 h 395743"/>
                <a:gd name="connsiteX7" fmla="*/ 72361 w 339525"/>
                <a:gd name="connsiteY7" fmla="*/ 317412 h 395743"/>
                <a:gd name="connsiteX8" fmla="*/ 72361 w 339525"/>
                <a:gd name="connsiteY8" fmla="*/ 78236 h 395743"/>
                <a:gd name="connsiteX9" fmla="*/ 145198 w 339525"/>
                <a:gd name="connsiteY9" fmla="*/ 78236 h 395743"/>
                <a:gd name="connsiteX10" fmla="*/ 265546 w 339525"/>
                <a:gd name="connsiteY10" fmla="*/ 197824 h 395743"/>
                <a:gd name="connsiteX11" fmla="*/ 145198 w 339525"/>
                <a:gd name="connsiteY11" fmla="*/ 317412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9525" h="395743">
                  <a:moveTo>
                    <a:pt x="124251" y="0"/>
                  </a:moveTo>
                  <a:lnTo>
                    <a:pt x="0" y="0"/>
                  </a:lnTo>
                  <a:lnTo>
                    <a:pt x="0" y="395744"/>
                  </a:lnTo>
                  <a:lnTo>
                    <a:pt x="124251" y="395744"/>
                  </a:lnTo>
                  <a:cubicBezTo>
                    <a:pt x="247360" y="395744"/>
                    <a:pt x="339525" y="322451"/>
                    <a:pt x="339525" y="197824"/>
                  </a:cubicBezTo>
                  <a:cubicBezTo>
                    <a:pt x="339525" y="71582"/>
                    <a:pt x="248979" y="0"/>
                    <a:pt x="124251" y="0"/>
                  </a:cubicBezTo>
                  <a:close/>
                  <a:moveTo>
                    <a:pt x="145198" y="317412"/>
                  </a:moveTo>
                  <a:lnTo>
                    <a:pt x="72361" y="317412"/>
                  </a:lnTo>
                  <a:lnTo>
                    <a:pt x="72361" y="78236"/>
                  </a:lnTo>
                  <a:lnTo>
                    <a:pt x="145198" y="78236"/>
                  </a:lnTo>
                  <a:cubicBezTo>
                    <a:pt x="215845" y="78236"/>
                    <a:pt x="265546" y="130615"/>
                    <a:pt x="265546" y="197824"/>
                  </a:cubicBezTo>
                  <a:cubicBezTo>
                    <a:pt x="265546" y="270072"/>
                    <a:pt x="213084" y="317412"/>
                    <a:pt x="145198" y="317412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70" name="Graphic 6">
              <a:extLst>
                <a:ext uri="{FF2B5EF4-FFF2-40B4-BE49-F238E27FC236}">
                  <a16:creationId xmlns:a16="http://schemas.microsoft.com/office/drawing/2014/main" id="{24C0488B-135E-B74F-A752-21B8A8744925}"/>
                </a:ext>
              </a:extLst>
            </p:cNvPr>
            <p:cNvSpPr/>
            <p:nvPr/>
          </p:nvSpPr>
          <p:spPr>
            <a:xfrm>
              <a:off x="-5497952" y="-2238229"/>
              <a:ext cx="79406" cy="79281"/>
            </a:xfrm>
            <a:custGeom>
              <a:avLst/>
              <a:gdLst>
                <a:gd name="connsiteX0" fmla="*/ 39703 w 79406"/>
                <a:gd name="connsiteY0" fmla="*/ 79282 h 79281"/>
                <a:gd name="connsiteX1" fmla="*/ 79407 w 79406"/>
                <a:gd name="connsiteY1" fmla="*/ 39641 h 79281"/>
                <a:gd name="connsiteX2" fmla="*/ 39703 w 79406"/>
                <a:gd name="connsiteY2" fmla="*/ 0 h 79281"/>
                <a:gd name="connsiteX3" fmla="*/ 0 w 79406"/>
                <a:gd name="connsiteY3" fmla="*/ 39641 h 79281"/>
                <a:gd name="connsiteX4" fmla="*/ 39703 w 79406"/>
                <a:gd name="connsiteY4" fmla="*/ 79282 h 7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06" h="79281">
                  <a:moveTo>
                    <a:pt x="39703" y="79282"/>
                  </a:moveTo>
                  <a:cubicBezTo>
                    <a:pt x="61793" y="79282"/>
                    <a:pt x="79407" y="62171"/>
                    <a:pt x="79407" y="39641"/>
                  </a:cubicBezTo>
                  <a:cubicBezTo>
                    <a:pt x="79407" y="17587"/>
                    <a:pt x="61697" y="0"/>
                    <a:pt x="39703" y="0"/>
                  </a:cubicBezTo>
                  <a:cubicBezTo>
                    <a:pt x="17043" y="0"/>
                    <a:pt x="0" y="17682"/>
                    <a:pt x="0" y="39641"/>
                  </a:cubicBezTo>
                  <a:cubicBezTo>
                    <a:pt x="0" y="62171"/>
                    <a:pt x="17138" y="79282"/>
                    <a:pt x="39703" y="79282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71" name="Graphic 6">
              <a:extLst>
                <a:ext uri="{FF2B5EF4-FFF2-40B4-BE49-F238E27FC236}">
                  <a16:creationId xmlns:a16="http://schemas.microsoft.com/office/drawing/2014/main" id="{3710B28F-E009-BF4C-A1E4-0620A72DDA18}"/>
                </a:ext>
              </a:extLst>
            </p:cNvPr>
            <p:cNvSpPr/>
            <p:nvPr/>
          </p:nvSpPr>
          <p:spPr>
            <a:xfrm>
              <a:off x="-5613825" y="-2238229"/>
              <a:ext cx="79406" cy="79281"/>
            </a:xfrm>
            <a:custGeom>
              <a:avLst/>
              <a:gdLst>
                <a:gd name="connsiteX0" fmla="*/ 39704 w 79406"/>
                <a:gd name="connsiteY0" fmla="*/ 79282 h 79281"/>
                <a:gd name="connsiteX1" fmla="*/ 79407 w 79406"/>
                <a:gd name="connsiteY1" fmla="*/ 39641 h 79281"/>
                <a:gd name="connsiteX2" fmla="*/ 39704 w 79406"/>
                <a:gd name="connsiteY2" fmla="*/ 0 h 79281"/>
                <a:gd name="connsiteX3" fmla="*/ 0 w 79406"/>
                <a:gd name="connsiteY3" fmla="*/ 39641 h 79281"/>
                <a:gd name="connsiteX4" fmla="*/ 39704 w 79406"/>
                <a:gd name="connsiteY4" fmla="*/ 79282 h 7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06" h="79281">
                  <a:moveTo>
                    <a:pt x="39704" y="79282"/>
                  </a:moveTo>
                  <a:cubicBezTo>
                    <a:pt x="62364" y="79282"/>
                    <a:pt x="79407" y="62171"/>
                    <a:pt x="79407" y="39641"/>
                  </a:cubicBezTo>
                  <a:cubicBezTo>
                    <a:pt x="79407" y="17587"/>
                    <a:pt x="62269" y="0"/>
                    <a:pt x="39704" y="0"/>
                  </a:cubicBezTo>
                  <a:cubicBezTo>
                    <a:pt x="17614" y="0"/>
                    <a:pt x="0" y="17682"/>
                    <a:pt x="0" y="39641"/>
                  </a:cubicBezTo>
                  <a:cubicBezTo>
                    <a:pt x="-95" y="62171"/>
                    <a:pt x="17614" y="79282"/>
                    <a:pt x="39704" y="79282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72" name="Graphic 6">
              <a:extLst>
                <a:ext uri="{FF2B5EF4-FFF2-40B4-BE49-F238E27FC236}">
                  <a16:creationId xmlns:a16="http://schemas.microsoft.com/office/drawing/2014/main" id="{84D4B2B9-3C6E-6D4C-B51E-B8F59EC5AB5A}"/>
                </a:ext>
              </a:extLst>
            </p:cNvPr>
            <p:cNvSpPr/>
            <p:nvPr/>
          </p:nvSpPr>
          <p:spPr>
            <a:xfrm>
              <a:off x="-5708846" y="-2127482"/>
              <a:ext cx="383513" cy="395743"/>
            </a:xfrm>
            <a:custGeom>
              <a:avLst/>
              <a:gdLst>
                <a:gd name="connsiteX0" fmla="*/ 156243 w 383513"/>
                <a:gd name="connsiteY0" fmla="*/ 0 h 395743"/>
                <a:gd name="connsiteX1" fmla="*/ 0 w 383513"/>
                <a:gd name="connsiteY1" fmla="*/ 395744 h 395743"/>
                <a:gd name="connsiteX2" fmla="*/ 77788 w 383513"/>
                <a:gd name="connsiteY2" fmla="*/ 395744 h 395743"/>
                <a:gd name="connsiteX3" fmla="*/ 109779 w 383513"/>
                <a:gd name="connsiteY3" fmla="*/ 314751 h 395743"/>
                <a:gd name="connsiteX4" fmla="*/ 275353 w 383513"/>
                <a:gd name="connsiteY4" fmla="*/ 314751 h 395743"/>
                <a:gd name="connsiteX5" fmla="*/ 307344 w 383513"/>
                <a:gd name="connsiteY5" fmla="*/ 395744 h 395743"/>
                <a:gd name="connsiteX6" fmla="*/ 383513 w 383513"/>
                <a:gd name="connsiteY6" fmla="*/ 395744 h 395743"/>
                <a:gd name="connsiteX7" fmla="*/ 227271 w 383513"/>
                <a:gd name="connsiteY7" fmla="*/ 0 h 395743"/>
                <a:gd name="connsiteX8" fmla="*/ 156243 w 383513"/>
                <a:gd name="connsiteY8" fmla="*/ 0 h 395743"/>
                <a:gd name="connsiteX9" fmla="*/ 139676 w 383513"/>
                <a:gd name="connsiteY9" fmla="*/ 238036 h 395743"/>
                <a:gd name="connsiteX10" fmla="*/ 192709 w 383513"/>
                <a:gd name="connsiteY10" fmla="*/ 104663 h 395743"/>
                <a:gd name="connsiteX11" fmla="*/ 245170 w 383513"/>
                <a:gd name="connsiteY11" fmla="*/ 238036 h 395743"/>
                <a:gd name="connsiteX12" fmla="*/ 139676 w 383513"/>
                <a:gd name="connsiteY12" fmla="*/ 238036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3513" h="395743">
                  <a:moveTo>
                    <a:pt x="156243" y="0"/>
                  </a:moveTo>
                  <a:lnTo>
                    <a:pt x="0" y="395744"/>
                  </a:lnTo>
                  <a:lnTo>
                    <a:pt x="77788" y="395744"/>
                  </a:lnTo>
                  <a:lnTo>
                    <a:pt x="109779" y="314751"/>
                  </a:lnTo>
                  <a:lnTo>
                    <a:pt x="275353" y="314751"/>
                  </a:lnTo>
                  <a:lnTo>
                    <a:pt x="307344" y="395744"/>
                  </a:lnTo>
                  <a:lnTo>
                    <a:pt x="383513" y="395744"/>
                  </a:lnTo>
                  <a:lnTo>
                    <a:pt x="227271" y="0"/>
                  </a:lnTo>
                  <a:lnTo>
                    <a:pt x="156243" y="0"/>
                  </a:lnTo>
                  <a:close/>
                  <a:moveTo>
                    <a:pt x="139676" y="238036"/>
                  </a:moveTo>
                  <a:lnTo>
                    <a:pt x="192709" y="104663"/>
                  </a:lnTo>
                  <a:lnTo>
                    <a:pt x="245170" y="238036"/>
                  </a:lnTo>
                  <a:lnTo>
                    <a:pt x="139676" y="238036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73" name="Graphic 6">
              <a:extLst>
                <a:ext uri="{FF2B5EF4-FFF2-40B4-BE49-F238E27FC236}">
                  <a16:creationId xmlns:a16="http://schemas.microsoft.com/office/drawing/2014/main" id="{FD95F087-80CF-8F47-8548-15B130CA1C5A}"/>
                </a:ext>
              </a:extLst>
            </p:cNvPr>
            <p:cNvSpPr/>
            <p:nvPr/>
          </p:nvSpPr>
          <p:spPr>
            <a:xfrm>
              <a:off x="-5186609" y="-2127482"/>
              <a:ext cx="328956" cy="395743"/>
            </a:xfrm>
            <a:custGeom>
              <a:avLst/>
              <a:gdLst>
                <a:gd name="connsiteX0" fmla="*/ 256691 w 328956"/>
                <a:gd name="connsiteY0" fmla="*/ 268360 h 395743"/>
                <a:gd name="connsiteX1" fmla="*/ 72266 w 328956"/>
                <a:gd name="connsiteY1" fmla="*/ 0 h 395743"/>
                <a:gd name="connsiteX2" fmla="*/ 0 w 328956"/>
                <a:gd name="connsiteY2" fmla="*/ 0 h 395743"/>
                <a:gd name="connsiteX3" fmla="*/ 0 w 328956"/>
                <a:gd name="connsiteY3" fmla="*/ 395744 h 395743"/>
                <a:gd name="connsiteX4" fmla="*/ 72266 w 328956"/>
                <a:gd name="connsiteY4" fmla="*/ 395744 h 395743"/>
                <a:gd name="connsiteX5" fmla="*/ 72266 w 328956"/>
                <a:gd name="connsiteY5" fmla="*/ 128904 h 395743"/>
                <a:gd name="connsiteX6" fmla="*/ 256120 w 328956"/>
                <a:gd name="connsiteY6" fmla="*/ 395744 h 395743"/>
                <a:gd name="connsiteX7" fmla="*/ 328957 w 328956"/>
                <a:gd name="connsiteY7" fmla="*/ 395744 h 395743"/>
                <a:gd name="connsiteX8" fmla="*/ 328957 w 328956"/>
                <a:gd name="connsiteY8" fmla="*/ 0 h 395743"/>
                <a:gd name="connsiteX9" fmla="*/ 256691 w 328956"/>
                <a:gd name="connsiteY9" fmla="*/ 0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8956" h="395743">
                  <a:moveTo>
                    <a:pt x="256691" y="268360"/>
                  </a:moveTo>
                  <a:lnTo>
                    <a:pt x="72266" y="0"/>
                  </a:lnTo>
                  <a:lnTo>
                    <a:pt x="0" y="0"/>
                  </a:lnTo>
                  <a:lnTo>
                    <a:pt x="0" y="395744"/>
                  </a:lnTo>
                  <a:lnTo>
                    <a:pt x="72266" y="395744"/>
                  </a:lnTo>
                  <a:lnTo>
                    <a:pt x="72266" y="128904"/>
                  </a:lnTo>
                  <a:lnTo>
                    <a:pt x="256120" y="395744"/>
                  </a:lnTo>
                  <a:lnTo>
                    <a:pt x="328957" y="395744"/>
                  </a:lnTo>
                  <a:lnTo>
                    <a:pt x="328957" y="0"/>
                  </a:lnTo>
                  <a:lnTo>
                    <a:pt x="256691" y="0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74" name="Graphic 6">
              <a:extLst>
                <a:ext uri="{FF2B5EF4-FFF2-40B4-BE49-F238E27FC236}">
                  <a16:creationId xmlns:a16="http://schemas.microsoft.com/office/drawing/2014/main" id="{614CDBAC-EFC0-444A-BDCF-ADB80729E6E7}"/>
                </a:ext>
              </a:extLst>
            </p:cNvPr>
            <p:cNvSpPr/>
            <p:nvPr/>
          </p:nvSpPr>
          <p:spPr>
            <a:xfrm>
              <a:off x="-4675513" y="-2127482"/>
              <a:ext cx="209751" cy="395743"/>
            </a:xfrm>
            <a:custGeom>
              <a:avLst/>
              <a:gdLst>
                <a:gd name="connsiteX0" fmla="*/ 72361 w 209751"/>
                <a:gd name="connsiteY0" fmla="*/ 0 h 395743"/>
                <a:gd name="connsiteX1" fmla="*/ 0 w 209751"/>
                <a:gd name="connsiteY1" fmla="*/ 0 h 395743"/>
                <a:gd name="connsiteX2" fmla="*/ 0 w 209751"/>
                <a:gd name="connsiteY2" fmla="*/ 395744 h 395743"/>
                <a:gd name="connsiteX3" fmla="*/ 209752 w 209751"/>
                <a:gd name="connsiteY3" fmla="*/ 395744 h 395743"/>
                <a:gd name="connsiteX4" fmla="*/ 209752 w 209751"/>
                <a:gd name="connsiteY4" fmla="*/ 317412 h 395743"/>
                <a:gd name="connsiteX5" fmla="*/ 72361 w 209751"/>
                <a:gd name="connsiteY5" fmla="*/ 317412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751" h="395743">
                  <a:moveTo>
                    <a:pt x="72361" y="0"/>
                  </a:moveTo>
                  <a:lnTo>
                    <a:pt x="0" y="0"/>
                  </a:lnTo>
                  <a:lnTo>
                    <a:pt x="0" y="395744"/>
                  </a:lnTo>
                  <a:lnTo>
                    <a:pt x="209752" y="395744"/>
                  </a:lnTo>
                  <a:lnTo>
                    <a:pt x="209752" y="317412"/>
                  </a:lnTo>
                  <a:lnTo>
                    <a:pt x="72361" y="317412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75" name="Graphic 6">
              <a:extLst>
                <a:ext uri="{FF2B5EF4-FFF2-40B4-BE49-F238E27FC236}">
                  <a16:creationId xmlns:a16="http://schemas.microsoft.com/office/drawing/2014/main" id="{7851C9E4-9FE1-224D-AE03-7FFE9BB215C8}"/>
                </a:ext>
              </a:extLst>
            </p:cNvPr>
            <p:cNvSpPr/>
            <p:nvPr/>
          </p:nvSpPr>
          <p:spPr>
            <a:xfrm>
              <a:off x="-4319420" y="-2127482"/>
              <a:ext cx="72360" cy="395743"/>
            </a:xfrm>
            <a:custGeom>
              <a:avLst/>
              <a:gdLst>
                <a:gd name="connsiteX0" fmla="*/ 0 w 72360"/>
                <a:gd name="connsiteY0" fmla="*/ 0 h 395743"/>
                <a:gd name="connsiteX1" fmla="*/ 72361 w 72360"/>
                <a:gd name="connsiteY1" fmla="*/ 0 h 395743"/>
                <a:gd name="connsiteX2" fmla="*/ 72361 w 72360"/>
                <a:gd name="connsiteY2" fmla="*/ 395744 h 395743"/>
                <a:gd name="connsiteX3" fmla="*/ 0 w 72360"/>
                <a:gd name="connsiteY3" fmla="*/ 395744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360" h="395743">
                  <a:moveTo>
                    <a:pt x="0" y="0"/>
                  </a:moveTo>
                  <a:lnTo>
                    <a:pt x="72361" y="0"/>
                  </a:lnTo>
                  <a:lnTo>
                    <a:pt x="72361" y="395744"/>
                  </a:lnTo>
                  <a:lnTo>
                    <a:pt x="0" y="395744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76" name="Graphic 6">
              <a:extLst>
                <a:ext uri="{FF2B5EF4-FFF2-40B4-BE49-F238E27FC236}">
                  <a16:creationId xmlns:a16="http://schemas.microsoft.com/office/drawing/2014/main" id="{4B372D29-0F00-1249-8BA2-35AC4AA30C3E}"/>
                </a:ext>
              </a:extLst>
            </p:cNvPr>
            <p:cNvSpPr/>
            <p:nvPr/>
          </p:nvSpPr>
          <p:spPr>
            <a:xfrm>
              <a:off x="-4065014" y="-2127482"/>
              <a:ext cx="72360" cy="395743"/>
            </a:xfrm>
            <a:custGeom>
              <a:avLst/>
              <a:gdLst>
                <a:gd name="connsiteX0" fmla="*/ 0 w 72360"/>
                <a:gd name="connsiteY0" fmla="*/ 0 h 395743"/>
                <a:gd name="connsiteX1" fmla="*/ 72361 w 72360"/>
                <a:gd name="connsiteY1" fmla="*/ 0 h 395743"/>
                <a:gd name="connsiteX2" fmla="*/ 72361 w 72360"/>
                <a:gd name="connsiteY2" fmla="*/ 395744 h 395743"/>
                <a:gd name="connsiteX3" fmla="*/ 0 w 72360"/>
                <a:gd name="connsiteY3" fmla="*/ 395744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360" h="395743">
                  <a:moveTo>
                    <a:pt x="0" y="0"/>
                  </a:moveTo>
                  <a:lnTo>
                    <a:pt x="72361" y="0"/>
                  </a:lnTo>
                  <a:lnTo>
                    <a:pt x="72361" y="395744"/>
                  </a:lnTo>
                  <a:lnTo>
                    <a:pt x="0" y="395744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77" name="Graphic 6">
              <a:extLst>
                <a:ext uri="{FF2B5EF4-FFF2-40B4-BE49-F238E27FC236}">
                  <a16:creationId xmlns:a16="http://schemas.microsoft.com/office/drawing/2014/main" id="{E8AFE6B3-DF29-4448-A2D6-FC035E835B60}"/>
                </a:ext>
              </a:extLst>
            </p:cNvPr>
            <p:cNvSpPr/>
            <p:nvPr/>
          </p:nvSpPr>
          <p:spPr>
            <a:xfrm>
              <a:off x="-3850312" y="-2127482"/>
              <a:ext cx="305344" cy="395743"/>
            </a:xfrm>
            <a:custGeom>
              <a:avLst/>
              <a:gdLst>
                <a:gd name="connsiteX0" fmla="*/ 0 w 305344"/>
                <a:gd name="connsiteY0" fmla="*/ 77095 h 395743"/>
                <a:gd name="connsiteX1" fmla="*/ 116539 w 305344"/>
                <a:gd name="connsiteY1" fmla="*/ 77095 h 395743"/>
                <a:gd name="connsiteX2" fmla="*/ 116539 w 305344"/>
                <a:gd name="connsiteY2" fmla="*/ 395744 h 395743"/>
                <a:gd name="connsiteX3" fmla="*/ 188805 w 305344"/>
                <a:gd name="connsiteY3" fmla="*/ 395744 h 395743"/>
                <a:gd name="connsiteX4" fmla="*/ 188805 w 305344"/>
                <a:gd name="connsiteY4" fmla="*/ 77095 h 395743"/>
                <a:gd name="connsiteX5" fmla="*/ 305344 w 305344"/>
                <a:gd name="connsiteY5" fmla="*/ 77095 h 395743"/>
                <a:gd name="connsiteX6" fmla="*/ 305344 w 305344"/>
                <a:gd name="connsiteY6" fmla="*/ 0 h 395743"/>
                <a:gd name="connsiteX7" fmla="*/ 0 w 305344"/>
                <a:gd name="connsiteY7" fmla="*/ 0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5344" h="395743">
                  <a:moveTo>
                    <a:pt x="0" y="77095"/>
                  </a:moveTo>
                  <a:lnTo>
                    <a:pt x="116539" y="77095"/>
                  </a:lnTo>
                  <a:lnTo>
                    <a:pt x="116539" y="395744"/>
                  </a:lnTo>
                  <a:lnTo>
                    <a:pt x="188805" y="395744"/>
                  </a:lnTo>
                  <a:lnTo>
                    <a:pt x="188805" y="77095"/>
                  </a:lnTo>
                  <a:lnTo>
                    <a:pt x="305344" y="77095"/>
                  </a:lnTo>
                  <a:lnTo>
                    <a:pt x="30534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78" name="Graphic 6">
              <a:extLst>
                <a:ext uri="{FF2B5EF4-FFF2-40B4-BE49-F238E27FC236}">
                  <a16:creationId xmlns:a16="http://schemas.microsoft.com/office/drawing/2014/main" id="{7CFC3632-8EA9-DE42-B06E-5A01726A8F32}"/>
                </a:ext>
              </a:extLst>
            </p:cNvPr>
            <p:cNvSpPr/>
            <p:nvPr/>
          </p:nvSpPr>
          <p:spPr>
            <a:xfrm>
              <a:off x="-3442329" y="-2127482"/>
              <a:ext cx="305248" cy="395743"/>
            </a:xfrm>
            <a:custGeom>
              <a:avLst/>
              <a:gdLst>
                <a:gd name="connsiteX0" fmla="*/ 0 w 305248"/>
                <a:gd name="connsiteY0" fmla="*/ 77095 h 395743"/>
                <a:gd name="connsiteX1" fmla="*/ 116444 w 305248"/>
                <a:gd name="connsiteY1" fmla="*/ 77095 h 395743"/>
                <a:gd name="connsiteX2" fmla="*/ 116444 w 305248"/>
                <a:gd name="connsiteY2" fmla="*/ 395744 h 395743"/>
                <a:gd name="connsiteX3" fmla="*/ 188805 w 305248"/>
                <a:gd name="connsiteY3" fmla="*/ 395744 h 395743"/>
                <a:gd name="connsiteX4" fmla="*/ 188805 w 305248"/>
                <a:gd name="connsiteY4" fmla="*/ 77095 h 395743"/>
                <a:gd name="connsiteX5" fmla="*/ 305249 w 305248"/>
                <a:gd name="connsiteY5" fmla="*/ 77095 h 395743"/>
                <a:gd name="connsiteX6" fmla="*/ 305249 w 305248"/>
                <a:gd name="connsiteY6" fmla="*/ 0 h 395743"/>
                <a:gd name="connsiteX7" fmla="*/ 0 w 305248"/>
                <a:gd name="connsiteY7" fmla="*/ 0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5248" h="395743">
                  <a:moveTo>
                    <a:pt x="0" y="77095"/>
                  </a:moveTo>
                  <a:lnTo>
                    <a:pt x="116444" y="77095"/>
                  </a:lnTo>
                  <a:lnTo>
                    <a:pt x="116444" y="395744"/>
                  </a:lnTo>
                  <a:lnTo>
                    <a:pt x="188805" y="395744"/>
                  </a:lnTo>
                  <a:lnTo>
                    <a:pt x="188805" y="77095"/>
                  </a:lnTo>
                  <a:lnTo>
                    <a:pt x="305249" y="77095"/>
                  </a:lnTo>
                  <a:lnTo>
                    <a:pt x="30524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79" name="Graphic 6">
              <a:extLst>
                <a:ext uri="{FF2B5EF4-FFF2-40B4-BE49-F238E27FC236}">
                  <a16:creationId xmlns:a16="http://schemas.microsoft.com/office/drawing/2014/main" id="{7617F77F-12B0-C847-9354-5AAE08723913}"/>
                </a:ext>
              </a:extLst>
            </p:cNvPr>
            <p:cNvSpPr/>
            <p:nvPr/>
          </p:nvSpPr>
          <p:spPr>
            <a:xfrm>
              <a:off x="-3026159" y="-2135277"/>
              <a:ext cx="408458" cy="411238"/>
            </a:xfrm>
            <a:custGeom>
              <a:avLst/>
              <a:gdLst>
                <a:gd name="connsiteX0" fmla="*/ 204229 w 408458"/>
                <a:gd name="connsiteY0" fmla="*/ 0 h 411238"/>
                <a:gd name="connsiteX1" fmla="*/ 0 w 408458"/>
                <a:gd name="connsiteY1" fmla="*/ 205619 h 411238"/>
                <a:gd name="connsiteX2" fmla="*/ 204229 w 408458"/>
                <a:gd name="connsiteY2" fmla="*/ 411239 h 411238"/>
                <a:gd name="connsiteX3" fmla="*/ 408459 w 408458"/>
                <a:gd name="connsiteY3" fmla="*/ 205619 h 411238"/>
                <a:gd name="connsiteX4" fmla="*/ 204229 w 408458"/>
                <a:gd name="connsiteY4" fmla="*/ 0 h 411238"/>
                <a:gd name="connsiteX5" fmla="*/ 204229 w 408458"/>
                <a:gd name="connsiteY5" fmla="*/ 332908 h 411238"/>
                <a:gd name="connsiteX6" fmla="*/ 73980 w 408458"/>
                <a:gd name="connsiteY6" fmla="*/ 205619 h 411238"/>
                <a:gd name="connsiteX7" fmla="*/ 204229 w 408458"/>
                <a:gd name="connsiteY7" fmla="*/ 78331 h 411238"/>
                <a:gd name="connsiteX8" fmla="*/ 334003 w 408458"/>
                <a:gd name="connsiteY8" fmla="*/ 205619 h 411238"/>
                <a:gd name="connsiteX9" fmla="*/ 204229 w 408458"/>
                <a:gd name="connsiteY9" fmla="*/ 332908 h 411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8458" h="411238">
                  <a:moveTo>
                    <a:pt x="204229" y="0"/>
                  </a:moveTo>
                  <a:cubicBezTo>
                    <a:pt x="93784" y="0"/>
                    <a:pt x="0" y="88218"/>
                    <a:pt x="0" y="205619"/>
                  </a:cubicBezTo>
                  <a:cubicBezTo>
                    <a:pt x="0" y="323021"/>
                    <a:pt x="93879" y="411239"/>
                    <a:pt x="204229" y="411239"/>
                  </a:cubicBezTo>
                  <a:cubicBezTo>
                    <a:pt x="314580" y="411239"/>
                    <a:pt x="408459" y="323021"/>
                    <a:pt x="408459" y="205619"/>
                  </a:cubicBezTo>
                  <a:cubicBezTo>
                    <a:pt x="408554" y="86031"/>
                    <a:pt x="314675" y="0"/>
                    <a:pt x="204229" y="0"/>
                  </a:cubicBezTo>
                  <a:close/>
                  <a:moveTo>
                    <a:pt x="204229" y="332908"/>
                  </a:moveTo>
                  <a:cubicBezTo>
                    <a:pt x="130821" y="332908"/>
                    <a:pt x="73980" y="281669"/>
                    <a:pt x="73980" y="205619"/>
                  </a:cubicBezTo>
                  <a:cubicBezTo>
                    <a:pt x="73980" y="129570"/>
                    <a:pt x="130821" y="78331"/>
                    <a:pt x="204229" y="78331"/>
                  </a:cubicBezTo>
                  <a:cubicBezTo>
                    <a:pt x="277638" y="78331"/>
                    <a:pt x="334003" y="129570"/>
                    <a:pt x="334003" y="205619"/>
                  </a:cubicBezTo>
                  <a:cubicBezTo>
                    <a:pt x="334003" y="281669"/>
                    <a:pt x="277733" y="332908"/>
                    <a:pt x="204229" y="332908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</p:grpSp>
    </p:spTree>
    <p:extLst>
      <p:ext uri="{BB962C8B-B14F-4D97-AF65-F5344CB8AC3E}">
        <p14:creationId xmlns:p14="http://schemas.microsoft.com/office/powerpoint/2010/main" val="3696647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D5213-298B-6641-807B-2021716BC2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2000" y="2430346"/>
            <a:ext cx="5058253" cy="2387600"/>
          </a:xfrm>
        </p:spPr>
        <p:txBody>
          <a:bodyPr anchor="b">
            <a:noAutofit/>
          </a:bodyPr>
          <a:lstStyle>
            <a:lvl1pPr algn="l">
              <a:defRPr sz="3100">
                <a:solidFill>
                  <a:schemeClr val="accent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619B1B-5C07-1741-8C16-D9AD68C597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2000" y="4910022"/>
            <a:ext cx="5058253" cy="1327266"/>
          </a:xfrm>
        </p:spPr>
        <p:txBody>
          <a:bodyPr>
            <a:noAutofit/>
          </a:bodyPr>
          <a:lstStyle>
            <a:lvl1pPr marL="0" indent="0" algn="l">
              <a:buNone/>
              <a:defRPr sz="1800" i="1">
                <a:latin typeface="Georgia" panose="020405020504050203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FI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E53BF375-9402-AB49-9721-9F76609EBCEB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6967536" y="3735659"/>
            <a:ext cx="2232220" cy="2501629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FI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5D3C0FD3-1F96-E94C-B022-A57F76C2F83A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6967535" y="624468"/>
            <a:ext cx="4589426" cy="2999678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FI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A2F0844D-C2CA-694A-AA79-DA998B59F3B5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9331595" y="3735659"/>
            <a:ext cx="2232220" cy="2501629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FI"/>
          </a:p>
        </p:txBody>
      </p:sp>
      <p:grpSp>
        <p:nvGrpSpPr>
          <p:cNvPr id="9" name="Graphic 6">
            <a:extLst>
              <a:ext uri="{FF2B5EF4-FFF2-40B4-BE49-F238E27FC236}">
                <a16:creationId xmlns:a16="http://schemas.microsoft.com/office/drawing/2014/main" id="{10BF6F78-4FEF-D246-83FE-A8C3B152462E}"/>
              </a:ext>
            </a:extLst>
          </p:cNvPr>
          <p:cNvGrpSpPr/>
          <p:nvPr userDrawn="1"/>
        </p:nvGrpSpPr>
        <p:grpSpPr>
          <a:xfrm>
            <a:off x="635039" y="635242"/>
            <a:ext cx="2731745" cy="664884"/>
            <a:chOff x="-8379918" y="-2906540"/>
            <a:chExt cx="5762217" cy="1402475"/>
          </a:xfrm>
          <a:solidFill>
            <a:schemeClr val="accent1"/>
          </a:solidFill>
        </p:grpSpPr>
        <p:sp>
          <p:nvSpPr>
            <p:cNvPr id="11" name="Graphic 6">
              <a:extLst>
                <a:ext uri="{FF2B5EF4-FFF2-40B4-BE49-F238E27FC236}">
                  <a16:creationId xmlns:a16="http://schemas.microsoft.com/office/drawing/2014/main" id="{F486A1D9-96FF-3841-90FF-4AF563280A07}"/>
                </a:ext>
              </a:extLst>
            </p:cNvPr>
            <p:cNvSpPr/>
            <p:nvPr/>
          </p:nvSpPr>
          <p:spPr>
            <a:xfrm>
              <a:off x="-8009734" y="-2906540"/>
              <a:ext cx="720277" cy="271521"/>
            </a:xfrm>
            <a:custGeom>
              <a:avLst/>
              <a:gdLst>
                <a:gd name="connsiteX0" fmla="*/ 485009 w 720277"/>
                <a:gd name="connsiteY0" fmla="*/ 11907 h 271521"/>
                <a:gd name="connsiteX1" fmla="*/ 235173 w 720277"/>
                <a:gd name="connsiteY1" fmla="*/ 11907 h 271521"/>
                <a:gd name="connsiteX2" fmla="*/ 113969 w 720277"/>
                <a:gd name="connsiteY2" fmla="*/ 47840 h 271521"/>
                <a:gd name="connsiteX3" fmla="*/ 0 w 720277"/>
                <a:gd name="connsiteY3" fmla="*/ 107729 h 271521"/>
                <a:gd name="connsiteX4" fmla="*/ 108351 w 720277"/>
                <a:gd name="connsiteY4" fmla="*/ 271521 h 271521"/>
                <a:gd name="connsiteX5" fmla="*/ 187853 w 720277"/>
                <a:gd name="connsiteY5" fmla="*/ 229694 h 271521"/>
                <a:gd name="connsiteX6" fmla="*/ 272591 w 720277"/>
                <a:gd name="connsiteY6" fmla="*/ 204598 h 271521"/>
                <a:gd name="connsiteX7" fmla="*/ 447591 w 720277"/>
                <a:gd name="connsiteY7" fmla="*/ 204598 h 271521"/>
                <a:gd name="connsiteX8" fmla="*/ 532424 w 720277"/>
                <a:gd name="connsiteY8" fmla="*/ 229694 h 271521"/>
                <a:gd name="connsiteX9" fmla="*/ 611926 w 720277"/>
                <a:gd name="connsiteY9" fmla="*/ 271521 h 271521"/>
                <a:gd name="connsiteX10" fmla="*/ 720277 w 720277"/>
                <a:gd name="connsiteY10" fmla="*/ 107729 h 271521"/>
                <a:gd name="connsiteX11" fmla="*/ 606309 w 720277"/>
                <a:gd name="connsiteY11" fmla="*/ 47840 h 271521"/>
                <a:gd name="connsiteX12" fmla="*/ 485009 w 720277"/>
                <a:gd name="connsiteY12" fmla="*/ 11907 h 271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20277" h="271521">
                  <a:moveTo>
                    <a:pt x="485009" y="11907"/>
                  </a:moveTo>
                  <a:cubicBezTo>
                    <a:pt x="403032" y="-3969"/>
                    <a:pt x="317246" y="-3969"/>
                    <a:pt x="235173" y="11907"/>
                  </a:cubicBezTo>
                  <a:cubicBezTo>
                    <a:pt x="193756" y="19892"/>
                    <a:pt x="152910" y="32060"/>
                    <a:pt x="113969" y="47840"/>
                  </a:cubicBezTo>
                  <a:cubicBezTo>
                    <a:pt x="74170" y="63906"/>
                    <a:pt x="35800" y="84059"/>
                    <a:pt x="0" y="107729"/>
                  </a:cubicBezTo>
                  <a:lnTo>
                    <a:pt x="108351" y="271521"/>
                  </a:lnTo>
                  <a:cubicBezTo>
                    <a:pt x="133297" y="255075"/>
                    <a:pt x="160051" y="241006"/>
                    <a:pt x="187853" y="229694"/>
                  </a:cubicBezTo>
                  <a:cubicBezTo>
                    <a:pt x="215084" y="218762"/>
                    <a:pt x="243647" y="210206"/>
                    <a:pt x="272591" y="204598"/>
                  </a:cubicBezTo>
                  <a:cubicBezTo>
                    <a:pt x="330099" y="193570"/>
                    <a:pt x="390273" y="193570"/>
                    <a:pt x="447591" y="204598"/>
                  </a:cubicBezTo>
                  <a:cubicBezTo>
                    <a:pt x="476535" y="210206"/>
                    <a:pt x="505194" y="218667"/>
                    <a:pt x="532424" y="229694"/>
                  </a:cubicBezTo>
                  <a:cubicBezTo>
                    <a:pt x="560131" y="241006"/>
                    <a:pt x="586886" y="254980"/>
                    <a:pt x="611926" y="271521"/>
                  </a:cubicBezTo>
                  <a:lnTo>
                    <a:pt x="720277" y="107729"/>
                  </a:lnTo>
                  <a:cubicBezTo>
                    <a:pt x="684382" y="84059"/>
                    <a:pt x="646107" y="63906"/>
                    <a:pt x="606309" y="47840"/>
                  </a:cubicBezTo>
                  <a:cubicBezTo>
                    <a:pt x="567367" y="32060"/>
                    <a:pt x="526521" y="19892"/>
                    <a:pt x="485009" y="11907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12" name="Graphic 6">
              <a:extLst>
                <a:ext uri="{FF2B5EF4-FFF2-40B4-BE49-F238E27FC236}">
                  <a16:creationId xmlns:a16="http://schemas.microsoft.com/office/drawing/2014/main" id="{1871D1E3-682F-EC49-B33D-B1426D481260}"/>
                </a:ext>
              </a:extLst>
            </p:cNvPr>
            <p:cNvSpPr/>
            <p:nvPr/>
          </p:nvSpPr>
          <p:spPr>
            <a:xfrm>
              <a:off x="-8379918" y="-2575795"/>
              <a:ext cx="1073417" cy="1071730"/>
            </a:xfrm>
            <a:custGeom>
              <a:avLst/>
              <a:gdLst>
                <a:gd name="connsiteX0" fmla="*/ 1073132 w 1073417"/>
                <a:gd name="connsiteY0" fmla="*/ 341843 h 1071730"/>
                <a:gd name="connsiteX1" fmla="*/ 730751 w 1073417"/>
                <a:gd name="connsiteY1" fmla="*/ 0 h 1071730"/>
                <a:gd name="connsiteX2" fmla="*/ 388369 w 1073417"/>
                <a:gd name="connsiteY2" fmla="*/ 341843 h 1071730"/>
                <a:gd name="connsiteX3" fmla="*/ 386655 w 1073417"/>
                <a:gd name="connsiteY3" fmla="*/ 386047 h 1071730"/>
                <a:gd name="connsiteX4" fmla="*/ 386179 w 1073417"/>
                <a:gd name="connsiteY4" fmla="*/ 385572 h 1071730"/>
                <a:gd name="connsiteX5" fmla="*/ 342382 w 1073417"/>
                <a:gd name="connsiteY5" fmla="*/ 387663 h 1071730"/>
                <a:gd name="connsiteX6" fmla="*/ 0 w 1073417"/>
                <a:gd name="connsiteY6" fmla="*/ 729507 h 1071730"/>
                <a:gd name="connsiteX7" fmla="*/ 342382 w 1073417"/>
                <a:gd name="connsiteY7" fmla="*/ 1071350 h 1071730"/>
                <a:gd name="connsiteX8" fmla="*/ 1073418 w 1073417"/>
                <a:gd name="connsiteY8" fmla="*/ 1071731 h 1071730"/>
                <a:gd name="connsiteX9" fmla="*/ 1073323 w 1073417"/>
                <a:gd name="connsiteY9" fmla="*/ 1071635 h 1071730"/>
                <a:gd name="connsiteX10" fmla="*/ 1073418 w 1073417"/>
                <a:gd name="connsiteY10" fmla="*/ 1071731 h 1071730"/>
                <a:gd name="connsiteX11" fmla="*/ 1073132 w 1073417"/>
                <a:gd name="connsiteY11" fmla="*/ 341843 h 1071730"/>
                <a:gd name="connsiteX12" fmla="*/ 837959 w 1073417"/>
                <a:gd name="connsiteY12" fmla="*/ 844342 h 1071730"/>
                <a:gd name="connsiteX13" fmla="*/ 377324 w 1073417"/>
                <a:gd name="connsiteY13" fmla="*/ 844342 h 1071730"/>
                <a:gd name="connsiteX14" fmla="*/ 245361 w 1073417"/>
                <a:gd name="connsiteY14" fmla="*/ 710684 h 1071730"/>
                <a:gd name="connsiteX15" fmla="*/ 377324 w 1073417"/>
                <a:gd name="connsiteY15" fmla="*/ 578928 h 1071730"/>
                <a:gd name="connsiteX16" fmla="*/ 572128 w 1073417"/>
                <a:gd name="connsiteY16" fmla="*/ 578928 h 1071730"/>
                <a:gd name="connsiteX17" fmla="*/ 572033 w 1073417"/>
                <a:gd name="connsiteY17" fmla="*/ 578833 h 1071730"/>
                <a:gd name="connsiteX18" fmla="*/ 572128 w 1073417"/>
                <a:gd name="connsiteY18" fmla="*/ 578928 h 1071730"/>
                <a:gd name="connsiteX19" fmla="*/ 572128 w 1073417"/>
                <a:gd name="connsiteY19" fmla="*/ 376541 h 1071730"/>
                <a:gd name="connsiteX20" fmla="*/ 704091 w 1073417"/>
                <a:gd name="connsiteY20" fmla="*/ 244785 h 1071730"/>
                <a:gd name="connsiteX21" fmla="*/ 837959 w 1073417"/>
                <a:gd name="connsiteY21" fmla="*/ 376541 h 1071730"/>
                <a:gd name="connsiteX22" fmla="*/ 838530 w 1073417"/>
                <a:gd name="connsiteY22" fmla="*/ 844817 h 1071730"/>
                <a:gd name="connsiteX23" fmla="*/ 837959 w 1073417"/>
                <a:gd name="connsiteY23" fmla="*/ 844342 h 107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73417" h="1071730">
                  <a:moveTo>
                    <a:pt x="1073132" y="341843"/>
                  </a:moveTo>
                  <a:cubicBezTo>
                    <a:pt x="1073132" y="153050"/>
                    <a:pt x="919841" y="0"/>
                    <a:pt x="730751" y="0"/>
                  </a:cubicBezTo>
                  <a:cubicBezTo>
                    <a:pt x="541660" y="0"/>
                    <a:pt x="388369" y="153050"/>
                    <a:pt x="388369" y="341843"/>
                  </a:cubicBezTo>
                  <a:lnTo>
                    <a:pt x="386655" y="386047"/>
                  </a:lnTo>
                  <a:lnTo>
                    <a:pt x="386179" y="385572"/>
                  </a:lnTo>
                  <a:lnTo>
                    <a:pt x="342382" y="387663"/>
                  </a:lnTo>
                  <a:cubicBezTo>
                    <a:pt x="153291" y="387663"/>
                    <a:pt x="0" y="540713"/>
                    <a:pt x="0" y="729507"/>
                  </a:cubicBezTo>
                  <a:cubicBezTo>
                    <a:pt x="0" y="918300"/>
                    <a:pt x="153291" y="1071350"/>
                    <a:pt x="342382" y="1071350"/>
                  </a:cubicBezTo>
                  <a:lnTo>
                    <a:pt x="1073418" y="1071731"/>
                  </a:lnTo>
                  <a:lnTo>
                    <a:pt x="1073323" y="1071635"/>
                  </a:lnTo>
                  <a:lnTo>
                    <a:pt x="1073418" y="1071731"/>
                  </a:lnTo>
                  <a:lnTo>
                    <a:pt x="1073132" y="341843"/>
                  </a:lnTo>
                  <a:close/>
                  <a:moveTo>
                    <a:pt x="837959" y="844342"/>
                  </a:moveTo>
                  <a:lnTo>
                    <a:pt x="377324" y="844342"/>
                  </a:lnTo>
                  <a:cubicBezTo>
                    <a:pt x="304487" y="844342"/>
                    <a:pt x="245361" y="783407"/>
                    <a:pt x="245361" y="710684"/>
                  </a:cubicBezTo>
                  <a:cubicBezTo>
                    <a:pt x="245361" y="637962"/>
                    <a:pt x="304487" y="578928"/>
                    <a:pt x="377324" y="578928"/>
                  </a:cubicBezTo>
                  <a:lnTo>
                    <a:pt x="572128" y="578928"/>
                  </a:lnTo>
                  <a:lnTo>
                    <a:pt x="572033" y="578833"/>
                  </a:lnTo>
                  <a:lnTo>
                    <a:pt x="572128" y="578928"/>
                  </a:lnTo>
                  <a:lnTo>
                    <a:pt x="572128" y="376541"/>
                  </a:lnTo>
                  <a:cubicBezTo>
                    <a:pt x="572128" y="303819"/>
                    <a:pt x="631159" y="244785"/>
                    <a:pt x="704091" y="244785"/>
                  </a:cubicBezTo>
                  <a:cubicBezTo>
                    <a:pt x="776928" y="244785"/>
                    <a:pt x="837959" y="303819"/>
                    <a:pt x="837959" y="376541"/>
                  </a:cubicBezTo>
                  <a:lnTo>
                    <a:pt x="838530" y="844817"/>
                  </a:lnTo>
                  <a:lnTo>
                    <a:pt x="837959" y="844342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13" name="Graphic 6">
              <a:extLst>
                <a:ext uri="{FF2B5EF4-FFF2-40B4-BE49-F238E27FC236}">
                  <a16:creationId xmlns:a16="http://schemas.microsoft.com/office/drawing/2014/main" id="{30BDE77C-CCA2-4642-898E-DE616554B568}"/>
                </a:ext>
              </a:extLst>
            </p:cNvPr>
            <p:cNvSpPr/>
            <p:nvPr/>
          </p:nvSpPr>
          <p:spPr>
            <a:xfrm>
              <a:off x="-6953645" y="-2135277"/>
              <a:ext cx="243456" cy="411143"/>
            </a:xfrm>
            <a:custGeom>
              <a:avLst/>
              <a:gdLst>
                <a:gd name="connsiteX0" fmla="*/ 188329 w 243456"/>
                <a:gd name="connsiteY0" fmla="*/ 196779 h 411143"/>
                <a:gd name="connsiteX1" fmla="*/ 113207 w 243456"/>
                <a:gd name="connsiteY1" fmla="*/ 135654 h 411143"/>
                <a:gd name="connsiteX2" fmla="*/ 86738 w 243456"/>
                <a:gd name="connsiteY2" fmla="*/ 101431 h 411143"/>
                <a:gd name="connsiteX3" fmla="*/ 123680 w 243456"/>
                <a:gd name="connsiteY3" fmla="*/ 78331 h 411143"/>
                <a:gd name="connsiteX4" fmla="*/ 213655 w 243456"/>
                <a:gd name="connsiteY4" fmla="*/ 121299 h 411143"/>
                <a:gd name="connsiteX5" fmla="*/ 228032 w 243456"/>
                <a:gd name="connsiteY5" fmla="*/ 52950 h 411143"/>
                <a:gd name="connsiteX6" fmla="*/ 123109 w 243456"/>
                <a:gd name="connsiteY6" fmla="*/ 0 h 411143"/>
                <a:gd name="connsiteX7" fmla="*/ 13234 w 243456"/>
                <a:gd name="connsiteY7" fmla="*/ 98104 h 411143"/>
                <a:gd name="connsiteX8" fmla="*/ 51890 w 243456"/>
                <a:gd name="connsiteY8" fmla="*/ 179668 h 411143"/>
                <a:gd name="connsiteX9" fmla="*/ 141294 w 243456"/>
                <a:gd name="connsiteY9" fmla="*/ 256288 h 411143"/>
                <a:gd name="connsiteX10" fmla="*/ 169953 w 243456"/>
                <a:gd name="connsiteY10" fmla="*/ 300396 h 411143"/>
                <a:gd name="connsiteX11" fmla="*/ 126917 w 243456"/>
                <a:gd name="connsiteY11" fmla="*/ 332908 h 411143"/>
                <a:gd name="connsiteX12" fmla="*/ 21518 w 243456"/>
                <a:gd name="connsiteY12" fmla="*/ 275015 h 411143"/>
                <a:gd name="connsiteX13" fmla="*/ 0 w 243456"/>
                <a:gd name="connsiteY13" fmla="*/ 343365 h 411143"/>
                <a:gd name="connsiteX14" fmla="*/ 123109 w 243456"/>
                <a:gd name="connsiteY14" fmla="*/ 411144 h 411143"/>
                <a:gd name="connsiteX15" fmla="*/ 243456 w 243456"/>
                <a:gd name="connsiteY15" fmla="*/ 299256 h 411143"/>
                <a:gd name="connsiteX16" fmla="*/ 188329 w 243456"/>
                <a:gd name="connsiteY16" fmla="*/ 196779 h 411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3456" h="411143">
                  <a:moveTo>
                    <a:pt x="188329" y="196779"/>
                  </a:moveTo>
                  <a:cubicBezTo>
                    <a:pt x="166811" y="177481"/>
                    <a:pt x="144151" y="160370"/>
                    <a:pt x="113207" y="135654"/>
                  </a:cubicBezTo>
                  <a:cubicBezTo>
                    <a:pt x="101591" y="126243"/>
                    <a:pt x="86738" y="113599"/>
                    <a:pt x="86738" y="101431"/>
                  </a:cubicBezTo>
                  <a:cubicBezTo>
                    <a:pt x="86738" y="83275"/>
                    <a:pt x="106637" y="78331"/>
                    <a:pt x="123680" y="78331"/>
                  </a:cubicBezTo>
                  <a:cubicBezTo>
                    <a:pt x="154624" y="78331"/>
                    <a:pt x="190519" y="94872"/>
                    <a:pt x="213655" y="121299"/>
                  </a:cubicBezTo>
                  <a:lnTo>
                    <a:pt x="228032" y="52950"/>
                  </a:lnTo>
                  <a:cubicBezTo>
                    <a:pt x="211465" y="26522"/>
                    <a:pt x="171762" y="0"/>
                    <a:pt x="123109" y="0"/>
                  </a:cubicBezTo>
                  <a:cubicBezTo>
                    <a:pt x="62935" y="0"/>
                    <a:pt x="13234" y="35268"/>
                    <a:pt x="13234" y="98104"/>
                  </a:cubicBezTo>
                  <a:cubicBezTo>
                    <a:pt x="13234" y="133372"/>
                    <a:pt x="31991" y="158754"/>
                    <a:pt x="51890" y="179668"/>
                  </a:cubicBezTo>
                  <a:cubicBezTo>
                    <a:pt x="73979" y="202768"/>
                    <a:pt x="103781" y="225392"/>
                    <a:pt x="141294" y="256288"/>
                  </a:cubicBezTo>
                  <a:cubicBezTo>
                    <a:pt x="159480" y="271688"/>
                    <a:pt x="169953" y="283285"/>
                    <a:pt x="169953" y="300396"/>
                  </a:cubicBezTo>
                  <a:cubicBezTo>
                    <a:pt x="169953" y="322451"/>
                    <a:pt x="151196" y="332908"/>
                    <a:pt x="126917" y="332908"/>
                  </a:cubicBezTo>
                  <a:cubicBezTo>
                    <a:pt x="88261" y="332908"/>
                    <a:pt x="45226" y="308667"/>
                    <a:pt x="21518" y="275015"/>
                  </a:cubicBezTo>
                  <a:lnTo>
                    <a:pt x="0" y="343365"/>
                  </a:lnTo>
                  <a:cubicBezTo>
                    <a:pt x="13234" y="375876"/>
                    <a:pt x="62935" y="411144"/>
                    <a:pt x="123109" y="411144"/>
                  </a:cubicBezTo>
                  <a:cubicBezTo>
                    <a:pt x="193756" y="411144"/>
                    <a:pt x="243456" y="366465"/>
                    <a:pt x="243456" y="299256"/>
                  </a:cubicBezTo>
                  <a:cubicBezTo>
                    <a:pt x="243456" y="253626"/>
                    <a:pt x="218702" y="223301"/>
                    <a:pt x="188329" y="196779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14" name="Graphic 6">
              <a:extLst>
                <a:ext uri="{FF2B5EF4-FFF2-40B4-BE49-F238E27FC236}">
                  <a16:creationId xmlns:a16="http://schemas.microsoft.com/office/drawing/2014/main" id="{F0B06966-EA91-6044-9AEB-70144939BA76}"/>
                </a:ext>
              </a:extLst>
            </p:cNvPr>
            <p:cNvSpPr/>
            <p:nvPr/>
          </p:nvSpPr>
          <p:spPr>
            <a:xfrm>
              <a:off x="-6609169" y="-2127482"/>
              <a:ext cx="322958" cy="395743"/>
            </a:xfrm>
            <a:custGeom>
              <a:avLst/>
              <a:gdLst>
                <a:gd name="connsiteX0" fmla="*/ 160622 w 322958"/>
                <a:gd name="connsiteY0" fmla="*/ 146586 h 395743"/>
                <a:gd name="connsiteX1" fmla="*/ 80073 w 322958"/>
                <a:gd name="connsiteY1" fmla="*/ 0 h 395743"/>
                <a:gd name="connsiteX2" fmla="*/ 0 w 322958"/>
                <a:gd name="connsiteY2" fmla="*/ 0 h 395743"/>
                <a:gd name="connsiteX3" fmla="*/ 125870 w 322958"/>
                <a:gd name="connsiteY3" fmla="*/ 230336 h 395743"/>
                <a:gd name="connsiteX4" fmla="*/ 125870 w 322958"/>
                <a:gd name="connsiteY4" fmla="*/ 395744 h 395743"/>
                <a:gd name="connsiteX5" fmla="*/ 198231 w 322958"/>
                <a:gd name="connsiteY5" fmla="*/ 395744 h 395743"/>
                <a:gd name="connsiteX6" fmla="*/ 198231 w 322958"/>
                <a:gd name="connsiteY6" fmla="*/ 230336 h 395743"/>
                <a:gd name="connsiteX7" fmla="*/ 322959 w 322958"/>
                <a:gd name="connsiteY7" fmla="*/ 0 h 395743"/>
                <a:gd name="connsiteX8" fmla="*/ 241267 w 322958"/>
                <a:gd name="connsiteY8" fmla="*/ 0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2958" h="395743">
                  <a:moveTo>
                    <a:pt x="160622" y="146586"/>
                  </a:moveTo>
                  <a:lnTo>
                    <a:pt x="80073" y="0"/>
                  </a:lnTo>
                  <a:lnTo>
                    <a:pt x="0" y="0"/>
                  </a:lnTo>
                  <a:lnTo>
                    <a:pt x="125870" y="230336"/>
                  </a:lnTo>
                  <a:lnTo>
                    <a:pt x="125870" y="395744"/>
                  </a:lnTo>
                  <a:lnTo>
                    <a:pt x="198231" y="395744"/>
                  </a:lnTo>
                  <a:lnTo>
                    <a:pt x="198231" y="230336"/>
                  </a:lnTo>
                  <a:lnTo>
                    <a:pt x="322959" y="0"/>
                  </a:lnTo>
                  <a:lnTo>
                    <a:pt x="241267" y="0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15" name="Graphic 6">
              <a:extLst>
                <a:ext uri="{FF2B5EF4-FFF2-40B4-BE49-F238E27FC236}">
                  <a16:creationId xmlns:a16="http://schemas.microsoft.com/office/drawing/2014/main" id="{9AD03352-55C7-6D46-80BE-7F92B4F39AE2}"/>
                </a:ext>
              </a:extLst>
            </p:cNvPr>
            <p:cNvSpPr/>
            <p:nvPr/>
          </p:nvSpPr>
          <p:spPr>
            <a:xfrm>
              <a:off x="-6148248" y="-2127482"/>
              <a:ext cx="339525" cy="395743"/>
            </a:xfrm>
            <a:custGeom>
              <a:avLst/>
              <a:gdLst>
                <a:gd name="connsiteX0" fmla="*/ 124251 w 339525"/>
                <a:gd name="connsiteY0" fmla="*/ 0 h 395743"/>
                <a:gd name="connsiteX1" fmla="*/ 0 w 339525"/>
                <a:gd name="connsiteY1" fmla="*/ 0 h 395743"/>
                <a:gd name="connsiteX2" fmla="*/ 0 w 339525"/>
                <a:gd name="connsiteY2" fmla="*/ 395744 h 395743"/>
                <a:gd name="connsiteX3" fmla="*/ 124251 w 339525"/>
                <a:gd name="connsiteY3" fmla="*/ 395744 h 395743"/>
                <a:gd name="connsiteX4" fmla="*/ 339525 w 339525"/>
                <a:gd name="connsiteY4" fmla="*/ 197824 h 395743"/>
                <a:gd name="connsiteX5" fmla="*/ 124251 w 339525"/>
                <a:gd name="connsiteY5" fmla="*/ 0 h 395743"/>
                <a:gd name="connsiteX6" fmla="*/ 145198 w 339525"/>
                <a:gd name="connsiteY6" fmla="*/ 317412 h 395743"/>
                <a:gd name="connsiteX7" fmla="*/ 72361 w 339525"/>
                <a:gd name="connsiteY7" fmla="*/ 317412 h 395743"/>
                <a:gd name="connsiteX8" fmla="*/ 72361 w 339525"/>
                <a:gd name="connsiteY8" fmla="*/ 78236 h 395743"/>
                <a:gd name="connsiteX9" fmla="*/ 145198 w 339525"/>
                <a:gd name="connsiteY9" fmla="*/ 78236 h 395743"/>
                <a:gd name="connsiteX10" fmla="*/ 265546 w 339525"/>
                <a:gd name="connsiteY10" fmla="*/ 197824 h 395743"/>
                <a:gd name="connsiteX11" fmla="*/ 145198 w 339525"/>
                <a:gd name="connsiteY11" fmla="*/ 317412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9525" h="395743">
                  <a:moveTo>
                    <a:pt x="124251" y="0"/>
                  </a:moveTo>
                  <a:lnTo>
                    <a:pt x="0" y="0"/>
                  </a:lnTo>
                  <a:lnTo>
                    <a:pt x="0" y="395744"/>
                  </a:lnTo>
                  <a:lnTo>
                    <a:pt x="124251" y="395744"/>
                  </a:lnTo>
                  <a:cubicBezTo>
                    <a:pt x="247360" y="395744"/>
                    <a:pt x="339525" y="322451"/>
                    <a:pt x="339525" y="197824"/>
                  </a:cubicBezTo>
                  <a:cubicBezTo>
                    <a:pt x="339525" y="71582"/>
                    <a:pt x="248979" y="0"/>
                    <a:pt x="124251" y="0"/>
                  </a:cubicBezTo>
                  <a:close/>
                  <a:moveTo>
                    <a:pt x="145198" y="317412"/>
                  </a:moveTo>
                  <a:lnTo>
                    <a:pt x="72361" y="317412"/>
                  </a:lnTo>
                  <a:lnTo>
                    <a:pt x="72361" y="78236"/>
                  </a:lnTo>
                  <a:lnTo>
                    <a:pt x="145198" y="78236"/>
                  </a:lnTo>
                  <a:cubicBezTo>
                    <a:pt x="215845" y="78236"/>
                    <a:pt x="265546" y="130615"/>
                    <a:pt x="265546" y="197824"/>
                  </a:cubicBezTo>
                  <a:cubicBezTo>
                    <a:pt x="265546" y="270072"/>
                    <a:pt x="213084" y="317412"/>
                    <a:pt x="145198" y="317412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16" name="Graphic 6">
              <a:extLst>
                <a:ext uri="{FF2B5EF4-FFF2-40B4-BE49-F238E27FC236}">
                  <a16:creationId xmlns:a16="http://schemas.microsoft.com/office/drawing/2014/main" id="{12A8F63D-40BC-2249-AE2C-7274085CC251}"/>
                </a:ext>
              </a:extLst>
            </p:cNvPr>
            <p:cNvSpPr/>
            <p:nvPr/>
          </p:nvSpPr>
          <p:spPr>
            <a:xfrm>
              <a:off x="-5497952" y="-2238229"/>
              <a:ext cx="79406" cy="79281"/>
            </a:xfrm>
            <a:custGeom>
              <a:avLst/>
              <a:gdLst>
                <a:gd name="connsiteX0" fmla="*/ 39703 w 79406"/>
                <a:gd name="connsiteY0" fmla="*/ 79282 h 79281"/>
                <a:gd name="connsiteX1" fmla="*/ 79407 w 79406"/>
                <a:gd name="connsiteY1" fmla="*/ 39641 h 79281"/>
                <a:gd name="connsiteX2" fmla="*/ 39703 w 79406"/>
                <a:gd name="connsiteY2" fmla="*/ 0 h 79281"/>
                <a:gd name="connsiteX3" fmla="*/ 0 w 79406"/>
                <a:gd name="connsiteY3" fmla="*/ 39641 h 79281"/>
                <a:gd name="connsiteX4" fmla="*/ 39703 w 79406"/>
                <a:gd name="connsiteY4" fmla="*/ 79282 h 7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06" h="79281">
                  <a:moveTo>
                    <a:pt x="39703" y="79282"/>
                  </a:moveTo>
                  <a:cubicBezTo>
                    <a:pt x="61793" y="79282"/>
                    <a:pt x="79407" y="62171"/>
                    <a:pt x="79407" y="39641"/>
                  </a:cubicBezTo>
                  <a:cubicBezTo>
                    <a:pt x="79407" y="17587"/>
                    <a:pt x="61697" y="0"/>
                    <a:pt x="39703" y="0"/>
                  </a:cubicBezTo>
                  <a:cubicBezTo>
                    <a:pt x="17043" y="0"/>
                    <a:pt x="0" y="17682"/>
                    <a:pt x="0" y="39641"/>
                  </a:cubicBezTo>
                  <a:cubicBezTo>
                    <a:pt x="0" y="62171"/>
                    <a:pt x="17138" y="79282"/>
                    <a:pt x="39703" y="79282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17" name="Graphic 6">
              <a:extLst>
                <a:ext uri="{FF2B5EF4-FFF2-40B4-BE49-F238E27FC236}">
                  <a16:creationId xmlns:a16="http://schemas.microsoft.com/office/drawing/2014/main" id="{A8FD352C-890F-8B4A-B86E-858EC6691859}"/>
                </a:ext>
              </a:extLst>
            </p:cNvPr>
            <p:cNvSpPr/>
            <p:nvPr/>
          </p:nvSpPr>
          <p:spPr>
            <a:xfrm>
              <a:off x="-5613825" y="-2238229"/>
              <a:ext cx="79406" cy="79281"/>
            </a:xfrm>
            <a:custGeom>
              <a:avLst/>
              <a:gdLst>
                <a:gd name="connsiteX0" fmla="*/ 39704 w 79406"/>
                <a:gd name="connsiteY0" fmla="*/ 79282 h 79281"/>
                <a:gd name="connsiteX1" fmla="*/ 79407 w 79406"/>
                <a:gd name="connsiteY1" fmla="*/ 39641 h 79281"/>
                <a:gd name="connsiteX2" fmla="*/ 39704 w 79406"/>
                <a:gd name="connsiteY2" fmla="*/ 0 h 79281"/>
                <a:gd name="connsiteX3" fmla="*/ 0 w 79406"/>
                <a:gd name="connsiteY3" fmla="*/ 39641 h 79281"/>
                <a:gd name="connsiteX4" fmla="*/ 39704 w 79406"/>
                <a:gd name="connsiteY4" fmla="*/ 79282 h 7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06" h="79281">
                  <a:moveTo>
                    <a:pt x="39704" y="79282"/>
                  </a:moveTo>
                  <a:cubicBezTo>
                    <a:pt x="62364" y="79282"/>
                    <a:pt x="79407" y="62171"/>
                    <a:pt x="79407" y="39641"/>
                  </a:cubicBezTo>
                  <a:cubicBezTo>
                    <a:pt x="79407" y="17587"/>
                    <a:pt x="62269" y="0"/>
                    <a:pt x="39704" y="0"/>
                  </a:cubicBezTo>
                  <a:cubicBezTo>
                    <a:pt x="17614" y="0"/>
                    <a:pt x="0" y="17682"/>
                    <a:pt x="0" y="39641"/>
                  </a:cubicBezTo>
                  <a:cubicBezTo>
                    <a:pt x="-95" y="62171"/>
                    <a:pt x="17614" y="79282"/>
                    <a:pt x="39704" y="79282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18" name="Graphic 6">
              <a:extLst>
                <a:ext uri="{FF2B5EF4-FFF2-40B4-BE49-F238E27FC236}">
                  <a16:creationId xmlns:a16="http://schemas.microsoft.com/office/drawing/2014/main" id="{C059C7B2-379D-F745-80AD-7060503D9CA9}"/>
                </a:ext>
              </a:extLst>
            </p:cNvPr>
            <p:cNvSpPr/>
            <p:nvPr/>
          </p:nvSpPr>
          <p:spPr>
            <a:xfrm>
              <a:off x="-5708846" y="-2127482"/>
              <a:ext cx="383513" cy="395743"/>
            </a:xfrm>
            <a:custGeom>
              <a:avLst/>
              <a:gdLst>
                <a:gd name="connsiteX0" fmla="*/ 156243 w 383513"/>
                <a:gd name="connsiteY0" fmla="*/ 0 h 395743"/>
                <a:gd name="connsiteX1" fmla="*/ 0 w 383513"/>
                <a:gd name="connsiteY1" fmla="*/ 395744 h 395743"/>
                <a:gd name="connsiteX2" fmla="*/ 77788 w 383513"/>
                <a:gd name="connsiteY2" fmla="*/ 395744 h 395743"/>
                <a:gd name="connsiteX3" fmla="*/ 109779 w 383513"/>
                <a:gd name="connsiteY3" fmla="*/ 314751 h 395743"/>
                <a:gd name="connsiteX4" fmla="*/ 275353 w 383513"/>
                <a:gd name="connsiteY4" fmla="*/ 314751 h 395743"/>
                <a:gd name="connsiteX5" fmla="*/ 307344 w 383513"/>
                <a:gd name="connsiteY5" fmla="*/ 395744 h 395743"/>
                <a:gd name="connsiteX6" fmla="*/ 383513 w 383513"/>
                <a:gd name="connsiteY6" fmla="*/ 395744 h 395743"/>
                <a:gd name="connsiteX7" fmla="*/ 227271 w 383513"/>
                <a:gd name="connsiteY7" fmla="*/ 0 h 395743"/>
                <a:gd name="connsiteX8" fmla="*/ 156243 w 383513"/>
                <a:gd name="connsiteY8" fmla="*/ 0 h 395743"/>
                <a:gd name="connsiteX9" fmla="*/ 139676 w 383513"/>
                <a:gd name="connsiteY9" fmla="*/ 238036 h 395743"/>
                <a:gd name="connsiteX10" fmla="*/ 192709 w 383513"/>
                <a:gd name="connsiteY10" fmla="*/ 104663 h 395743"/>
                <a:gd name="connsiteX11" fmla="*/ 245170 w 383513"/>
                <a:gd name="connsiteY11" fmla="*/ 238036 h 395743"/>
                <a:gd name="connsiteX12" fmla="*/ 139676 w 383513"/>
                <a:gd name="connsiteY12" fmla="*/ 238036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3513" h="395743">
                  <a:moveTo>
                    <a:pt x="156243" y="0"/>
                  </a:moveTo>
                  <a:lnTo>
                    <a:pt x="0" y="395744"/>
                  </a:lnTo>
                  <a:lnTo>
                    <a:pt x="77788" y="395744"/>
                  </a:lnTo>
                  <a:lnTo>
                    <a:pt x="109779" y="314751"/>
                  </a:lnTo>
                  <a:lnTo>
                    <a:pt x="275353" y="314751"/>
                  </a:lnTo>
                  <a:lnTo>
                    <a:pt x="307344" y="395744"/>
                  </a:lnTo>
                  <a:lnTo>
                    <a:pt x="383513" y="395744"/>
                  </a:lnTo>
                  <a:lnTo>
                    <a:pt x="227271" y="0"/>
                  </a:lnTo>
                  <a:lnTo>
                    <a:pt x="156243" y="0"/>
                  </a:lnTo>
                  <a:close/>
                  <a:moveTo>
                    <a:pt x="139676" y="238036"/>
                  </a:moveTo>
                  <a:lnTo>
                    <a:pt x="192709" y="104663"/>
                  </a:lnTo>
                  <a:lnTo>
                    <a:pt x="245170" y="238036"/>
                  </a:lnTo>
                  <a:lnTo>
                    <a:pt x="139676" y="238036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19" name="Graphic 6">
              <a:extLst>
                <a:ext uri="{FF2B5EF4-FFF2-40B4-BE49-F238E27FC236}">
                  <a16:creationId xmlns:a16="http://schemas.microsoft.com/office/drawing/2014/main" id="{B94C8D42-7515-E14A-B059-E5EDB961EAD3}"/>
                </a:ext>
              </a:extLst>
            </p:cNvPr>
            <p:cNvSpPr/>
            <p:nvPr/>
          </p:nvSpPr>
          <p:spPr>
            <a:xfrm>
              <a:off x="-5186609" y="-2127482"/>
              <a:ext cx="328956" cy="395743"/>
            </a:xfrm>
            <a:custGeom>
              <a:avLst/>
              <a:gdLst>
                <a:gd name="connsiteX0" fmla="*/ 256691 w 328956"/>
                <a:gd name="connsiteY0" fmla="*/ 268360 h 395743"/>
                <a:gd name="connsiteX1" fmla="*/ 72266 w 328956"/>
                <a:gd name="connsiteY1" fmla="*/ 0 h 395743"/>
                <a:gd name="connsiteX2" fmla="*/ 0 w 328956"/>
                <a:gd name="connsiteY2" fmla="*/ 0 h 395743"/>
                <a:gd name="connsiteX3" fmla="*/ 0 w 328956"/>
                <a:gd name="connsiteY3" fmla="*/ 395744 h 395743"/>
                <a:gd name="connsiteX4" fmla="*/ 72266 w 328956"/>
                <a:gd name="connsiteY4" fmla="*/ 395744 h 395743"/>
                <a:gd name="connsiteX5" fmla="*/ 72266 w 328956"/>
                <a:gd name="connsiteY5" fmla="*/ 128904 h 395743"/>
                <a:gd name="connsiteX6" fmla="*/ 256120 w 328956"/>
                <a:gd name="connsiteY6" fmla="*/ 395744 h 395743"/>
                <a:gd name="connsiteX7" fmla="*/ 328957 w 328956"/>
                <a:gd name="connsiteY7" fmla="*/ 395744 h 395743"/>
                <a:gd name="connsiteX8" fmla="*/ 328957 w 328956"/>
                <a:gd name="connsiteY8" fmla="*/ 0 h 395743"/>
                <a:gd name="connsiteX9" fmla="*/ 256691 w 328956"/>
                <a:gd name="connsiteY9" fmla="*/ 0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8956" h="395743">
                  <a:moveTo>
                    <a:pt x="256691" y="268360"/>
                  </a:moveTo>
                  <a:lnTo>
                    <a:pt x="72266" y="0"/>
                  </a:lnTo>
                  <a:lnTo>
                    <a:pt x="0" y="0"/>
                  </a:lnTo>
                  <a:lnTo>
                    <a:pt x="0" y="395744"/>
                  </a:lnTo>
                  <a:lnTo>
                    <a:pt x="72266" y="395744"/>
                  </a:lnTo>
                  <a:lnTo>
                    <a:pt x="72266" y="128904"/>
                  </a:lnTo>
                  <a:lnTo>
                    <a:pt x="256120" y="395744"/>
                  </a:lnTo>
                  <a:lnTo>
                    <a:pt x="328957" y="395744"/>
                  </a:lnTo>
                  <a:lnTo>
                    <a:pt x="328957" y="0"/>
                  </a:lnTo>
                  <a:lnTo>
                    <a:pt x="256691" y="0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20" name="Graphic 6">
              <a:extLst>
                <a:ext uri="{FF2B5EF4-FFF2-40B4-BE49-F238E27FC236}">
                  <a16:creationId xmlns:a16="http://schemas.microsoft.com/office/drawing/2014/main" id="{6C1D80AF-3F72-6340-B87B-F3DC687F2A55}"/>
                </a:ext>
              </a:extLst>
            </p:cNvPr>
            <p:cNvSpPr/>
            <p:nvPr/>
          </p:nvSpPr>
          <p:spPr>
            <a:xfrm>
              <a:off x="-4675513" y="-2127482"/>
              <a:ext cx="209751" cy="395743"/>
            </a:xfrm>
            <a:custGeom>
              <a:avLst/>
              <a:gdLst>
                <a:gd name="connsiteX0" fmla="*/ 72361 w 209751"/>
                <a:gd name="connsiteY0" fmla="*/ 0 h 395743"/>
                <a:gd name="connsiteX1" fmla="*/ 0 w 209751"/>
                <a:gd name="connsiteY1" fmla="*/ 0 h 395743"/>
                <a:gd name="connsiteX2" fmla="*/ 0 w 209751"/>
                <a:gd name="connsiteY2" fmla="*/ 395744 h 395743"/>
                <a:gd name="connsiteX3" fmla="*/ 209752 w 209751"/>
                <a:gd name="connsiteY3" fmla="*/ 395744 h 395743"/>
                <a:gd name="connsiteX4" fmla="*/ 209752 w 209751"/>
                <a:gd name="connsiteY4" fmla="*/ 317412 h 395743"/>
                <a:gd name="connsiteX5" fmla="*/ 72361 w 209751"/>
                <a:gd name="connsiteY5" fmla="*/ 317412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751" h="395743">
                  <a:moveTo>
                    <a:pt x="72361" y="0"/>
                  </a:moveTo>
                  <a:lnTo>
                    <a:pt x="0" y="0"/>
                  </a:lnTo>
                  <a:lnTo>
                    <a:pt x="0" y="395744"/>
                  </a:lnTo>
                  <a:lnTo>
                    <a:pt x="209752" y="395744"/>
                  </a:lnTo>
                  <a:lnTo>
                    <a:pt x="209752" y="317412"/>
                  </a:lnTo>
                  <a:lnTo>
                    <a:pt x="72361" y="317412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21" name="Graphic 6">
              <a:extLst>
                <a:ext uri="{FF2B5EF4-FFF2-40B4-BE49-F238E27FC236}">
                  <a16:creationId xmlns:a16="http://schemas.microsoft.com/office/drawing/2014/main" id="{852DD250-4341-1D46-B77B-3E5AF3DEB356}"/>
                </a:ext>
              </a:extLst>
            </p:cNvPr>
            <p:cNvSpPr/>
            <p:nvPr/>
          </p:nvSpPr>
          <p:spPr>
            <a:xfrm>
              <a:off x="-4319420" y="-2127482"/>
              <a:ext cx="72360" cy="395743"/>
            </a:xfrm>
            <a:custGeom>
              <a:avLst/>
              <a:gdLst>
                <a:gd name="connsiteX0" fmla="*/ 0 w 72360"/>
                <a:gd name="connsiteY0" fmla="*/ 0 h 395743"/>
                <a:gd name="connsiteX1" fmla="*/ 72361 w 72360"/>
                <a:gd name="connsiteY1" fmla="*/ 0 h 395743"/>
                <a:gd name="connsiteX2" fmla="*/ 72361 w 72360"/>
                <a:gd name="connsiteY2" fmla="*/ 395744 h 395743"/>
                <a:gd name="connsiteX3" fmla="*/ 0 w 72360"/>
                <a:gd name="connsiteY3" fmla="*/ 395744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360" h="395743">
                  <a:moveTo>
                    <a:pt x="0" y="0"/>
                  </a:moveTo>
                  <a:lnTo>
                    <a:pt x="72361" y="0"/>
                  </a:lnTo>
                  <a:lnTo>
                    <a:pt x="72361" y="395744"/>
                  </a:lnTo>
                  <a:lnTo>
                    <a:pt x="0" y="395744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22" name="Graphic 6">
              <a:extLst>
                <a:ext uri="{FF2B5EF4-FFF2-40B4-BE49-F238E27FC236}">
                  <a16:creationId xmlns:a16="http://schemas.microsoft.com/office/drawing/2014/main" id="{0F2EE806-7DFE-1A43-9F36-151BE46F7EA4}"/>
                </a:ext>
              </a:extLst>
            </p:cNvPr>
            <p:cNvSpPr/>
            <p:nvPr/>
          </p:nvSpPr>
          <p:spPr>
            <a:xfrm>
              <a:off x="-4065014" y="-2127482"/>
              <a:ext cx="72360" cy="395743"/>
            </a:xfrm>
            <a:custGeom>
              <a:avLst/>
              <a:gdLst>
                <a:gd name="connsiteX0" fmla="*/ 0 w 72360"/>
                <a:gd name="connsiteY0" fmla="*/ 0 h 395743"/>
                <a:gd name="connsiteX1" fmla="*/ 72361 w 72360"/>
                <a:gd name="connsiteY1" fmla="*/ 0 h 395743"/>
                <a:gd name="connsiteX2" fmla="*/ 72361 w 72360"/>
                <a:gd name="connsiteY2" fmla="*/ 395744 h 395743"/>
                <a:gd name="connsiteX3" fmla="*/ 0 w 72360"/>
                <a:gd name="connsiteY3" fmla="*/ 395744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360" h="395743">
                  <a:moveTo>
                    <a:pt x="0" y="0"/>
                  </a:moveTo>
                  <a:lnTo>
                    <a:pt x="72361" y="0"/>
                  </a:lnTo>
                  <a:lnTo>
                    <a:pt x="72361" y="395744"/>
                  </a:lnTo>
                  <a:lnTo>
                    <a:pt x="0" y="395744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23" name="Graphic 6">
              <a:extLst>
                <a:ext uri="{FF2B5EF4-FFF2-40B4-BE49-F238E27FC236}">
                  <a16:creationId xmlns:a16="http://schemas.microsoft.com/office/drawing/2014/main" id="{BA354E49-5850-134D-B410-41BEE38C25B2}"/>
                </a:ext>
              </a:extLst>
            </p:cNvPr>
            <p:cNvSpPr/>
            <p:nvPr/>
          </p:nvSpPr>
          <p:spPr>
            <a:xfrm>
              <a:off x="-3850312" y="-2127482"/>
              <a:ext cx="305344" cy="395743"/>
            </a:xfrm>
            <a:custGeom>
              <a:avLst/>
              <a:gdLst>
                <a:gd name="connsiteX0" fmla="*/ 0 w 305344"/>
                <a:gd name="connsiteY0" fmla="*/ 77095 h 395743"/>
                <a:gd name="connsiteX1" fmla="*/ 116539 w 305344"/>
                <a:gd name="connsiteY1" fmla="*/ 77095 h 395743"/>
                <a:gd name="connsiteX2" fmla="*/ 116539 w 305344"/>
                <a:gd name="connsiteY2" fmla="*/ 395744 h 395743"/>
                <a:gd name="connsiteX3" fmla="*/ 188805 w 305344"/>
                <a:gd name="connsiteY3" fmla="*/ 395744 h 395743"/>
                <a:gd name="connsiteX4" fmla="*/ 188805 w 305344"/>
                <a:gd name="connsiteY4" fmla="*/ 77095 h 395743"/>
                <a:gd name="connsiteX5" fmla="*/ 305344 w 305344"/>
                <a:gd name="connsiteY5" fmla="*/ 77095 h 395743"/>
                <a:gd name="connsiteX6" fmla="*/ 305344 w 305344"/>
                <a:gd name="connsiteY6" fmla="*/ 0 h 395743"/>
                <a:gd name="connsiteX7" fmla="*/ 0 w 305344"/>
                <a:gd name="connsiteY7" fmla="*/ 0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5344" h="395743">
                  <a:moveTo>
                    <a:pt x="0" y="77095"/>
                  </a:moveTo>
                  <a:lnTo>
                    <a:pt x="116539" y="77095"/>
                  </a:lnTo>
                  <a:lnTo>
                    <a:pt x="116539" y="395744"/>
                  </a:lnTo>
                  <a:lnTo>
                    <a:pt x="188805" y="395744"/>
                  </a:lnTo>
                  <a:lnTo>
                    <a:pt x="188805" y="77095"/>
                  </a:lnTo>
                  <a:lnTo>
                    <a:pt x="305344" y="77095"/>
                  </a:lnTo>
                  <a:lnTo>
                    <a:pt x="30534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24" name="Graphic 6">
              <a:extLst>
                <a:ext uri="{FF2B5EF4-FFF2-40B4-BE49-F238E27FC236}">
                  <a16:creationId xmlns:a16="http://schemas.microsoft.com/office/drawing/2014/main" id="{4392F21F-8A36-444E-8278-72FF65BA8861}"/>
                </a:ext>
              </a:extLst>
            </p:cNvPr>
            <p:cNvSpPr/>
            <p:nvPr/>
          </p:nvSpPr>
          <p:spPr>
            <a:xfrm>
              <a:off x="-3442329" y="-2127482"/>
              <a:ext cx="305248" cy="395743"/>
            </a:xfrm>
            <a:custGeom>
              <a:avLst/>
              <a:gdLst>
                <a:gd name="connsiteX0" fmla="*/ 0 w 305248"/>
                <a:gd name="connsiteY0" fmla="*/ 77095 h 395743"/>
                <a:gd name="connsiteX1" fmla="*/ 116444 w 305248"/>
                <a:gd name="connsiteY1" fmla="*/ 77095 h 395743"/>
                <a:gd name="connsiteX2" fmla="*/ 116444 w 305248"/>
                <a:gd name="connsiteY2" fmla="*/ 395744 h 395743"/>
                <a:gd name="connsiteX3" fmla="*/ 188805 w 305248"/>
                <a:gd name="connsiteY3" fmla="*/ 395744 h 395743"/>
                <a:gd name="connsiteX4" fmla="*/ 188805 w 305248"/>
                <a:gd name="connsiteY4" fmla="*/ 77095 h 395743"/>
                <a:gd name="connsiteX5" fmla="*/ 305249 w 305248"/>
                <a:gd name="connsiteY5" fmla="*/ 77095 h 395743"/>
                <a:gd name="connsiteX6" fmla="*/ 305249 w 305248"/>
                <a:gd name="connsiteY6" fmla="*/ 0 h 395743"/>
                <a:gd name="connsiteX7" fmla="*/ 0 w 305248"/>
                <a:gd name="connsiteY7" fmla="*/ 0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5248" h="395743">
                  <a:moveTo>
                    <a:pt x="0" y="77095"/>
                  </a:moveTo>
                  <a:lnTo>
                    <a:pt x="116444" y="77095"/>
                  </a:lnTo>
                  <a:lnTo>
                    <a:pt x="116444" y="395744"/>
                  </a:lnTo>
                  <a:lnTo>
                    <a:pt x="188805" y="395744"/>
                  </a:lnTo>
                  <a:lnTo>
                    <a:pt x="188805" y="77095"/>
                  </a:lnTo>
                  <a:lnTo>
                    <a:pt x="305249" y="77095"/>
                  </a:lnTo>
                  <a:lnTo>
                    <a:pt x="30524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25" name="Graphic 6">
              <a:extLst>
                <a:ext uri="{FF2B5EF4-FFF2-40B4-BE49-F238E27FC236}">
                  <a16:creationId xmlns:a16="http://schemas.microsoft.com/office/drawing/2014/main" id="{8349EC20-64C6-EA47-8B6E-05AF92F3BE90}"/>
                </a:ext>
              </a:extLst>
            </p:cNvPr>
            <p:cNvSpPr/>
            <p:nvPr/>
          </p:nvSpPr>
          <p:spPr>
            <a:xfrm>
              <a:off x="-3026159" y="-2135277"/>
              <a:ext cx="408458" cy="411238"/>
            </a:xfrm>
            <a:custGeom>
              <a:avLst/>
              <a:gdLst>
                <a:gd name="connsiteX0" fmla="*/ 204229 w 408458"/>
                <a:gd name="connsiteY0" fmla="*/ 0 h 411238"/>
                <a:gd name="connsiteX1" fmla="*/ 0 w 408458"/>
                <a:gd name="connsiteY1" fmla="*/ 205619 h 411238"/>
                <a:gd name="connsiteX2" fmla="*/ 204229 w 408458"/>
                <a:gd name="connsiteY2" fmla="*/ 411239 h 411238"/>
                <a:gd name="connsiteX3" fmla="*/ 408459 w 408458"/>
                <a:gd name="connsiteY3" fmla="*/ 205619 h 411238"/>
                <a:gd name="connsiteX4" fmla="*/ 204229 w 408458"/>
                <a:gd name="connsiteY4" fmla="*/ 0 h 411238"/>
                <a:gd name="connsiteX5" fmla="*/ 204229 w 408458"/>
                <a:gd name="connsiteY5" fmla="*/ 332908 h 411238"/>
                <a:gd name="connsiteX6" fmla="*/ 73980 w 408458"/>
                <a:gd name="connsiteY6" fmla="*/ 205619 h 411238"/>
                <a:gd name="connsiteX7" fmla="*/ 204229 w 408458"/>
                <a:gd name="connsiteY7" fmla="*/ 78331 h 411238"/>
                <a:gd name="connsiteX8" fmla="*/ 334003 w 408458"/>
                <a:gd name="connsiteY8" fmla="*/ 205619 h 411238"/>
                <a:gd name="connsiteX9" fmla="*/ 204229 w 408458"/>
                <a:gd name="connsiteY9" fmla="*/ 332908 h 411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8458" h="411238">
                  <a:moveTo>
                    <a:pt x="204229" y="0"/>
                  </a:moveTo>
                  <a:cubicBezTo>
                    <a:pt x="93784" y="0"/>
                    <a:pt x="0" y="88218"/>
                    <a:pt x="0" y="205619"/>
                  </a:cubicBezTo>
                  <a:cubicBezTo>
                    <a:pt x="0" y="323021"/>
                    <a:pt x="93879" y="411239"/>
                    <a:pt x="204229" y="411239"/>
                  </a:cubicBezTo>
                  <a:cubicBezTo>
                    <a:pt x="314580" y="411239"/>
                    <a:pt x="408459" y="323021"/>
                    <a:pt x="408459" y="205619"/>
                  </a:cubicBezTo>
                  <a:cubicBezTo>
                    <a:pt x="408554" y="86031"/>
                    <a:pt x="314675" y="0"/>
                    <a:pt x="204229" y="0"/>
                  </a:cubicBezTo>
                  <a:close/>
                  <a:moveTo>
                    <a:pt x="204229" y="332908"/>
                  </a:moveTo>
                  <a:cubicBezTo>
                    <a:pt x="130821" y="332908"/>
                    <a:pt x="73980" y="281669"/>
                    <a:pt x="73980" y="205619"/>
                  </a:cubicBezTo>
                  <a:cubicBezTo>
                    <a:pt x="73980" y="129570"/>
                    <a:pt x="130821" y="78331"/>
                    <a:pt x="204229" y="78331"/>
                  </a:cubicBezTo>
                  <a:cubicBezTo>
                    <a:pt x="277638" y="78331"/>
                    <a:pt x="334003" y="129570"/>
                    <a:pt x="334003" y="205619"/>
                  </a:cubicBezTo>
                  <a:cubicBezTo>
                    <a:pt x="334003" y="281669"/>
                    <a:pt x="277733" y="332908"/>
                    <a:pt x="204229" y="332908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</p:grpSp>
    </p:spTree>
    <p:extLst>
      <p:ext uri="{BB962C8B-B14F-4D97-AF65-F5344CB8AC3E}">
        <p14:creationId xmlns:p14="http://schemas.microsoft.com/office/powerpoint/2010/main" val="32660056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AA8F787-55CC-2F48-B7A8-D0CAF450CB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8977" y="631864"/>
            <a:ext cx="2731745" cy="66826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971DEADA-56B8-A146-870C-C8C7EABEE2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19450" y="2297151"/>
            <a:ext cx="5753100" cy="1478156"/>
          </a:xfrm>
        </p:spPr>
        <p:txBody>
          <a:bodyPr anchor="b">
            <a:noAutofit/>
          </a:bodyPr>
          <a:lstStyle>
            <a:lvl1pPr algn="ctr">
              <a:defRPr sz="3100">
                <a:solidFill>
                  <a:schemeClr val="accent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01B7C8D-0DF8-C241-B305-EE600C294E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29965" y="4019147"/>
            <a:ext cx="5132070" cy="1147868"/>
          </a:xfrm>
        </p:spPr>
        <p:txBody>
          <a:bodyPr>
            <a:noAutofit/>
          </a:bodyPr>
          <a:lstStyle>
            <a:lvl1pPr marL="0" indent="0" algn="ctr">
              <a:buNone/>
              <a:defRPr sz="1600" i="1">
                <a:latin typeface="Georgia" panose="020405020504050203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8171372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AC3BEA96-AAC1-AB4D-AB7B-642CB9FA896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6337641 w 12192000"/>
              <a:gd name="connsiteY0" fmla="*/ 2683118 h 6858000"/>
              <a:gd name="connsiteX1" fmla="*/ 6551799 w 12192000"/>
              <a:gd name="connsiteY1" fmla="*/ 2894239 h 6858000"/>
              <a:gd name="connsiteX2" fmla="*/ 6551799 w 12192000"/>
              <a:gd name="connsiteY2" fmla="*/ 3643033 h 6858000"/>
              <a:gd name="connsiteX3" fmla="*/ 6550280 w 12192000"/>
              <a:gd name="connsiteY3" fmla="*/ 3643033 h 6858000"/>
              <a:gd name="connsiteX4" fmla="*/ 5815155 w 12192000"/>
              <a:gd name="connsiteY4" fmla="*/ 3643033 h 6858000"/>
              <a:gd name="connsiteX5" fmla="*/ 5604034 w 12192000"/>
              <a:gd name="connsiteY5" fmla="*/ 3428875 h 6858000"/>
              <a:gd name="connsiteX6" fmla="*/ 5815155 w 12192000"/>
              <a:gd name="connsiteY6" fmla="*/ 3217755 h 6858000"/>
              <a:gd name="connsiteX7" fmla="*/ 6126520 w 12192000"/>
              <a:gd name="connsiteY7" fmla="*/ 3217755 h 6858000"/>
              <a:gd name="connsiteX8" fmla="*/ 6126520 w 12192000"/>
              <a:gd name="connsiteY8" fmla="*/ 2894239 h 6858000"/>
              <a:gd name="connsiteX9" fmla="*/ 6337641 w 12192000"/>
              <a:gd name="connsiteY9" fmla="*/ 2683118 h 6858000"/>
              <a:gd name="connsiteX10" fmla="*/ 6378650 w 12192000"/>
              <a:gd name="connsiteY10" fmla="*/ 2294292 h 6858000"/>
              <a:gd name="connsiteX11" fmla="*/ 5831862 w 12192000"/>
              <a:gd name="connsiteY11" fmla="*/ 2841079 h 6858000"/>
              <a:gd name="connsiteX12" fmla="*/ 5828825 w 12192000"/>
              <a:gd name="connsiteY12" fmla="*/ 2912465 h 6858000"/>
              <a:gd name="connsiteX13" fmla="*/ 5827306 w 12192000"/>
              <a:gd name="connsiteY13" fmla="*/ 2910946 h 6858000"/>
              <a:gd name="connsiteX14" fmla="*/ 5757439 w 12192000"/>
              <a:gd name="connsiteY14" fmla="*/ 2913984 h 6858000"/>
              <a:gd name="connsiteX15" fmla="*/ 5210651 w 12192000"/>
              <a:gd name="connsiteY15" fmla="*/ 3460771 h 6858000"/>
              <a:gd name="connsiteX16" fmla="*/ 5757439 w 12192000"/>
              <a:gd name="connsiteY16" fmla="*/ 4007558 h 6858000"/>
              <a:gd name="connsiteX17" fmla="*/ 6923918 w 12192000"/>
              <a:gd name="connsiteY17" fmla="*/ 4007558 h 6858000"/>
              <a:gd name="connsiteX18" fmla="*/ 6923918 w 12192000"/>
              <a:gd name="connsiteY18" fmla="*/ 2841079 h 6858000"/>
              <a:gd name="connsiteX19" fmla="*/ 6378650 w 12192000"/>
              <a:gd name="connsiteY19" fmla="*/ 2294292 h 6858000"/>
              <a:gd name="connsiteX20" fmla="*/ 6378650 w 12192000"/>
              <a:gd name="connsiteY20" fmla="*/ 1764592 h 6858000"/>
              <a:gd name="connsiteX21" fmla="*/ 6179680 w 12192000"/>
              <a:gd name="connsiteY21" fmla="*/ 1783957 h 6858000"/>
              <a:gd name="connsiteX22" fmla="*/ 5986786 w 12192000"/>
              <a:gd name="connsiteY22" fmla="*/ 1841673 h 6858000"/>
              <a:gd name="connsiteX23" fmla="*/ 5804523 w 12192000"/>
              <a:gd name="connsiteY23" fmla="*/ 1937361 h 6858000"/>
              <a:gd name="connsiteX24" fmla="*/ 5977672 w 12192000"/>
              <a:gd name="connsiteY24" fmla="*/ 2198604 h 6858000"/>
              <a:gd name="connsiteX25" fmla="*/ 6103737 w 12192000"/>
              <a:gd name="connsiteY25" fmla="*/ 2131774 h 6858000"/>
              <a:gd name="connsiteX26" fmla="*/ 6238915 w 12192000"/>
              <a:gd name="connsiteY26" fmla="*/ 2092284 h 6858000"/>
              <a:gd name="connsiteX27" fmla="*/ 6518384 w 12192000"/>
              <a:gd name="connsiteY27" fmla="*/ 2092284 h 6858000"/>
              <a:gd name="connsiteX28" fmla="*/ 6653562 w 12192000"/>
              <a:gd name="connsiteY28" fmla="*/ 2131774 h 6858000"/>
              <a:gd name="connsiteX29" fmla="*/ 6779627 w 12192000"/>
              <a:gd name="connsiteY29" fmla="*/ 2198604 h 6858000"/>
              <a:gd name="connsiteX30" fmla="*/ 6952777 w 12192000"/>
              <a:gd name="connsiteY30" fmla="*/ 1937361 h 6858000"/>
              <a:gd name="connsiteX31" fmla="*/ 6770514 w 12192000"/>
              <a:gd name="connsiteY31" fmla="*/ 1841673 h 6858000"/>
              <a:gd name="connsiteX32" fmla="*/ 6577620 w 12192000"/>
              <a:gd name="connsiteY32" fmla="*/ 1783957 h 6858000"/>
              <a:gd name="connsiteX33" fmla="*/ 6378650 w 12192000"/>
              <a:gd name="connsiteY33" fmla="*/ 1764592 h 6858000"/>
              <a:gd name="connsiteX34" fmla="*/ 0 w 12192000"/>
              <a:gd name="connsiteY34" fmla="*/ 0 h 6858000"/>
              <a:gd name="connsiteX35" fmla="*/ 12192000 w 12192000"/>
              <a:gd name="connsiteY35" fmla="*/ 0 h 6858000"/>
              <a:gd name="connsiteX36" fmla="*/ 12192000 w 12192000"/>
              <a:gd name="connsiteY36" fmla="*/ 6858000 h 6858000"/>
              <a:gd name="connsiteX37" fmla="*/ 0 w 12192000"/>
              <a:gd name="connsiteY3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2192000" h="6858000">
                <a:moveTo>
                  <a:pt x="6337641" y="2683118"/>
                </a:moveTo>
                <a:cubicBezTo>
                  <a:pt x="6453074" y="2683118"/>
                  <a:pt x="6551799" y="2777287"/>
                  <a:pt x="6551799" y="2894239"/>
                </a:cubicBezTo>
                <a:lnTo>
                  <a:pt x="6551799" y="3643033"/>
                </a:lnTo>
                <a:lnTo>
                  <a:pt x="6550280" y="3643033"/>
                </a:lnTo>
                <a:lnTo>
                  <a:pt x="5815155" y="3643033"/>
                </a:lnTo>
                <a:cubicBezTo>
                  <a:pt x="5699722" y="3643033"/>
                  <a:pt x="5604034" y="3545827"/>
                  <a:pt x="5604034" y="3428875"/>
                </a:cubicBezTo>
                <a:cubicBezTo>
                  <a:pt x="5604034" y="3313442"/>
                  <a:pt x="5698203" y="3217755"/>
                  <a:pt x="5815155" y="3217755"/>
                </a:cubicBezTo>
                <a:lnTo>
                  <a:pt x="6126520" y="3217755"/>
                </a:lnTo>
                <a:lnTo>
                  <a:pt x="6126520" y="2894239"/>
                </a:lnTo>
                <a:cubicBezTo>
                  <a:pt x="6126520" y="2777287"/>
                  <a:pt x="6220689" y="2683118"/>
                  <a:pt x="6337641" y="2683118"/>
                </a:cubicBezTo>
                <a:close/>
                <a:moveTo>
                  <a:pt x="6378650" y="2294292"/>
                </a:moveTo>
                <a:cubicBezTo>
                  <a:pt x="6076398" y="2294292"/>
                  <a:pt x="5831862" y="2538827"/>
                  <a:pt x="5831862" y="2841079"/>
                </a:cubicBezTo>
                <a:lnTo>
                  <a:pt x="5828825" y="2912465"/>
                </a:lnTo>
                <a:lnTo>
                  <a:pt x="5827306" y="2910946"/>
                </a:lnTo>
                <a:lnTo>
                  <a:pt x="5757439" y="2913984"/>
                </a:lnTo>
                <a:cubicBezTo>
                  <a:pt x="5455187" y="2913984"/>
                  <a:pt x="5210651" y="3158519"/>
                  <a:pt x="5210651" y="3460771"/>
                </a:cubicBezTo>
                <a:cubicBezTo>
                  <a:pt x="5210651" y="3763023"/>
                  <a:pt x="5455187" y="4007558"/>
                  <a:pt x="5757439" y="4007558"/>
                </a:cubicBezTo>
                <a:lnTo>
                  <a:pt x="6923918" y="4007558"/>
                </a:lnTo>
                <a:lnTo>
                  <a:pt x="6923918" y="2841079"/>
                </a:lnTo>
                <a:cubicBezTo>
                  <a:pt x="6925437" y="2538827"/>
                  <a:pt x="6680902" y="2294292"/>
                  <a:pt x="6378650" y="2294292"/>
                </a:cubicBezTo>
                <a:close/>
                <a:moveTo>
                  <a:pt x="6378650" y="1764592"/>
                </a:moveTo>
                <a:cubicBezTo>
                  <a:pt x="6311820" y="1764592"/>
                  <a:pt x="6244991" y="1771047"/>
                  <a:pt x="6179680" y="1783957"/>
                </a:cubicBezTo>
                <a:cubicBezTo>
                  <a:pt x="6112850" y="1796108"/>
                  <a:pt x="6049059" y="1815853"/>
                  <a:pt x="5986786" y="1841673"/>
                </a:cubicBezTo>
                <a:cubicBezTo>
                  <a:pt x="5922994" y="1867494"/>
                  <a:pt x="5862240" y="1899390"/>
                  <a:pt x="5804523" y="1937361"/>
                </a:cubicBezTo>
                <a:lnTo>
                  <a:pt x="5977672" y="2198604"/>
                </a:lnTo>
                <a:cubicBezTo>
                  <a:pt x="6017163" y="2172783"/>
                  <a:pt x="6059691" y="2150001"/>
                  <a:pt x="6103737" y="2131774"/>
                </a:cubicBezTo>
                <a:cubicBezTo>
                  <a:pt x="6147784" y="2113548"/>
                  <a:pt x="6193350" y="2099879"/>
                  <a:pt x="6238915" y="2092284"/>
                </a:cubicBezTo>
                <a:cubicBezTo>
                  <a:pt x="6330046" y="2074058"/>
                  <a:pt x="6427253" y="2074058"/>
                  <a:pt x="6518384" y="2092284"/>
                </a:cubicBezTo>
                <a:cubicBezTo>
                  <a:pt x="6563950" y="2101397"/>
                  <a:pt x="6609516" y="2115067"/>
                  <a:pt x="6653562" y="2131774"/>
                </a:cubicBezTo>
                <a:cubicBezTo>
                  <a:pt x="6697609" y="2150001"/>
                  <a:pt x="6740137" y="2172783"/>
                  <a:pt x="6779627" y="2198604"/>
                </a:cubicBezTo>
                <a:lnTo>
                  <a:pt x="6952777" y="1937361"/>
                </a:lnTo>
                <a:cubicBezTo>
                  <a:pt x="6895060" y="1899390"/>
                  <a:pt x="6834306" y="1867494"/>
                  <a:pt x="6770514" y="1841673"/>
                </a:cubicBezTo>
                <a:cubicBezTo>
                  <a:pt x="6708241" y="1815853"/>
                  <a:pt x="6642930" y="1797627"/>
                  <a:pt x="6577620" y="1783957"/>
                </a:cubicBezTo>
                <a:cubicBezTo>
                  <a:pt x="6512309" y="1771047"/>
                  <a:pt x="6445479" y="1764592"/>
                  <a:pt x="6378650" y="1764592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i-FI"/>
              <a:t>Lisää kuva napsauttamalla kuvaketta</a:t>
            </a:r>
            <a:endParaRPr lang="en-FI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13ED1F3-2D68-AD44-BACA-1D62A783E8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19450" y="4759132"/>
            <a:ext cx="5753100" cy="1478156"/>
          </a:xfrm>
        </p:spPr>
        <p:txBody>
          <a:bodyPr anchor="b">
            <a:noAutofit/>
          </a:bodyPr>
          <a:lstStyle>
            <a:lvl1pPr algn="ctr">
              <a:defRPr sz="31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097124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AC3BEA96-AAC1-AB4D-AB7B-642CB9FA896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6337641 w 12192000"/>
              <a:gd name="connsiteY0" fmla="*/ 2683118 h 6858000"/>
              <a:gd name="connsiteX1" fmla="*/ 6551799 w 12192000"/>
              <a:gd name="connsiteY1" fmla="*/ 2894239 h 6858000"/>
              <a:gd name="connsiteX2" fmla="*/ 6551799 w 12192000"/>
              <a:gd name="connsiteY2" fmla="*/ 3643033 h 6858000"/>
              <a:gd name="connsiteX3" fmla="*/ 6550280 w 12192000"/>
              <a:gd name="connsiteY3" fmla="*/ 3643033 h 6858000"/>
              <a:gd name="connsiteX4" fmla="*/ 5815155 w 12192000"/>
              <a:gd name="connsiteY4" fmla="*/ 3643033 h 6858000"/>
              <a:gd name="connsiteX5" fmla="*/ 5604034 w 12192000"/>
              <a:gd name="connsiteY5" fmla="*/ 3428875 h 6858000"/>
              <a:gd name="connsiteX6" fmla="*/ 5815155 w 12192000"/>
              <a:gd name="connsiteY6" fmla="*/ 3217755 h 6858000"/>
              <a:gd name="connsiteX7" fmla="*/ 6126520 w 12192000"/>
              <a:gd name="connsiteY7" fmla="*/ 3217755 h 6858000"/>
              <a:gd name="connsiteX8" fmla="*/ 6126520 w 12192000"/>
              <a:gd name="connsiteY8" fmla="*/ 2894239 h 6858000"/>
              <a:gd name="connsiteX9" fmla="*/ 6337641 w 12192000"/>
              <a:gd name="connsiteY9" fmla="*/ 2683118 h 6858000"/>
              <a:gd name="connsiteX10" fmla="*/ 6378650 w 12192000"/>
              <a:gd name="connsiteY10" fmla="*/ 2294292 h 6858000"/>
              <a:gd name="connsiteX11" fmla="*/ 5831862 w 12192000"/>
              <a:gd name="connsiteY11" fmla="*/ 2841079 h 6858000"/>
              <a:gd name="connsiteX12" fmla="*/ 5828825 w 12192000"/>
              <a:gd name="connsiteY12" fmla="*/ 2912465 h 6858000"/>
              <a:gd name="connsiteX13" fmla="*/ 5827306 w 12192000"/>
              <a:gd name="connsiteY13" fmla="*/ 2910946 h 6858000"/>
              <a:gd name="connsiteX14" fmla="*/ 5757439 w 12192000"/>
              <a:gd name="connsiteY14" fmla="*/ 2913984 h 6858000"/>
              <a:gd name="connsiteX15" fmla="*/ 5210651 w 12192000"/>
              <a:gd name="connsiteY15" fmla="*/ 3460771 h 6858000"/>
              <a:gd name="connsiteX16" fmla="*/ 5757439 w 12192000"/>
              <a:gd name="connsiteY16" fmla="*/ 4007558 h 6858000"/>
              <a:gd name="connsiteX17" fmla="*/ 6923918 w 12192000"/>
              <a:gd name="connsiteY17" fmla="*/ 4007558 h 6858000"/>
              <a:gd name="connsiteX18" fmla="*/ 6923918 w 12192000"/>
              <a:gd name="connsiteY18" fmla="*/ 2841079 h 6858000"/>
              <a:gd name="connsiteX19" fmla="*/ 6378650 w 12192000"/>
              <a:gd name="connsiteY19" fmla="*/ 2294292 h 6858000"/>
              <a:gd name="connsiteX20" fmla="*/ 6378650 w 12192000"/>
              <a:gd name="connsiteY20" fmla="*/ 1764592 h 6858000"/>
              <a:gd name="connsiteX21" fmla="*/ 6179680 w 12192000"/>
              <a:gd name="connsiteY21" fmla="*/ 1783957 h 6858000"/>
              <a:gd name="connsiteX22" fmla="*/ 5986786 w 12192000"/>
              <a:gd name="connsiteY22" fmla="*/ 1841673 h 6858000"/>
              <a:gd name="connsiteX23" fmla="*/ 5804523 w 12192000"/>
              <a:gd name="connsiteY23" fmla="*/ 1937361 h 6858000"/>
              <a:gd name="connsiteX24" fmla="*/ 5977672 w 12192000"/>
              <a:gd name="connsiteY24" fmla="*/ 2198604 h 6858000"/>
              <a:gd name="connsiteX25" fmla="*/ 6103737 w 12192000"/>
              <a:gd name="connsiteY25" fmla="*/ 2131774 h 6858000"/>
              <a:gd name="connsiteX26" fmla="*/ 6238915 w 12192000"/>
              <a:gd name="connsiteY26" fmla="*/ 2092284 h 6858000"/>
              <a:gd name="connsiteX27" fmla="*/ 6518384 w 12192000"/>
              <a:gd name="connsiteY27" fmla="*/ 2092284 h 6858000"/>
              <a:gd name="connsiteX28" fmla="*/ 6653562 w 12192000"/>
              <a:gd name="connsiteY28" fmla="*/ 2131774 h 6858000"/>
              <a:gd name="connsiteX29" fmla="*/ 6779627 w 12192000"/>
              <a:gd name="connsiteY29" fmla="*/ 2198604 h 6858000"/>
              <a:gd name="connsiteX30" fmla="*/ 6952777 w 12192000"/>
              <a:gd name="connsiteY30" fmla="*/ 1937361 h 6858000"/>
              <a:gd name="connsiteX31" fmla="*/ 6770514 w 12192000"/>
              <a:gd name="connsiteY31" fmla="*/ 1841673 h 6858000"/>
              <a:gd name="connsiteX32" fmla="*/ 6577620 w 12192000"/>
              <a:gd name="connsiteY32" fmla="*/ 1783957 h 6858000"/>
              <a:gd name="connsiteX33" fmla="*/ 6378650 w 12192000"/>
              <a:gd name="connsiteY33" fmla="*/ 1764592 h 6858000"/>
              <a:gd name="connsiteX34" fmla="*/ 0 w 12192000"/>
              <a:gd name="connsiteY34" fmla="*/ 0 h 6858000"/>
              <a:gd name="connsiteX35" fmla="*/ 12192000 w 12192000"/>
              <a:gd name="connsiteY35" fmla="*/ 0 h 6858000"/>
              <a:gd name="connsiteX36" fmla="*/ 12192000 w 12192000"/>
              <a:gd name="connsiteY36" fmla="*/ 6858000 h 6858000"/>
              <a:gd name="connsiteX37" fmla="*/ 0 w 12192000"/>
              <a:gd name="connsiteY3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2192000" h="6858000">
                <a:moveTo>
                  <a:pt x="6337641" y="2683118"/>
                </a:moveTo>
                <a:cubicBezTo>
                  <a:pt x="6453074" y="2683118"/>
                  <a:pt x="6551799" y="2777287"/>
                  <a:pt x="6551799" y="2894239"/>
                </a:cubicBezTo>
                <a:lnTo>
                  <a:pt x="6551799" y="3643033"/>
                </a:lnTo>
                <a:lnTo>
                  <a:pt x="6550280" y="3643033"/>
                </a:lnTo>
                <a:lnTo>
                  <a:pt x="5815155" y="3643033"/>
                </a:lnTo>
                <a:cubicBezTo>
                  <a:pt x="5699722" y="3643033"/>
                  <a:pt x="5604034" y="3545827"/>
                  <a:pt x="5604034" y="3428875"/>
                </a:cubicBezTo>
                <a:cubicBezTo>
                  <a:pt x="5604034" y="3313442"/>
                  <a:pt x="5698203" y="3217755"/>
                  <a:pt x="5815155" y="3217755"/>
                </a:cubicBezTo>
                <a:lnTo>
                  <a:pt x="6126520" y="3217755"/>
                </a:lnTo>
                <a:lnTo>
                  <a:pt x="6126520" y="2894239"/>
                </a:lnTo>
                <a:cubicBezTo>
                  <a:pt x="6126520" y="2777287"/>
                  <a:pt x="6220689" y="2683118"/>
                  <a:pt x="6337641" y="2683118"/>
                </a:cubicBezTo>
                <a:close/>
                <a:moveTo>
                  <a:pt x="6378650" y="2294292"/>
                </a:moveTo>
                <a:cubicBezTo>
                  <a:pt x="6076398" y="2294292"/>
                  <a:pt x="5831862" y="2538827"/>
                  <a:pt x="5831862" y="2841079"/>
                </a:cubicBezTo>
                <a:lnTo>
                  <a:pt x="5828825" y="2912465"/>
                </a:lnTo>
                <a:lnTo>
                  <a:pt x="5827306" y="2910946"/>
                </a:lnTo>
                <a:lnTo>
                  <a:pt x="5757439" y="2913984"/>
                </a:lnTo>
                <a:cubicBezTo>
                  <a:pt x="5455187" y="2913984"/>
                  <a:pt x="5210651" y="3158519"/>
                  <a:pt x="5210651" y="3460771"/>
                </a:cubicBezTo>
                <a:cubicBezTo>
                  <a:pt x="5210651" y="3763023"/>
                  <a:pt x="5455187" y="4007558"/>
                  <a:pt x="5757439" y="4007558"/>
                </a:cubicBezTo>
                <a:lnTo>
                  <a:pt x="6923918" y="4007558"/>
                </a:lnTo>
                <a:lnTo>
                  <a:pt x="6923918" y="2841079"/>
                </a:lnTo>
                <a:cubicBezTo>
                  <a:pt x="6925437" y="2538827"/>
                  <a:pt x="6680902" y="2294292"/>
                  <a:pt x="6378650" y="2294292"/>
                </a:cubicBezTo>
                <a:close/>
                <a:moveTo>
                  <a:pt x="6378650" y="1764592"/>
                </a:moveTo>
                <a:cubicBezTo>
                  <a:pt x="6311820" y="1764592"/>
                  <a:pt x="6244991" y="1771047"/>
                  <a:pt x="6179680" y="1783957"/>
                </a:cubicBezTo>
                <a:cubicBezTo>
                  <a:pt x="6112850" y="1796108"/>
                  <a:pt x="6049059" y="1815853"/>
                  <a:pt x="5986786" y="1841673"/>
                </a:cubicBezTo>
                <a:cubicBezTo>
                  <a:pt x="5922994" y="1867494"/>
                  <a:pt x="5862240" y="1899390"/>
                  <a:pt x="5804523" y="1937361"/>
                </a:cubicBezTo>
                <a:lnTo>
                  <a:pt x="5977672" y="2198604"/>
                </a:lnTo>
                <a:cubicBezTo>
                  <a:pt x="6017163" y="2172783"/>
                  <a:pt x="6059691" y="2150001"/>
                  <a:pt x="6103737" y="2131774"/>
                </a:cubicBezTo>
                <a:cubicBezTo>
                  <a:pt x="6147784" y="2113548"/>
                  <a:pt x="6193350" y="2099879"/>
                  <a:pt x="6238915" y="2092284"/>
                </a:cubicBezTo>
                <a:cubicBezTo>
                  <a:pt x="6330046" y="2074058"/>
                  <a:pt x="6427253" y="2074058"/>
                  <a:pt x="6518384" y="2092284"/>
                </a:cubicBezTo>
                <a:cubicBezTo>
                  <a:pt x="6563950" y="2101397"/>
                  <a:pt x="6609516" y="2115067"/>
                  <a:pt x="6653562" y="2131774"/>
                </a:cubicBezTo>
                <a:cubicBezTo>
                  <a:pt x="6697609" y="2150001"/>
                  <a:pt x="6740137" y="2172783"/>
                  <a:pt x="6779627" y="2198604"/>
                </a:cubicBezTo>
                <a:lnTo>
                  <a:pt x="6952777" y="1937361"/>
                </a:lnTo>
                <a:cubicBezTo>
                  <a:pt x="6895060" y="1899390"/>
                  <a:pt x="6834306" y="1867494"/>
                  <a:pt x="6770514" y="1841673"/>
                </a:cubicBezTo>
                <a:cubicBezTo>
                  <a:pt x="6708241" y="1815853"/>
                  <a:pt x="6642930" y="1797627"/>
                  <a:pt x="6577620" y="1783957"/>
                </a:cubicBezTo>
                <a:cubicBezTo>
                  <a:pt x="6512309" y="1771047"/>
                  <a:pt x="6445479" y="1764592"/>
                  <a:pt x="6378650" y="1764592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i-FI"/>
              <a:t>Lisää kuva napsauttamalla kuvaketta</a:t>
            </a:r>
            <a:endParaRPr lang="en-FI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13ED1F3-2D68-AD44-BACA-1D62A783E8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19450" y="4759132"/>
            <a:ext cx="5753100" cy="1478156"/>
          </a:xfrm>
        </p:spPr>
        <p:txBody>
          <a:bodyPr anchor="b">
            <a:noAutofit/>
          </a:bodyPr>
          <a:lstStyle>
            <a:lvl1pPr algn="ctr">
              <a:defRPr sz="31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E49B2D75-B229-0944-8547-4DA3CEBB1F66}"/>
              </a:ext>
            </a:extLst>
          </p:cNvPr>
          <p:cNvSpPr/>
          <p:nvPr userDrawn="1"/>
        </p:nvSpPr>
        <p:spPr>
          <a:xfrm>
            <a:off x="5220181" y="1770806"/>
            <a:ext cx="1739418" cy="2237125"/>
          </a:xfrm>
          <a:custGeom>
            <a:avLst/>
            <a:gdLst>
              <a:gd name="connsiteX0" fmla="*/ 333794 w 516964"/>
              <a:gd name="connsiteY0" fmla="*/ 272847 h 664885"/>
              <a:gd name="connsiteX1" fmla="*/ 271234 w 516964"/>
              <a:gd name="connsiteY1" fmla="*/ 335309 h 664885"/>
              <a:gd name="connsiteX2" fmla="*/ 271234 w 516964"/>
              <a:gd name="connsiteY2" fmla="*/ 431257 h 664885"/>
              <a:gd name="connsiteX3" fmla="*/ 178881 w 516964"/>
              <a:gd name="connsiteY3" fmla="*/ 431257 h 664885"/>
              <a:gd name="connsiteX4" fmla="*/ 116320 w 516964"/>
              <a:gd name="connsiteY4" fmla="*/ 493720 h 664885"/>
              <a:gd name="connsiteX5" fmla="*/ 178881 w 516964"/>
              <a:gd name="connsiteY5" fmla="*/ 557084 h 664885"/>
              <a:gd name="connsiteX6" fmla="*/ 397258 w 516964"/>
              <a:gd name="connsiteY6" fmla="*/ 557084 h 664885"/>
              <a:gd name="connsiteX7" fmla="*/ 397529 w 516964"/>
              <a:gd name="connsiteY7" fmla="*/ 557309 h 664885"/>
              <a:gd name="connsiteX8" fmla="*/ 397258 w 516964"/>
              <a:gd name="connsiteY8" fmla="*/ 335309 h 664885"/>
              <a:gd name="connsiteX9" fmla="*/ 333794 w 516964"/>
              <a:gd name="connsiteY9" fmla="*/ 272847 h 664885"/>
              <a:gd name="connsiteX10" fmla="*/ 346433 w 516964"/>
              <a:gd name="connsiteY10" fmla="*/ 156799 h 664885"/>
              <a:gd name="connsiteX11" fmla="*/ 508749 w 516964"/>
              <a:gd name="connsiteY11" fmla="*/ 318860 h 664885"/>
              <a:gd name="connsiteX12" fmla="*/ 508884 w 516964"/>
              <a:gd name="connsiteY12" fmla="*/ 664885 h 664885"/>
              <a:gd name="connsiteX13" fmla="*/ 162316 w 516964"/>
              <a:gd name="connsiteY13" fmla="*/ 664704 h 664885"/>
              <a:gd name="connsiteX14" fmla="*/ 0 w 516964"/>
              <a:gd name="connsiteY14" fmla="*/ 502643 h 664885"/>
              <a:gd name="connsiteX15" fmla="*/ 162316 w 516964"/>
              <a:gd name="connsiteY15" fmla="*/ 340582 h 664885"/>
              <a:gd name="connsiteX16" fmla="*/ 183079 w 516964"/>
              <a:gd name="connsiteY16" fmla="*/ 339591 h 664885"/>
              <a:gd name="connsiteX17" fmla="*/ 183305 w 516964"/>
              <a:gd name="connsiteY17" fmla="*/ 339816 h 664885"/>
              <a:gd name="connsiteX18" fmla="*/ 184117 w 516964"/>
              <a:gd name="connsiteY18" fmla="*/ 318860 h 664885"/>
              <a:gd name="connsiteX19" fmla="*/ 346433 w 516964"/>
              <a:gd name="connsiteY19" fmla="*/ 156799 h 664885"/>
              <a:gd name="connsiteX20" fmla="*/ 346225 w 516964"/>
              <a:gd name="connsiteY20" fmla="*/ 0 h 664885"/>
              <a:gd name="connsiteX21" fmla="*/ 405428 w 516964"/>
              <a:gd name="connsiteY21" fmla="*/ 5645 h 664885"/>
              <a:gd name="connsiteX22" fmla="*/ 462934 w 516964"/>
              <a:gd name="connsiteY22" fmla="*/ 22680 h 664885"/>
              <a:gd name="connsiteX23" fmla="*/ 516964 w 516964"/>
              <a:gd name="connsiteY23" fmla="*/ 51072 h 664885"/>
              <a:gd name="connsiteX24" fmla="*/ 465597 w 516964"/>
              <a:gd name="connsiteY24" fmla="*/ 128722 h 664885"/>
              <a:gd name="connsiteX25" fmla="*/ 427907 w 516964"/>
              <a:gd name="connsiteY25" fmla="*/ 108893 h 664885"/>
              <a:gd name="connsiteX26" fmla="*/ 387689 w 516964"/>
              <a:gd name="connsiteY26" fmla="*/ 96995 h 664885"/>
              <a:gd name="connsiteX27" fmla="*/ 304726 w 516964"/>
              <a:gd name="connsiteY27" fmla="*/ 96995 h 664885"/>
              <a:gd name="connsiteX28" fmla="*/ 264553 w 516964"/>
              <a:gd name="connsiteY28" fmla="*/ 108893 h 664885"/>
              <a:gd name="connsiteX29" fmla="*/ 226863 w 516964"/>
              <a:gd name="connsiteY29" fmla="*/ 128722 h 664885"/>
              <a:gd name="connsiteX30" fmla="*/ 175496 w 516964"/>
              <a:gd name="connsiteY30" fmla="*/ 51072 h 664885"/>
              <a:gd name="connsiteX31" fmla="*/ 229526 w 516964"/>
              <a:gd name="connsiteY31" fmla="*/ 22680 h 664885"/>
              <a:gd name="connsiteX32" fmla="*/ 286987 w 516964"/>
              <a:gd name="connsiteY32" fmla="*/ 5645 h 664885"/>
              <a:gd name="connsiteX33" fmla="*/ 346225 w 516964"/>
              <a:gd name="connsiteY33" fmla="*/ 0 h 664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516964" h="664885">
                <a:moveTo>
                  <a:pt x="333794" y="272847"/>
                </a:moveTo>
                <a:cubicBezTo>
                  <a:pt x="299219" y="272847"/>
                  <a:pt x="271234" y="300833"/>
                  <a:pt x="271234" y="335309"/>
                </a:cubicBezTo>
                <a:lnTo>
                  <a:pt x="271234" y="431257"/>
                </a:lnTo>
                <a:lnTo>
                  <a:pt x="178881" y="431257"/>
                </a:lnTo>
                <a:cubicBezTo>
                  <a:pt x="144351" y="431257"/>
                  <a:pt x="116320" y="459244"/>
                  <a:pt x="116320" y="493720"/>
                </a:cubicBezTo>
                <a:cubicBezTo>
                  <a:pt x="116320" y="528196"/>
                  <a:pt x="144351" y="557084"/>
                  <a:pt x="178881" y="557084"/>
                </a:cubicBezTo>
                <a:lnTo>
                  <a:pt x="397258" y="557084"/>
                </a:lnTo>
                <a:lnTo>
                  <a:pt x="397529" y="557309"/>
                </a:lnTo>
                <a:lnTo>
                  <a:pt x="397258" y="335309"/>
                </a:lnTo>
                <a:cubicBezTo>
                  <a:pt x="397258" y="300833"/>
                  <a:pt x="368325" y="272847"/>
                  <a:pt x="333794" y="272847"/>
                </a:cubicBezTo>
                <a:close/>
                <a:moveTo>
                  <a:pt x="346433" y="156799"/>
                </a:moveTo>
                <a:cubicBezTo>
                  <a:pt x="436077" y="156799"/>
                  <a:pt x="508749" y="229357"/>
                  <a:pt x="508749" y="318860"/>
                </a:cubicBezTo>
                <a:lnTo>
                  <a:pt x="508884" y="664885"/>
                </a:lnTo>
                <a:lnTo>
                  <a:pt x="162316" y="664704"/>
                </a:lnTo>
                <a:cubicBezTo>
                  <a:pt x="72672" y="664704"/>
                  <a:pt x="0" y="592146"/>
                  <a:pt x="0" y="502643"/>
                </a:cubicBezTo>
                <a:cubicBezTo>
                  <a:pt x="0" y="413140"/>
                  <a:pt x="72672" y="340582"/>
                  <a:pt x="162316" y="340582"/>
                </a:cubicBezTo>
                <a:lnTo>
                  <a:pt x="183079" y="339591"/>
                </a:lnTo>
                <a:lnTo>
                  <a:pt x="183305" y="339816"/>
                </a:lnTo>
                <a:lnTo>
                  <a:pt x="184117" y="318860"/>
                </a:lnTo>
                <a:cubicBezTo>
                  <a:pt x="184117" y="229357"/>
                  <a:pt x="256789" y="156799"/>
                  <a:pt x="346433" y="156799"/>
                </a:cubicBezTo>
                <a:close/>
                <a:moveTo>
                  <a:pt x="346225" y="0"/>
                </a:moveTo>
                <a:cubicBezTo>
                  <a:pt x="366113" y="0"/>
                  <a:pt x="385997" y="1882"/>
                  <a:pt x="405428" y="5645"/>
                </a:cubicBezTo>
                <a:cubicBezTo>
                  <a:pt x="425108" y="9430"/>
                  <a:pt x="444473" y="15199"/>
                  <a:pt x="462934" y="22680"/>
                </a:cubicBezTo>
                <a:cubicBezTo>
                  <a:pt x="481802" y="30296"/>
                  <a:pt x="499947" y="39851"/>
                  <a:pt x="516964" y="51072"/>
                </a:cubicBezTo>
                <a:lnTo>
                  <a:pt x="465597" y="128722"/>
                </a:lnTo>
                <a:cubicBezTo>
                  <a:pt x="453726" y="120880"/>
                  <a:pt x="441042" y="114256"/>
                  <a:pt x="427907" y="108893"/>
                </a:cubicBezTo>
                <a:cubicBezTo>
                  <a:pt x="414998" y="103665"/>
                  <a:pt x="401411" y="99654"/>
                  <a:pt x="387689" y="96995"/>
                </a:cubicBezTo>
                <a:cubicBezTo>
                  <a:pt x="360516" y="91767"/>
                  <a:pt x="331989" y="91767"/>
                  <a:pt x="304726" y="96995"/>
                </a:cubicBezTo>
                <a:cubicBezTo>
                  <a:pt x="291004" y="99654"/>
                  <a:pt x="277463" y="103710"/>
                  <a:pt x="264553" y="108893"/>
                </a:cubicBezTo>
                <a:cubicBezTo>
                  <a:pt x="251373" y="114256"/>
                  <a:pt x="238689" y="120925"/>
                  <a:pt x="226863" y="128722"/>
                </a:cubicBezTo>
                <a:lnTo>
                  <a:pt x="175496" y="51072"/>
                </a:lnTo>
                <a:cubicBezTo>
                  <a:pt x="192468" y="39851"/>
                  <a:pt x="210658" y="30296"/>
                  <a:pt x="229526" y="22680"/>
                </a:cubicBezTo>
                <a:cubicBezTo>
                  <a:pt x="247987" y="15199"/>
                  <a:pt x="267352" y="9430"/>
                  <a:pt x="286987" y="5645"/>
                </a:cubicBezTo>
                <a:cubicBezTo>
                  <a:pt x="306441" y="1882"/>
                  <a:pt x="326336" y="0"/>
                  <a:pt x="346225" y="0"/>
                </a:cubicBezTo>
                <a:close/>
              </a:path>
            </a:pathLst>
          </a:custGeom>
          <a:solidFill>
            <a:schemeClr val="bg1"/>
          </a:solidFill>
          <a:ln w="951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000838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E8FC6-76EC-984E-9773-C5DBB6E0A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0000" y="1404000"/>
            <a:ext cx="7632000" cy="4050000"/>
          </a:xfrm>
        </p:spPr>
        <p:txBody>
          <a:bodyPr lIns="90000" anchor="ctr">
            <a:noAutofit/>
          </a:bodyPr>
          <a:lstStyle>
            <a:lvl1pPr algn="ctr">
              <a:defRPr sz="4800" b="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5D02C7-56AD-864F-92B3-D2D0DE206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GB"/>
              <a:t>sydan.fi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010359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7CF2AA-837E-3C4A-B91E-EDE6387EA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000" y="522000"/>
            <a:ext cx="11157638" cy="11592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73ED84-8824-B644-8FF5-06DB6FFFB9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1332" y="1800000"/>
            <a:ext cx="11157638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985D77-5875-E241-835A-1B0127A3FD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1332" y="6369012"/>
            <a:ext cx="895767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000">
                <a:solidFill>
                  <a:schemeClr val="accent2"/>
                </a:solidFill>
              </a:defRPr>
            </a:lvl1pPr>
          </a:lstStyle>
          <a:p>
            <a:r>
              <a:rPr lang="en-GB"/>
              <a:t>sydan.fi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313044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50" r:id="rId2"/>
    <p:sldLayoutId id="2147483663" r:id="rId3"/>
    <p:sldLayoutId id="2147483678" r:id="rId4"/>
    <p:sldLayoutId id="2147483681" r:id="rId5"/>
    <p:sldLayoutId id="2147483660" r:id="rId6"/>
    <p:sldLayoutId id="2147483671" r:id="rId7"/>
    <p:sldLayoutId id="2147483682" r:id="rId8"/>
    <p:sldLayoutId id="2147483669" r:id="rId9"/>
    <p:sldLayoutId id="2147483668" r:id="rId10"/>
    <p:sldLayoutId id="2147483674" r:id="rId11"/>
    <p:sldLayoutId id="2147483652" r:id="rId12"/>
    <p:sldLayoutId id="2147483653" r:id="rId13"/>
    <p:sldLayoutId id="2147483654" r:id="rId14"/>
    <p:sldLayoutId id="2147483655" r:id="rId15"/>
    <p:sldLayoutId id="2147483656" r:id="rId16"/>
    <p:sldLayoutId id="2147483657" r:id="rId17"/>
    <p:sldLayoutId id="2147483662" r:id="rId18"/>
    <p:sldLayoutId id="2147483672" r:id="rId19"/>
    <p:sldLayoutId id="2147483698" r:id="rId20"/>
    <p:sldLayoutId id="2147483691" r:id="rId21"/>
    <p:sldLayoutId id="2147483694" r:id="rId22"/>
    <p:sldLayoutId id="2147483701" r:id="rId23"/>
    <p:sldLayoutId id="2147483706" r:id="rId24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100" b="1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10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10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10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10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10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93" userDrawn="1">
          <p15:clr>
            <a:srgbClr val="F26B43"/>
          </p15:clr>
        </p15:guide>
        <p15:guide id="2" orient="horz" pos="391" userDrawn="1">
          <p15:clr>
            <a:srgbClr val="F26B43"/>
          </p15:clr>
        </p15:guide>
        <p15:guide id="3" orient="horz" pos="3929" userDrawn="1">
          <p15:clr>
            <a:srgbClr val="F26B43"/>
          </p15:clr>
        </p15:guide>
        <p15:guide id="4" pos="7287" userDrawn="1">
          <p15:clr>
            <a:srgbClr val="F26B43"/>
          </p15:clr>
        </p15:guide>
        <p15:guide id="5" orient="horz" pos="4156" userDrawn="1">
          <p15:clr>
            <a:srgbClr val="F26B43"/>
          </p15:clr>
        </p15:guide>
        <p15:guide id="6" pos="43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ammattilaiset.sydanmerkki.fi/ajankohtaista/tarjoiluhavikin-lahjoittaminen-ja-vastaanottaminen-koulutus-helsingin-kalasatamassa-2-6-klo-13-16" TargetMode="External"/><Relationship Id="rId3" Type="http://schemas.openxmlformats.org/officeDocument/2006/relationships/hyperlink" Target="https://www.ruokavirasto.fi/elintarvikkeet/terveytta-edistava-ruokavalio/ravitsemus--ja-ruokasuositukset/tyoaikainen-ruokailusuositus/" TargetMode="External"/><Relationship Id="rId7" Type="http://schemas.openxmlformats.org/officeDocument/2006/relationships/hyperlink" Target="https://kriteeripankki.fi/" TargetMode="External"/><Relationship Id="rId2" Type="http://schemas.openxmlformats.org/officeDocument/2006/relationships/hyperlink" Target="https://www.ruokavirasto.fi/elintarvikkeet/terveytta-edistava-ruokavalio/ravitsemus--ja-ruokasuositukset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erkko-opisto.sydan.fi/" TargetMode="External"/><Relationship Id="rId5" Type="http://schemas.openxmlformats.org/officeDocument/2006/relationships/hyperlink" Target="https://www.sydanmerkki.fi/" TargetMode="External"/><Relationship Id="rId4" Type="http://schemas.openxmlformats.org/officeDocument/2006/relationships/hyperlink" Target="https://ammattilaiset.sydanmerkki.fi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n paikkamerkki 7" descr="Kuva, joka sisältää kohteen henkilö, ruoka, ateria, pöytäastiasto&#10;&#10;Tekoälyllä luotu sisältö voi olla virheellistä.">
            <a:extLst>
              <a:ext uri="{FF2B5EF4-FFF2-40B4-BE49-F238E27FC236}">
                <a16:creationId xmlns:a16="http://schemas.microsoft.com/office/drawing/2014/main" id="{3E1762D0-BCEF-D923-249A-AF8532D3B0CD}"/>
              </a:ext>
            </a:extLst>
          </p:cNvPr>
          <p:cNvPicPr>
            <a:picLocks noGrp="1" noChangeAspect="1"/>
          </p:cNvPicPr>
          <p:nvPr>
            <p:ph type="pic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56385" y="644463"/>
            <a:ext cx="4611728" cy="5616575"/>
          </a:xfrm>
        </p:spPr>
      </p:pic>
      <p:sp>
        <p:nvSpPr>
          <p:cNvPr id="3" name="Otsikko 2">
            <a:extLst>
              <a:ext uri="{FF2B5EF4-FFF2-40B4-BE49-F238E27FC236}">
                <a16:creationId xmlns:a16="http://schemas.microsoft.com/office/drawing/2014/main" id="{99BE2543-42E4-F221-CE1D-11E4C93652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1999" y="2659789"/>
            <a:ext cx="6437601" cy="2387600"/>
          </a:xfrm>
        </p:spPr>
        <p:txBody>
          <a:bodyPr/>
          <a:lstStyle/>
          <a:p>
            <a:r>
              <a:rPr lang="fi-FI" sz="2800" dirty="0">
                <a:latin typeface="Verdana"/>
                <a:ea typeface="Verdana"/>
              </a:rPr>
              <a:t>Terveyttä ja toimintakykyä lautaselta –hanke</a:t>
            </a:r>
            <a:br>
              <a:rPr lang="fi-FI" sz="2800" dirty="0">
                <a:latin typeface="Verdana"/>
                <a:ea typeface="Verdana"/>
              </a:rPr>
            </a:br>
            <a:r>
              <a:rPr lang="fi-FI" sz="2800" dirty="0">
                <a:latin typeface="Verdana"/>
                <a:ea typeface="Verdana"/>
              </a:rPr>
              <a:t>T</a:t>
            </a:r>
            <a:r>
              <a:rPr lang="fi-FI" sz="2800" dirty="0"/>
              <a:t>oimenpiteitä työikäisten ravitsemuksen parantamiseen</a:t>
            </a:r>
            <a:br>
              <a:rPr lang="fi-FI" dirty="0"/>
            </a:br>
            <a:br>
              <a:rPr lang="fi-FI" b="0" dirty="0">
                <a:latin typeface="+mn-lt"/>
              </a:rPr>
            </a:br>
            <a:r>
              <a:rPr lang="fi-FI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Teija Keso</a:t>
            </a:r>
            <a:br>
              <a:rPr lang="fi-FI" sz="16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fi-FI" sz="16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ravitsemusasiantuntija</a:t>
            </a:r>
            <a:endParaRPr lang="fi-FI" sz="1400" b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Alaotsikko 3">
            <a:extLst>
              <a:ext uri="{FF2B5EF4-FFF2-40B4-BE49-F238E27FC236}">
                <a16:creationId xmlns:a16="http://schemas.microsoft.com/office/drawing/2014/main" id="{8B38D414-CBCA-538A-508D-A53E409399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784" y="6139053"/>
            <a:ext cx="5058253" cy="1327266"/>
          </a:xfrm>
        </p:spPr>
        <p:txBody>
          <a:bodyPr/>
          <a:lstStyle/>
          <a:p>
            <a:r>
              <a:rPr lang="fi-FI" sz="1400" dirty="0"/>
              <a:t>Sosiaali- ja terveysministeriön rahoittama ruokapalveluiden laatuaskel-hanke työikäisille. Osa Terveydeksi-ohjelmaa.</a:t>
            </a:r>
          </a:p>
        </p:txBody>
      </p:sp>
    </p:spTree>
    <p:extLst>
      <p:ext uri="{BB962C8B-B14F-4D97-AF65-F5344CB8AC3E}">
        <p14:creationId xmlns:p14="http://schemas.microsoft.com/office/powerpoint/2010/main" val="18690755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AD61F4-5014-D79A-E013-D46ADA894F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9CEB522-F41D-5880-83B5-0044FD5CB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999" y="522000"/>
            <a:ext cx="6753872" cy="1159200"/>
          </a:xfrm>
        </p:spPr>
        <p:txBody>
          <a:bodyPr/>
          <a:lstStyle/>
          <a:p>
            <a:r>
              <a:rPr lang="fi-FI" sz="2800" dirty="0"/>
              <a:t>Ruokaylijäämän hyödyntäminen</a:t>
            </a:r>
            <a:br>
              <a:rPr lang="fi-FI" sz="3600" dirty="0"/>
            </a:br>
            <a:endParaRPr lang="fi-FI" sz="28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9AE4D6D-7C9D-9B7A-63F8-202A80C3E7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7" y="1351577"/>
            <a:ext cx="5234576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i-FI" dirty="0"/>
              <a:t>Jalkautetaan ruokapalvelujen ylijääneen syömäkelpoisen ruoan hyödyntämiseen liittyviä toimintamalleja pääkaupunkiseudulla  ja lisätään valtakunnallisesti tietoisuutta toimintamalleista. </a:t>
            </a:r>
          </a:p>
          <a:p>
            <a:r>
              <a:rPr lang="fi-FI" sz="1400" b="1" dirty="0"/>
              <a:t>7.5. klo 14-15 </a:t>
            </a:r>
            <a:r>
              <a:rPr lang="fi-FI" sz="1400" b="1" dirty="0" err="1"/>
              <a:t>Teams</a:t>
            </a:r>
            <a:r>
              <a:rPr lang="fi-FI" sz="1400" b="1" dirty="0"/>
              <a:t>-info </a:t>
            </a:r>
            <a:br>
              <a:rPr lang="fi-FI" sz="1400" dirty="0"/>
            </a:br>
            <a:r>
              <a:rPr lang="fi-FI" sz="1400" dirty="0"/>
              <a:t>Tarjoiluhävikin lahjoittaminen ja vastaanottaminen</a:t>
            </a:r>
          </a:p>
          <a:p>
            <a:r>
              <a:rPr lang="fi-FI" sz="1400" b="1" dirty="0"/>
              <a:t>2.6. klo 13-16 Lähikoulutus, Helsinki </a:t>
            </a:r>
            <a:br>
              <a:rPr lang="fi-FI" sz="1400" dirty="0"/>
            </a:br>
            <a:r>
              <a:rPr lang="fi-FI" sz="1400" dirty="0"/>
              <a:t>Tarjoiluhävikin lahjoittaminen ja vastaanottaminen</a:t>
            </a:r>
            <a:endParaRPr lang="fi-FI" sz="1400" dirty="0">
              <a:ea typeface="Verdana"/>
            </a:endParaRPr>
          </a:p>
          <a:p>
            <a:r>
              <a:rPr lang="fi-FI" sz="1400" b="1" dirty="0"/>
              <a:t>11.6. klo 14-15 </a:t>
            </a:r>
            <a:r>
              <a:rPr lang="fi-FI" sz="1400" b="1" dirty="0" err="1"/>
              <a:t>Teams</a:t>
            </a:r>
            <a:r>
              <a:rPr lang="fi-FI" sz="1400" b="1" dirty="0"/>
              <a:t>-info </a:t>
            </a:r>
            <a:br>
              <a:rPr lang="fi-FI" sz="1400" dirty="0"/>
            </a:br>
            <a:r>
              <a:rPr lang="fi-FI" sz="1400" dirty="0"/>
              <a:t>Tarjoiluhävikin lahjoittaminen ja vastaanottaminen</a:t>
            </a:r>
            <a:endParaRPr lang="fi-FI" sz="1400" dirty="0">
              <a:ea typeface="Verdana"/>
            </a:endParaRPr>
          </a:p>
          <a:p>
            <a:r>
              <a:rPr lang="fi-FI" sz="1400" b="1" dirty="0"/>
              <a:t>25.8. klo 13-15.30 Etäkoulutus                 </a:t>
            </a:r>
            <a:r>
              <a:rPr lang="fi-FI" sz="1400" dirty="0"/>
              <a:t>Tarjoiluhävikin lahjoittaminen ja vastaanottaminen </a:t>
            </a:r>
            <a:endParaRPr lang="fi-FI" sz="1400" dirty="0">
              <a:ea typeface="Verdana"/>
            </a:endParaRPr>
          </a:p>
        </p:txBody>
      </p:sp>
      <p:sp>
        <p:nvSpPr>
          <p:cNvPr id="6" name="Alatunnisteen paikkamerkki 3">
            <a:extLst>
              <a:ext uri="{FF2B5EF4-FFF2-40B4-BE49-F238E27FC236}">
                <a16:creationId xmlns:a16="http://schemas.microsoft.com/office/drawing/2014/main" id="{D8C6F2C1-9DA3-88D4-12A4-71D8B09CD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1332" y="6369012"/>
            <a:ext cx="8957673" cy="365125"/>
          </a:xfrm>
        </p:spPr>
        <p:txBody>
          <a:bodyPr/>
          <a:lstStyle/>
          <a:p>
            <a:r>
              <a:rPr lang="en-GB" err="1"/>
              <a:t>Terveyttä</a:t>
            </a:r>
            <a:r>
              <a:rPr lang="en-GB"/>
              <a:t> </a:t>
            </a:r>
            <a:r>
              <a:rPr lang="en-GB" err="1"/>
              <a:t>ja</a:t>
            </a:r>
            <a:r>
              <a:rPr lang="en-GB"/>
              <a:t> </a:t>
            </a:r>
            <a:r>
              <a:rPr lang="en-GB" err="1"/>
              <a:t>toimintakykyä</a:t>
            </a:r>
            <a:r>
              <a:rPr lang="en-GB"/>
              <a:t> </a:t>
            </a:r>
            <a:r>
              <a:rPr lang="en-GB" err="1"/>
              <a:t>lautaselta</a:t>
            </a:r>
            <a:r>
              <a:rPr lang="en-GB"/>
              <a:t>. Osa </a:t>
            </a:r>
            <a:r>
              <a:rPr lang="en-GB" err="1"/>
              <a:t>STM:n</a:t>
            </a:r>
            <a:r>
              <a:rPr lang="en-GB"/>
              <a:t> </a:t>
            </a:r>
            <a:r>
              <a:rPr lang="en-GB" err="1"/>
              <a:t>Terveydeksi-ohjelmaa</a:t>
            </a:r>
            <a:endParaRPr lang="fi-FI" err="1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AB3387B8-465C-6D81-2C6D-E9507FCC88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7968" y="955340"/>
            <a:ext cx="2257537" cy="3177646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12D1C5ED-DABD-0796-F81C-80C014C49F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7422" y="3250138"/>
            <a:ext cx="5680691" cy="298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1642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F43FF7-18AA-B0CD-221E-25A2F8D45E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C12377B-B2D8-3476-DBF8-746D070B6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999" y="522000"/>
            <a:ext cx="6324278" cy="1159200"/>
          </a:xfrm>
        </p:spPr>
        <p:txBody>
          <a:bodyPr/>
          <a:lstStyle/>
          <a:p>
            <a:r>
              <a:rPr lang="fi-FI" sz="2400" dirty="0">
                <a:latin typeface="Verdana"/>
                <a:ea typeface="Verdana"/>
              </a:rPr>
              <a:t>Toimintamallien kokoaminen ja monistettavuus</a:t>
            </a:r>
            <a:br>
              <a:rPr lang="fi-FI" sz="2400" b="0" dirty="0"/>
            </a:br>
            <a:br>
              <a:rPr lang="fi-FI" sz="3200" dirty="0"/>
            </a:b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C22842D-C573-F240-535D-8436B6225D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331" y="1725087"/>
            <a:ext cx="5984977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800" dirty="0"/>
              <a:t>Sidosryhmätilaisuudet</a:t>
            </a:r>
          </a:p>
          <a:p>
            <a:pPr marL="1028700" lvl="1" indent="-342900">
              <a:buFont typeface="Wingdings" panose="05000000000000000000" pitchFamily="2" charset="2"/>
              <a:buChar char="Ø"/>
            </a:pPr>
            <a:r>
              <a:rPr lang="fi-FI" sz="1800" dirty="0">
                <a:ea typeface="Verdana" panose="020B0604030504040204"/>
              </a:rPr>
              <a:t>Ensimmäinen </a:t>
            </a:r>
            <a:r>
              <a:rPr lang="fi-FI" sz="1800" dirty="0"/>
              <a:t>9.6. klo 12-14 Helsingissä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800" dirty="0">
                <a:ea typeface="Verdana"/>
              </a:rPr>
              <a:t>Koostetaan hankkeen tulosten pohjalta käsikirja, joka sisältää toimintaehdotuksia ja jatkokehittämissuunnitelmia hankkeen päätyttyä</a:t>
            </a:r>
          </a:p>
          <a:p>
            <a:pPr marL="1028700" lvl="1" indent="-342900">
              <a:buFont typeface="Wingdings" panose="05000000000000000000" pitchFamily="2" charset="2"/>
              <a:buChar char="Ø"/>
            </a:pPr>
            <a:r>
              <a:rPr lang="fi-FI" sz="1800" dirty="0">
                <a:ea typeface="Verdana"/>
              </a:rPr>
              <a:t>Julkaistaan päätösseminaarissa 3/2027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1800" dirty="0">
              <a:ea typeface="Verdana"/>
            </a:endParaRPr>
          </a:p>
          <a:p>
            <a:pPr lvl="1" indent="0">
              <a:spcBef>
                <a:spcPts val="600"/>
              </a:spcBef>
              <a:spcAft>
                <a:spcPts val="600"/>
              </a:spcAft>
              <a:buNone/>
            </a:pPr>
            <a:endParaRPr lang="fi-FI" sz="1800" dirty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fi-FI" sz="1800" dirty="0"/>
          </a:p>
          <a:p>
            <a:endParaRPr lang="fi-FI" sz="180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1D04457E-977E-BAC0-4614-6A05EF660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err="1"/>
              <a:t>Terveyttä</a:t>
            </a:r>
            <a:r>
              <a:rPr lang="en-GB"/>
              <a:t> </a:t>
            </a:r>
            <a:r>
              <a:rPr lang="en-GB" err="1"/>
              <a:t>ja</a:t>
            </a:r>
            <a:r>
              <a:rPr lang="en-GB"/>
              <a:t> </a:t>
            </a:r>
            <a:r>
              <a:rPr lang="en-GB" err="1"/>
              <a:t>toimintakykyä</a:t>
            </a:r>
            <a:r>
              <a:rPr lang="en-GB"/>
              <a:t> </a:t>
            </a:r>
            <a:r>
              <a:rPr lang="en-GB" err="1"/>
              <a:t>lautaselta</a:t>
            </a:r>
            <a:r>
              <a:rPr lang="en-GB"/>
              <a:t>. Osa </a:t>
            </a:r>
            <a:r>
              <a:rPr lang="en-GB" err="1"/>
              <a:t>STM:n</a:t>
            </a:r>
            <a:r>
              <a:rPr lang="en-GB"/>
              <a:t> </a:t>
            </a:r>
            <a:r>
              <a:rPr lang="en-GB" err="1"/>
              <a:t>Terveydeksi-ohjelmaa</a:t>
            </a:r>
            <a:endParaRPr lang="fi-FI" err="1"/>
          </a:p>
        </p:txBody>
      </p:sp>
      <p:pic>
        <p:nvPicPr>
          <p:cNvPr id="5" name="Kuvan paikkamerkki 9" descr="Kuva, joka sisältää kohteen lautanen, Ruokakulttuuri, ruoka, pöytäastiasto&#10;&#10;Tekoälyllä luotu sisältö voi olla virheellistä.">
            <a:extLst>
              <a:ext uri="{FF2B5EF4-FFF2-40B4-BE49-F238E27FC236}">
                <a16:creationId xmlns:a16="http://schemas.microsoft.com/office/drawing/2014/main" id="{AD00D687-A5DB-A3CC-F09D-A95E7AAF2D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718384" y="1181630"/>
            <a:ext cx="4029646" cy="4886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5274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341E3-362D-218E-7531-CBC0D7626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latin typeface="Verdana"/>
                <a:ea typeface="Verdana"/>
              </a:rPr>
              <a:t>Käytettävät toimintamallit ja työkalut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E1C16A6-12A7-2717-103B-6CF27FB07B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331" y="1408417"/>
            <a:ext cx="9801230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i-FI" sz="1400" b="1" dirty="0">
                <a:ea typeface="Verdana"/>
              </a:rPr>
              <a:t>Kansalliset </a:t>
            </a:r>
            <a:r>
              <a:rPr lang="fi-FI" sz="1400" b="1" dirty="0">
                <a:ea typeface="Verdana"/>
                <a:hlinkClick r:id="rId2"/>
              </a:rPr>
              <a:t>ravitsemussuositukset</a:t>
            </a:r>
            <a:r>
              <a:rPr lang="fi-FI" sz="1400" b="1" dirty="0">
                <a:ea typeface="Verdana"/>
              </a:rPr>
              <a:t> (VRN 2024) ja </a:t>
            </a:r>
            <a:r>
              <a:rPr lang="fi-FI" sz="1400" b="1" dirty="0">
                <a:solidFill>
                  <a:srgbClr val="333334"/>
                </a:solidFill>
                <a:ea typeface="Verdana"/>
                <a:cs typeface="Roboto"/>
                <a:hlinkClick r:id="rId3"/>
              </a:rPr>
              <a:t>Työaikainen ruokailusuositus </a:t>
            </a:r>
            <a:r>
              <a:rPr lang="fi-FI" sz="1400" b="1" dirty="0">
                <a:solidFill>
                  <a:srgbClr val="333334"/>
                </a:solidFill>
                <a:ea typeface="Verdana"/>
                <a:cs typeface="Roboto"/>
              </a:rPr>
              <a:t>(VRN 2026) </a:t>
            </a:r>
            <a:endParaRPr lang="fi-FI" sz="1400" b="1" dirty="0">
              <a:solidFill>
                <a:srgbClr val="333334"/>
              </a:solidFill>
              <a:ea typeface="Verdana"/>
            </a:endParaRPr>
          </a:p>
          <a:p>
            <a:r>
              <a:rPr lang="fi-FI" sz="1400" b="1" dirty="0">
                <a:ea typeface="Verdana"/>
              </a:rPr>
              <a:t>Suositusten mukaiset ateriakriteerit ja Sydänmerkki-ateria </a:t>
            </a:r>
            <a:r>
              <a:rPr lang="fi-FI" sz="1400" dirty="0">
                <a:hlinkClick r:id="rId4"/>
              </a:rPr>
              <a:t>Sydänmerkki ammattilaisille</a:t>
            </a:r>
            <a:br>
              <a:rPr lang="fi-FI" sz="1400" dirty="0">
                <a:ea typeface="Verdana"/>
              </a:rPr>
            </a:br>
            <a:r>
              <a:rPr lang="fi-FI" sz="1400" dirty="0">
                <a:ea typeface="Verdana"/>
              </a:rPr>
              <a:t>VRN 2024 -suositusten mukainen ateriakokonaisuus. Kriteereitä voidaan hyödyntää ruokapalveluissa myös ilman Sydänmerkkiä laadun varmistamiseksi.</a:t>
            </a:r>
          </a:p>
          <a:p>
            <a:pPr>
              <a:spcBef>
                <a:spcPts val="0"/>
              </a:spcBef>
            </a:pPr>
            <a:r>
              <a:rPr lang="fi-FI" sz="1400" b="1" dirty="0">
                <a:ea typeface="Verdana"/>
              </a:rPr>
              <a:t>Sydänmerkki </a:t>
            </a:r>
            <a:r>
              <a:rPr lang="fi-FI" sz="1400" dirty="0" err="1">
                <a:hlinkClick r:id="rId5"/>
              </a:rPr>
              <a:t>Sydänmerkki</a:t>
            </a:r>
            <a:r>
              <a:rPr lang="fi-FI" sz="1400" dirty="0">
                <a:hlinkClick r:id="rId5"/>
              </a:rPr>
              <a:t>                                                                                                                              </a:t>
            </a:r>
            <a:r>
              <a:rPr lang="fi-FI" sz="1400" dirty="0">
                <a:ea typeface="Verdana"/>
              </a:rPr>
              <a:t>Tukevat parempia ravitsemusvalintoja (rasvan laatu, suola, sokeri, kuitu) sekä ruokapalveluissa että vähittäiskaupassa (erityisesti</a:t>
            </a:r>
            <a:r>
              <a:rPr lang="fi-FI" sz="1400" dirty="0">
                <a:ea typeface="+mn-lt"/>
                <a:cs typeface="+mn-lt"/>
              </a:rPr>
              <a:t> heille, joilla ei ole mahdollisuutta henkilöstöruokailuun).</a:t>
            </a:r>
          </a:p>
          <a:p>
            <a:r>
              <a:rPr lang="fi-FI" sz="1400" b="1" dirty="0">
                <a:ea typeface="Verdana"/>
              </a:rPr>
              <a:t>Ravitsemuspassi </a:t>
            </a:r>
            <a:r>
              <a:rPr lang="fi-FI" sz="1400" dirty="0" err="1">
                <a:hlinkClick r:id="rId6"/>
              </a:rPr>
              <a:t>Ravitsemuspassi</a:t>
            </a:r>
            <a:r>
              <a:rPr lang="fi-FI" sz="1400" dirty="0">
                <a:hlinkClick r:id="rId6"/>
              </a:rPr>
              <a:t> verkko-opistossa</a:t>
            </a:r>
            <a:br>
              <a:rPr lang="fi-FI" sz="1400" dirty="0">
                <a:ea typeface="Verdana"/>
              </a:rPr>
            </a:br>
            <a:r>
              <a:rPr lang="fi-FI" sz="1400" dirty="0">
                <a:ea typeface="Verdana"/>
              </a:rPr>
              <a:t>Maksuton verkkopohjainen opiskelupaketti ja osaamistesti ravitsemusalan ammattilaisille; tukee osaamisen varmistamista ja kehittämistä.</a:t>
            </a:r>
          </a:p>
          <a:p>
            <a:r>
              <a:rPr lang="fi-FI" sz="1400" b="1" dirty="0">
                <a:ea typeface="Verdana"/>
              </a:rPr>
              <a:t>Kriteeripankki (Motiva) </a:t>
            </a:r>
            <a:r>
              <a:rPr lang="fi-FI" sz="1400" dirty="0">
                <a:hlinkClick r:id="rId7"/>
              </a:rPr>
              <a:t>Kriteeripankki</a:t>
            </a:r>
            <a:br>
              <a:rPr lang="fi-FI" sz="1400" dirty="0">
                <a:ea typeface="Verdana"/>
              </a:rPr>
            </a:br>
            <a:r>
              <a:rPr lang="fi-FI" sz="1400" dirty="0">
                <a:ea typeface="Verdana"/>
              </a:rPr>
              <a:t>Tarjoaa valmiita, todennettavia ja syrjimättömiä vastuullisuuskriteereitä julkisiin hankintoihin.</a:t>
            </a:r>
          </a:p>
          <a:p>
            <a:r>
              <a:rPr lang="fi-FI" sz="1400" b="1" dirty="0">
                <a:ea typeface="Verdana"/>
              </a:rPr>
              <a:t>Food Waste </a:t>
            </a:r>
            <a:r>
              <a:rPr lang="fi-FI" sz="1400" b="1" dirty="0" err="1">
                <a:ea typeface="Verdana"/>
              </a:rPr>
              <a:t>Ecosystem</a:t>
            </a:r>
            <a:r>
              <a:rPr lang="fi-FI" sz="1400" b="1" dirty="0">
                <a:ea typeface="Verdana"/>
              </a:rPr>
              <a:t> -toimintamallit </a:t>
            </a:r>
            <a:r>
              <a:rPr lang="fi-FI" sz="1400" dirty="0">
                <a:ea typeface="Verdana"/>
                <a:hlinkClick r:id="rId8"/>
              </a:rPr>
              <a:t>Koulutuksen ja infot</a:t>
            </a:r>
            <a:br>
              <a:rPr lang="fi-FI" sz="1400" dirty="0">
                <a:ea typeface="Verdana"/>
              </a:rPr>
            </a:br>
            <a:r>
              <a:rPr lang="fi-FI" sz="1400" dirty="0">
                <a:ea typeface="Verdana"/>
              </a:rPr>
              <a:t>Pilotoidut ja monistettavat mallit syömäkelpoisen ruokahävikin hyödyntämiseen ruokapalveluissa.</a:t>
            </a:r>
          </a:p>
          <a:p>
            <a:endParaRPr lang="fi-FI" sz="1200" dirty="0">
              <a:ea typeface="Verdana"/>
            </a:endParaRPr>
          </a:p>
        </p:txBody>
      </p:sp>
      <p:sp>
        <p:nvSpPr>
          <p:cNvPr id="6" name="Alatunnisteen paikkamerkki 3">
            <a:extLst>
              <a:ext uri="{FF2B5EF4-FFF2-40B4-BE49-F238E27FC236}">
                <a16:creationId xmlns:a16="http://schemas.microsoft.com/office/drawing/2014/main" id="{383DE2FC-23F1-A31D-31E1-199886F73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1332" y="6369012"/>
            <a:ext cx="8957673" cy="365125"/>
          </a:xfrm>
        </p:spPr>
        <p:txBody>
          <a:bodyPr/>
          <a:lstStyle/>
          <a:p>
            <a:r>
              <a:rPr lang="en-GB" err="1"/>
              <a:t>Terveyttä</a:t>
            </a:r>
            <a:r>
              <a:rPr lang="en-GB"/>
              <a:t> </a:t>
            </a:r>
            <a:r>
              <a:rPr lang="en-GB" err="1"/>
              <a:t>ja</a:t>
            </a:r>
            <a:r>
              <a:rPr lang="en-GB"/>
              <a:t> </a:t>
            </a:r>
            <a:r>
              <a:rPr lang="en-GB" err="1"/>
              <a:t>toimintakykyä</a:t>
            </a:r>
            <a:r>
              <a:rPr lang="en-GB"/>
              <a:t> </a:t>
            </a:r>
            <a:r>
              <a:rPr lang="en-GB" err="1"/>
              <a:t>lautaselta</a:t>
            </a:r>
            <a:r>
              <a:rPr lang="en-GB"/>
              <a:t>. Osa </a:t>
            </a:r>
            <a:r>
              <a:rPr lang="en-GB" err="1"/>
              <a:t>STM:n</a:t>
            </a:r>
            <a:r>
              <a:rPr lang="en-GB"/>
              <a:t> </a:t>
            </a:r>
            <a:r>
              <a:rPr lang="en-GB" err="1"/>
              <a:t>Terveydeksi-ohjelmaa</a:t>
            </a:r>
            <a:endParaRPr lang="fi-FI" err="1"/>
          </a:p>
        </p:txBody>
      </p:sp>
    </p:spTree>
    <p:extLst>
      <p:ext uri="{BB962C8B-B14F-4D97-AF65-F5344CB8AC3E}">
        <p14:creationId xmlns:p14="http://schemas.microsoft.com/office/powerpoint/2010/main" val="925204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571F742-0AFB-894D-B8E8-43FFB0CA5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rgbClr val="333334"/>
                </a:solidFill>
                <a:latin typeface="Verdana"/>
                <a:ea typeface="Verdana"/>
              </a:rPr>
              <a:t>Terveyttä ja toimintakykyä lautaselta –hankkeen </a:t>
            </a:r>
            <a:r>
              <a:rPr lang="fi-FI" dirty="0">
                <a:latin typeface="Verdana"/>
                <a:ea typeface="Verdana"/>
              </a:rPr>
              <a:t>tavoitteet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2EC6058-5087-10CF-3B18-4C90B6FCD4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331" y="1721344"/>
            <a:ext cx="5574669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/>
              <a:t>Aikataulu 10/2025–3/2027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/>
              <a:t>Edistää työikäisten hyvinvointia helpottamalla terveellisten ja vastuullisten aterioiden tarjontaa sekä valintaa.</a:t>
            </a:r>
            <a:endParaRPr lang="fi-FI" sz="1800" dirty="0">
              <a:ea typeface="Verdan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/>
              <a:t>Hankkeen lopuksi kootaan toimintamalli-käsikirja, johon kootaan parhaat käytänteet, opit, viestintäkeinot ja toimintamallit.</a:t>
            </a:r>
            <a:endParaRPr lang="fi-FI" sz="1800" dirty="0">
              <a:ea typeface="Verdan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>
                <a:solidFill>
                  <a:srgbClr val="333334"/>
                </a:solidFill>
                <a:ea typeface="+mn-lt"/>
                <a:cs typeface="+mn-lt"/>
              </a:rPr>
              <a:t>Yhteistyö Ruokailusta hyvinvointia varhaiskasvatuksesta toiselle asteelle </a:t>
            </a:r>
            <a:r>
              <a:rPr lang="fi-FI" sz="1800" dirty="0">
                <a:solidFill>
                  <a:srgbClr val="333334"/>
                </a:solidFill>
                <a:ea typeface="Verdana"/>
              </a:rPr>
              <a:t>–hankkeen kanssa (STM, terveydeksi ohjelman toimenpide). </a:t>
            </a:r>
            <a:r>
              <a:rPr lang="fi-FI" sz="1800" dirty="0">
                <a:solidFill>
                  <a:srgbClr val="FF0000"/>
                </a:solidFill>
                <a:ea typeface="Verdana"/>
              </a:rPr>
              <a:t> 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5D105777-1CBE-2469-9BE4-FD0F8B64A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err="1"/>
              <a:t>Terveyttä</a:t>
            </a:r>
            <a:r>
              <a:rPr lang="en-GB"/>
              <a:t> </a:t>
            </a:r>
            <a:r>
              <a:rPr lang="en-GB" err="1"/>
              <a:t>ja</a:t>
            </a:r>
            <a:r>
              <a:rPr lang="en-GB"/>
              <a:t> </a:t>
            </a:r>
            <a:r>
              <a:rPr lang="en-GB" err="1"/>
              <a:t>toimintakykyä</a:t>
            </a:r>
            <a:r>
              <a:rPr lang="en-GB"/>
              <a:t> </a:t>
            </a:r>
            <a:r>
              <a:rPr lang="en-GB" err="1"/>
              <a:t>lautaselta</a:t>
            </a:r>
            <a:r>
              <a:rPr lang="en-GB"/>
              <a:t>. Osa </a:t>
            </a:r>
            <a:r>
              <a:rPr lang="en-GB" err="1"/>
              <a:t>STM:n</a:t>
            </a:r>
            <a:r>
              <a:rPr lang="en-GB"/>
              <a:t> </a:t>
            </a:r>
            <a:r>
              <a:rPr lang="en-GB" err="1"/>
              <a:t>Terveydeksi-ohjelmaa</a:t>
            </a:r>
            <a:endParaRPr lang="fi-FI" err="1"/>
          </a:p>
        </p:txBody>
      </p:sp>
      <p:pic>
        <p:nvPicPr>
          <p:cNvPr id="6" name="Kuva 5" descr="Kuva, joka sisältää kohteen henkilö, ruoka, ateria, vaate&#10;&#10;Tekoälyllä luotu sisältö voi olla virheellistä.">
            <a:extLst>
              <a:ext uri="{FF2B5EF4-FFF2-40B4-BE49-F238E27FC236}">
                <a16:creationId xmlns:a16="http://schemas.microsoft.com/office/drawing/2014/main" id="{76FB4754-FC94-AABE-49E5-E7B0F67039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9600" y="1800000"/>
            <a:ext cx="5137229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207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8757D37-0658-739B-A41C-89250B1C9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latin typeface="Verdana"/>
                <a:ea typeface="Verdana"/>
              </a:rPr>
              <a:t>Kohderyhmät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7238AB9-B8F2-6A18-FE53-7B220FA082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331" y="1396639"/>
            <a:ext cx="9801230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85750" indent="-285750">
              <a:buChar char="•"/>
            </a:pPr>
            <a:r>
              <a:rPr lang="fi-FI" sz="1800" dirty="0"/>
              <a:t>Ruokapalveluja tuottavat toimijat (julkinen ja yksityinen)</a:t>
            </a:r>
            <a:endParaRPr lang="fi-FI" dirty="0"/>
          </a:p>
          <a:p>
            <a:pPr marL="285750" indent="-285750">
              <a:buChar char="•"/>
            </a:pPr>
            <a:r>
              <a:rPr lang="fi-FI" sz="1800" dirty="0"/>
              <a:t>Työikäiset 18–65-vuotiaat henkilöstöravintolassa ruokailevat ja eväsruokailijat</a:t>
            </a:r>
            <a:endParaRPr lang="fi-FI" sz="1800" dirty="0">
              <a:ea typeface="Verdana"/>
            </a:endParaRPr>
          </a:p>
          <a:p>
            <a:pPr marL="285750" indent="-285750">
              <a:buChar char="•"/>
            </a:pPr>
            <a:r>
              <a:rPr lang="fi-FI" sz="1800" dirty="0"/>
              <a:t>Puolustusvoimien palkattu henkilökunta ja varusmiehet</a:t>
            </a:r>
            <a:endParaRPr lang="fi-FI" sz="1800" dirty="0">
              <a:ea typeface="Verdana"/>
            </a:endParaRPr>
          </a:p>
          <a:p>
            <a:pPr marL="285750" indent="-285750">
              <a:buChar char="•"/>
            </a:pPr>
            <a:r>
              <a:rPr lang="fi-FI" sz="1800" dirty="0"/>
              <a:t>Työnantajayritykset ja ammattijärjestöt</a:t>
            </a:r>
            <a:endParaRPr lang="fi-FI" sz="1800" dirty="0">
              <a:ea typeface="Verdana"/>
            </a:endParaRPr>
          </a:p>
          <a:p>
            <a:pPr marL="285750" indent="-285750">
              <a:buChar char="•"/>
            </a:pPr>
            <a:r>
              <a:rPr lang="fi-FI" sz="1800" dirty="0"/>
              <a:t>Ruokapalvelualan opiskelijat ja ruokapalveluissa työskentelevät henkilöt</a:t>
            </a:r>
            <a:endParaRPr lang="fi-FI" sz="1800" dirty="0">
              <a:ea typeface="Verdana"/>
            </a:endParaRP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6BF5E8C2-9D7F-86C7-E7A7-29F7D6424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err="1"/>
              <a:t>Terveyttä</a:t>
            </a:r>
            <a:r>
              <a:rPr lang="en-GB"/>
              <a:t> </a:t>
            </a:r>
            <a:r>
              <a:rPr lang="en-GB" err="1"/>
              <a:t>ja</a:t>
            </a:r>
            <a:r>
              <a:rPr lang="en-GB"/>
              <a:t> </a:t>
            </a:r>
            <a:r>
              <a:rPr lang="en-GB" err="1"/>
              <a:t>toimintakykyä</a:t>
            </a:r>
            <a:r>
              <a:rPr lang="en-GB"/>
              <a:t> </a:t>
            </a:r>
            <a:r>
              <a:rPr lang="en-GB" err="1"/>
              <a:t>lautaselta</a:t>
            </a:r>
            <a:r>
              <a:rPr lang="en-GB"/>
              <a:t>. Osa </a:t>
            </a:r>
            <a:r>
              <a:rPr lang="en-GB" err="1"/>
              <a:t>STM:n</a:t>
            </a:r>
            <a:r>
              <a:rPr lang="en-GB"/>
              <a:t> </a:t>
            </a:r>
            <a:r>
              <a:rPr lang="en-GB" err="1"/>
              <a:t>Terveydeksi-ohjelmaa</a:t>
            </a:r>
            <a:endParaRPr lang="fi-FI" err="1"/>
          </a:p>
        </p:txBody>
      </p:sp>
    </p:spTree>
    <p:extLst>
      <p:ext uri="{BB962C8B-B14F-4D97-AF65-F5344CB8AC3E}">
        <p14:creationId xmlns:p14="http://schemas.microsoft.com/office/powerpoint/2010/main" val="1357840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D773C48-6AD5-4D06-7AF5-16BCFA2D2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latin typeface="Verdana"/>
                <a:ea typeface="Verdana"/>
              </a:rPr>
              <a:t>Terveyttä ja toimintakykyä lautaselta - toimijat</a:t>
            </a:r>
            <a:endParaRPr lang="fi-FI" b="0">
              <a:solidFill>
                <a:srgbClr val="000000"/>
              </a:solidFill>
              <a:latin typeface="Verdana"/>
              <a:ea typeface="Verdana"/>
            </a:endParaRPr>
          </a:p>
          <a:p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D0A8044-9C20-A830-5555-B533978B4F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48338" y="1427481"/>
            <a:ext cx="5414400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i-FI" b="1" dirty="0">
                <a:ea typeface="Verdana"/>
              </a:rPr>
              <a:t>Hankekonsortio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,Sans-Serif"/>
              <a:buChar char="•"/>
            </a:pPr>
            <a:r>
              <a:rPr lang="fi-FI" dirty="0">
                <a:ea typeface="Verdana"/>
              </a:rPr>
              <a:t>Suomen Sydänliitto</a:t>
            </a:r>
            <a:endParaRPr lang="en-US" dirty="0">
              <a:ea typeface="Verdana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,Sans-Serif"/>
              <a:buChar char="•"/>
            </a:pPr>
            <a:r>
              <a:rPr lang="fi-FI" dirty="0">
                <a:ea typeface="Verdana"/>
              </a:rPr>
              <a:t>Diabetesliitto</a:t>
            </a:r>
            <a:endParaRPr lang="en-US" dirty="0">
              <a:ea typeface="Verdana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,Sans-Serif"/>
              <a:buChar char="•"/>
            </a:pPr>
            <a:r>
              <a:rPr lang="fi-FI" dirty="0">
                <a:ea typeface="Verdana"/>
              </a:rPr>
              <a:t>Sydänliitto Etelä-Suomi</a:t>
            </a:r>
            <a:endParaRPr lang="en-US" dirty="0">
              <a:ea typeface="Verdana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,Sans-Serif"/>
              <a:buChar char="•"/>
            </a:pPr>
            <a:r>
              <a:rPr lang="fi-FI" dirty="0" err="1">
                <a:ea typeface="Verdana"/>
              </a:rPr>
              <a:t>Hansel</a:t>
            </a:r>
            <a:endParaRPr lang="fi-FI" dirty="0">
              <a:ea typeface="Verdana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,Sans-Serif"/>
              <a:buChar char="•"/>
            </a:pPr>
            <a:r>
              <a:rPr lang="fi-FI" dirty="0">
                <a:ea typeface="Verdana"/>
              </a:rPr>
              <a:t>Puolustusvoimat</a:t>
            </a:r>
            <a:endParaRPr lang="en-US" dirty="0">
              <a:ea typeface="Verdana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,Sans-Serif"/>
              <a:buChar char="•"/>
            </a:pPr>
            <a:r>
              <a:rPr lang="fi-FI" dirty="0">
                <a:ea typeface="Verdana"/>
              </a:rPr>
              <a:t>Leijona Catering</a:t>
            </a:r>
            <a:endParaRPr lang="en-US" dirty="0">
              <a:ea typeface="Verdana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,Sans-Serif"/>
              <a:buChar char="•"/>
            </a:pPr>
            <a:r>
              <a:rPr lang="fi-FI" dirty="0">
                <a:ea typeface="Verdana"/>
              </a:rPr>
              <a:t>Compass Group</a:t>
            </a:r>
            <a:endParaRPr lang="en-US" dirty="0">
              <a:ea typeface="Verdana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,Sans-Serif"/>
              <a:buChar char="•"/>
            </a:pPr>
            <a:r>
              <a:rPr lang="fi-FI" dirty="0">
                <a:ea typeface="Verdana"/>
              </a:rPr>
              <a:t>ISS Ruokapalvelut</a:t>
            </a:r>
            <a:endParaRPr lang="en-US" dirty="0">
              <a:ea typeface="Verdana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,Sans-Serif"/>
              <a:buChar char="•"/>
            </a:pPr>
            <a:r>
              <a:rPr lang="fi-FI" dirty="0">
                <a:ea typeface="Verdana"/>
              </a:rPr>
              <a:t>Helsingin kaupunki</a:t>
            </a:r>
            <a:endParaRPr lang="en-US" dirty="0">
              <a:ea typeface="Verdana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,Sans-Serif"/>
              <a:buChar char="•"/>
            </a:pPr>
            <a:r>
              <a:rPr lang="fi-FI" dirty="0">
                <a:ea typeface="Verdana"/>
              </a:rPr>
              <a:t>Suomen lähi- ja perushoitajaliitto Super</a:t>
            </a:r>
            <a:endParaRPr lang="en-US" dirty="0">
              <a:ea typeface="Verdana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,Sans-Serif"/>
              <a:buChar char="•"/>
            </a:pPr>
            <a:r>
              <a:rPr lang="fi-FI" dirty="0">
                <a:ea typeface="Verdana"/>
              </a:rPr>
              <a:t>Työterveyslaitos (yhteistyökumppani)</a:t>
            </a:r>
            <a:endParaRPr lang="fi-FI" dirty="0"/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1A6C8D95-1878-7FBA-F1EC-DE38F9259DAE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263976" y="1416747"/>
            <a:ext cx="5415662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i-FI" b="1" dirty="0">
                <a:ea typeface="Verdana"/>
              </a:rPr>
              <a:t>Viestinnällisessä yhteistyössä</a:t>
            </a:r>
          </a:p>
          <a:p>
            <a:pPr marL="285750" indent="-285750">
              <a:buChar char="•"/>
            </a:pPr>
            <a:r>
              <a:rPr lang="fi-FI" dirty="0">
                <a:ea typeface="Verdana"/>
              </a:rPr>
              <a:t>JHL</a:t>
            </a:r>
          </a:p>
          <a:p>
            <a:pPr marL="285750" indent="-285750">
              <a:buChar char="•"/>
            </a:pPr>
            <a:r>
              <a:rPr lang="fi-FI" dirty="0">
                <a:solidFill>
                  <a:srgbClr val="333334"/>
                </a:solidFill>
                <a:ea typeface="Verdana"/>
              </a:rPr>
              <a:t>Super</a:t>
            </a:r>
          </a:p>
          <a:p>
            <a:r>
              <a:rPr lang="fi-FI" dirty="0">
                <a:solidFill>
                  <a:srgbClr val="333334"/>
                </a:solidFill>
                <a:ea typeface="Verdana"/>
              </a:rPr>
              <a:t>    Ja useita muita ammattiliittoja</a:t>
            </a:r>
          </a:p>
        </p:txBody>
      </p:sp>
      <p:sp>
        <p:nvSpPr>
          <p:cNvPr id="7" name="Alatunnisteen paikkamerkki 3">
            <a:extLst>
              <a:ext uri="{FF2B5EF4-FFF2-40B4-BE49-F238E27FC236}">
                <a16:creationId xmlns:a16="http://schemas.microsoft.com/office/drawing/2014/main" id="{ECBBDBEA-134D-E50C-D5CD-58F92C996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1332" y="6369012"/>
            <a:ext cx="8957673" cy="365125"/>
          </a:xfrm>
        </p:spPr>
        <p:txBody>
          <a:bodyPr/>
          <a:lstStyle/>
          <a:p>
            <a:r>
              <a:rPr lang="en-GB" err="1"/>
              <a:t>Terveyttä</a:t>
            </a:r>
            <a:r>
              <a:rPr lang="en-GB"/>
              <a:t> </a:t>
            </a:r>
            <a:r>
              <a:rPr lang="en-GB" err="1"/>
              <a:t>ja</a:t>
            </a:r>
            <a:r>
              <a:rPr lang="en-GB"/>
              <a:t> </a:t>
            </a:r>
            <a:r>
              <a:rPr lang="en-GB" err="1"/>
              <a:t>toimintakykyä</a:t>
            </a:r>
            <a:r>
              <a:rPr lang="en-GB"/>
              <a:t> </a:t>
            </a:r>
            <a:r>
              <a:rPr lang="en-GB" err="1"/>
              <a:t>lautaselta</a:t>
            </a:r>
            <a:r>
              <a:rPr lang="en-GB"/>
              <a:t>. Osa </a:t>
            </a:r>
            <a:r>
              <a:rPr lang="en-GB" err="1"/>
              <a:t>STM:n</a:t>
            </a:r>
            <a:r>
              <a:rPr lang="en-GB"/>
              <a:t> </a:t>
            </a:r>
            <a:r>
              <a:rPr lang="en-GB" err="1"/>
              <a:t>Terveydeksi-ohjelmaa</a:t>
            </a:r>
            <a:endParaRPr lang="fi-FI" err="1"/>
          </a:p>
        </p:txBody>
      </p:sp>
    </p:spTree>
    <p:extLst>
      <p:ext uri="{BB962C8B-B14F-4D97-AF65-F5344CB8AC3E}">
        <p14:creationId xmlns:p14="http://schemas.microsoft.com/office/powerpoint/2010/main" val="2627066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72F50E-5CC9-DCA1-34A5-52CAAC5D4D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C778559-7656-E7D6-ABB7-95BBE782A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999" y="491631"/>
            <a:ext cx="6026285" cy="1159200"/>
          </a:xfrm>
        </p:spPr>
        <p:txBody>
          <a:bodyPr/>
          <a:lstStyle/>
          <a:p>
            <a:r>
              <a:rPr lang="fi-FI" sz="2400" dirty="0"/>
              <a:t>Vastuulliset ja kestävät elintarvike- ja ruokapalveluhankinnat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4992FEB-9F19-80E7-BC2E-806216C733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332" y="1099573"/>
            <a:ext cx="6438268" cy="582069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i-FI" sz="2800" b="1" dirty="0">
                <a:ea typeface="Verdana" panose="020B0604030504040204" pitchFamily="34" charset="0"/>
              </a:rPr>
              <a:t>	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Parannetaan julkisten ja yksityisten ruokapalvelutoimijoiden tietämystä ja osaamista tehdä vastuullisia ja kestäviä hankintoja yhteistyössä </a:t>
            </a:r>
            <a:r>
              <a:rPr lang="fi-FI" dirty="0" err="1"/>
              <a:t>Hanselin</a:t>
            </a:r>
            <a:r>
              <a:rPr lang="fi-FI" dirty="0"/>
              <a:t> kanssa</a:t>
            </a:r>
          </a:p>
          <a:p>
            <a:pPr marL="1028700" lvl="1" indent="-34290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i-FI" dirty="0"/>
              <a:t>Koulutuskiertue Murua rinnan alle 14.–28.4.2026 </a:t>
            </a:r>
          </a:p>
          <a:p>
            <a:pPr marL="1028700" lvl="1" indent="-34290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i-FI" dirty="0"/>
              <a:t>Samalla sisällöllä tulossa webinaarimuotoinen toteutus lokakuussa 2026</a:t>
            </a:r>
          </a:p>
          <a:p>
            <a:pPr marL="1028700" lvl="1" indent="-34290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i-FI" dirty="0"/>
              <a:t>Ateria 2026 -tapahtumassa näyttelypiste ja 2 h ohjelmaosio</a:t>
            </a:r>
          </a:p>
          <a:p>
            <a:pPr marL="1028700" lvl="1" indent="-34290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i-FI" dirty="0"/>
              <a:t>Loppuvuodesta 2026 julkaistaan Ravitsemuspassin lisäosa kestävistä ja vastuullisista hankinnoista.</a:t>
            </a:r>
          </a:p>
          <a:p>
            <a:pPr marL="1028700" lvl="1" indent="-34290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endParaRPr lang="fi-FI" dirty="0"/>
          </a:p>
          <a:p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E14D823E-A832-B996-D965-AEE93982A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Terveyttä</a:t>
            </a:r>
            <a:r>
              <a:rPr lang="en-GB" dirty="0"/>
              <a:t> </a:t>
            </a:r>
            <a:r>
              <a:rPr lang="en-GB" dirty="0" err="1"/>
              <a:t>ja</a:t>
            </a:r>
            <a:r>
              <a:rPr lang="en-GB" dirty="0"/>
              <a:t> </a:t>
            </a:r>
            <a:r>
              <a:rPr lang="en-GB" dirty="0" err="1"/>
              <a:t>toimintakykyä</a:t>
            </a:r>
            <a:r>
              <a:rPr lang="en-GB" dirty="0"/>
              <a:t> </a:t>
            </a:r>
            <a:r>
              <a:rPr lang="en-GB" dirty="0" err="1"/>
              <a:t>lautaselta</a:t>
            </a:r>
            <a:r>
              <a:rPr lang="en-GB" dirty="0"/>
              <a:t>. Osa </a:t>
            </a:r>
            <a:r>
              <a:rPr lang="en-GB" dirty="0" err="1"/>
              <a:t>STM:n</a:t>
            </a:r>
            <a:r>
              <a:rPr lang="en-GB" dirty="0"/>
              <a:t> </a:t>
            </a:r>
            <a:r>
              <a:rPr lang="en-GB" dirty="0" err="1"/>
              <a:t>Terveydeksi-ohjelmaa</a:t>
            </a:r>
            <a:endParaRPr lang="fi-FI" dirty="0"/>
          </a:p>
        </p:txBody>
      </p:sp>
      <p:pic>
        <p:nvPicPr>
          <p:cNvPr id="8" name="Kuva 7" descr="Kuva, joka sisältää kohteen henkilö, ruoka, ateria, pöytäastiasto&#10;&#10;Tekoälyllä luotu sisältö voi olla virheellistä.">
            <a:extLst>
              <a:ext uri="{FF2B5EF4-FFF2-40B4-BE49-F238E27FC236}">
                <a16:creationId xmlns:a16="http://schemas.microsoft.com/office/drawing/2014/main" id="{1366E5D8-9976-B59F-D914-58B05EA93A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9600" y="641693"/>
            <a:ext cx="4605425" cy="5114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794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7666D9-192B-0363-CA15-84C54C2C63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FB00C2D-DE4C-BAF9-EEA5-64D90BA99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998" y="522000"/>
            <a:ext cx="6437601" cy="1159200"/>
          </a:xfrm>
        </p:spPr>
        <p:txBody>
          <a:bodyPr/>
          <a:lstStyle/>
          <a:p>
            <a:r>
              <a:rPr lang="fi-FI" sz="2400" dirty="0"/>
              <a:t>Ruokapalveluiden ravitsemuslaadun kehittäminen ja osaamisen vahvistaminen </a:t>
            </a:r>
            <a:br>
              <a:rPr lang="fi-FI" sz="3200" dirty="0"/>
            </a:b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8A2A0A0-0168-B366-5DA2-DBF0AF569F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332" y="1849321"/>
            <a:ext cx="5418595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1800" dirty="0"/>
              <a:t>Vahvistetaan ruokapalveluissa toimivien ravitsemusosaamista</a:t>
            </a:r>
          </a:p>
          <a:p>
            <a:pPr marL="1028700" lvl="1" indent="-34290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fi-FI" sz="1800" dirty="0"/>
              <a:t>Ravitsemuspassin versiot englanti 3/2026 ja selkosuomi 8/2026</a:t>
            </a:r>
          </a:p>
          <a:p>
            <a:pPr marL="1028700" lvl="1" indent="-342900">
              <a:spcBef>
                <a:spcPts val="600"/>
              </a:spcBef>
              <a:spcAft>
                <a:spcPts val="0"/>
              </a:spcAft>
            </a:pPr>
            <a:endParaRPr lang="fi-FI" sz="1800" dirty="0"/>
          </a:p>
          <a:p>
            <a:endParaRPr lang="fi-FI" sz="150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567C748-6CC7-517D-5B48-79BCF27F1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Terveyttä</a:t>
            </a:r>
            <a:r>
              <a:rPr lang="en-GB" dirty="0"/>
              <a:t> </a:t>
            </a:r>
            <a:r>
              <a:rPr lang="en-GB" dirty="0" err="1"/>
              <a:t>ja</a:t>
            </a:r>
            <a:r>
              <a:rPr lang="en-GB" dirty="0"/>
              <a:t> </a:t>
            </a:r>
            <a:r>
              <a:rPr lang="en-GB" dirty="0" err="1"/>
              <a:t>toimintakykyä</a:t>
            </a:r>
            <a:r>
              <a:rPr lang="en-GB" dirty="0"/>
              <a:t> </a:t>
            </a:r>
            <a:r>
              <a:rPr lang="en-GB" dirty="0" err="1"/>
              <a:t>lautaselta</a:t>
            </a:r>
            <a:r>
              <a:rPr lang="en-GB" dirty="0"/>
              <a:t>. Osa </a:t>
            </a:r>
            <a:r>
              <a:rPr lang="en-GB" dirty="0" err="1"/>
              <a:t>STM:n</a:t>
            </a:r>
            <a:r>
              <a:rPr lang="en-GB" dirty="0"/>
              <a:t> </a:t>
            </a:r>
            <a:r>
              <a:rPr lang="en-GB" dirty="0" err="1"/>
              <a:t>Terveydeksi-ohjelmaa</a:t>
            </a:r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2A7971D-0D95-A0D0-4E53-BF524A4D54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681200"/>
            <a:ext cx="5815893" cy="3990309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701B74E0-5E41-8716-386A-4A5E076E14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8284" y="3676654"/>
            <a:ext cx="3457071" cy="2608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758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E8A689D-7B8C-E638-F78A-D2E8C6341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400" dirty="0"/>
              <a:t>Ravitsemussuositusten mukaiset ateriakriteerit, Sydänmerkki-ateria</a:t>
            </a:r>
          </a:p>
          <a:p>
            <a:endParaRPr lang="fi-FI" dirty="0"/>
          </a:p>
        </p:txBody>
      </p:sp>
      <p:pic>
        <p:nvPicPr>
          <p:cNvPr id="7" name="Kuvan paikkamerkki 6" descr="Kuva, joka sisältää kohteen kontti, kori, Säilytyskori, rottinki&#10;&#10;Tekoälyllä luotu sisältö voi olla virheellistä.">
            <a:extLst>
              <a:ext uri="{FF2B5EF4-FFF2-40B4-BE49-F238E27FC236}">
                <a16:creationId xmlns:a16="http://schemas.microsoft.com/office/drawing/2014/main" id="{2BB4C8CB-B4A7-0D6C-C91E-FD3E34A62B6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D1F5712-A5BE-8F6A-C2A5-1AA079EFA2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1354" y="1812924"/>
            <a:ext cx="5982972" cy="443728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/>
              <a:t>Tavoitteena parantaa ruokapalveluiden tarjoaman ruoan ravitsemuslaatua ja terveellisten aterioiden saatavuutta.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i-FI" sz="1800" dirty="0"/>
              <a:t>Sydänmerkki-ateria on keino viestiä suositusten mukaisista aterioista ruokailijoille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/>
              <a:t>Keskusteluja suositusten mukaisesta ateriakokonaisuudesta, ateriakriteereiden käyttöönoton tukea, neuvontaa terveellisen ruokatarjonnan varmistamiseksi.</a:t>
            </a:r>
            <a:endParaRPr lang="fi-FI" sz="1800" dirty="0">
              <a:ea typeface="Verdan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800" dirty="0"/>
          </a:p>
        </p:txBody>
      </p:sp>
      <p:sp>
        <p:nvSpPr>
          <p:cNvPr id="6" name="Alatunnisteen paikkamerkki 3">
            <a:extLst>
              <a:ext uri="{FF2B5EF4-FFF2-40B4-BE49-F238E27FC236}">
                <a16:creationId xmlns:a16="http://schemas.microsoft.com/office/drawing/2014/main" id="{D9D07336-26FE-9A5F-3D7B-F1C92F980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err="1"/>
              <a:t>Terveyttä</a:t>
            </a:r>
            <a:r>
              <a:rPr lang="en-GB"/>
              <a:t> </a:t>
            </a:r>
            <a:r>
              <a:rPr lang="en-GB" err="1"/>
              <a:t>ja</a:t>
            </a:r>
            <a:r>
              <a:rPr lang="en-GB"/>
              <a:t> </a:t>
            </a:r>
            <a:r>
              <a:rPr lang="en-GB" err="1"/>
              <a:t>toimintakykyä</a:t>
            </a:r>
            <a:r>
              <a:rPr lang="en-GB"/>
              <a:t> </a:t>
            </a:r>
            <a:r>
              <a:rPr lang="en-GB" err="1"/>
              <a:t>lautaselta</a:t>
            </a:r>
            <a:r>
              <a:rPr lang="en-GB"/>
              <a:t>. Osa </a:t>
            </a:r>
            <a:r>
              <a:rPr lang="en-GB" err="1"/>
              <a:t>STM:n</a:t>
            </a:r>
            <a:r>
              <a:rPr lang="en-GB"/>
              <a:t> </a:t>
            </a:r>
            <a:r>
              <a:rPr lang="en-GB" err="1"/>
              <a:t>Terveydeksi-ohjelmaa</a:t>
            </a:r>
            <a:endParaRPr lang="fi-FI" err="1"/>
          </a:p>
        </p:txBody>
      </p:sp>
    </p:spTree>
    <p:extLst>
      <p:ext uri="{BB962C8B-B14F-4D97-AF65-F5344CB8AC3E}">
        <p14:creationId xmlns:p14="http://schemas.microsoft.com/office/powerpoint/2010/main" val="20038718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6BD9E3-C20A-17BC-3E2E-0D9D1F0834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091B953-9D2F-5D84-2E93-B0B8E78F0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999" y="522000"/>
            <a:ext cx="7297293" cy="1159200"/>
          </a:xfrm>
        </p:spPr>
        <p:txBody>
          <a:bodyPr/>
          <a:lstStyle/>
          <a:p>
            <a:r>
              <a:rPr lang="fi-FI" sz="2400" dirty="0"/>
              <a:t>Viestintä, asiakasviestintä ja ruokailuympäristöjen kehittäminen</a:t>
            </a:r>
            <a:br>
              <a:rPr lang="fi-FI" sz="2400" dirty="0"/>
            </a:br>
            <a:endParaRPr lang="fi-FI" sz="24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FAF6C63-5BA5-0A04-C3B9-1D7AE10A5D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332" y="1885950"/>
            <a:ext cx="6336669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800" dirty="0"/>
              <a:t>Lisätään varusmiesten ja puolustusvoimien palkatun henkilöstön ymmärrystä terveellisistä ruokavalinnoista ja niiden vaikutuksesta jaksamiseen yhdessä Leijona Cateringin ja Puolustusvoimien kanssa erilaisilla viestintäkokeiluilla.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800" dirty="0"/>
              <a:t>Kehitetään asiakaslähtöisiä tapoja viestiä ja merkitä terveellistä ruokaa henkilöstöruokailussa yhdessä Compass Groupin kanssa.</a:t>
            </a:r>
            <a:endParaRPr lang="fi-FI" sz="1800" dirty="0">
              <a:ea typeface="Verdana"/>
            </a:endParaRPr>
          </a:p>
          <a:p>
            <a:pPr marL="1028700" lvl="1" indent="-34290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endParaRPr lang="fi-FI" dirty="0">
              <a:ea typeface="Verdana"/>
            </a:endParaRPr>
          </a:p>
          <a:p>
            <a:endParaRPr lang="fi-FI" dirty="0">
              <a:ea typeface="Verdana"/>
            </a:endParaRP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E95E1FC2-4CAC-B849-7FDB-1329D67DB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err="1"/>
              <a:t>Terveyttä</a:t>
            </a:r>
            <a:r>
              <a:rPr lang="en-GB"/>
              <a:t> </a:t>
            </a:r>
            <a:r>
              <a:rPr lang="en-GB" err="1"/>
              <a:t>ja</a:t>
            </a:r>
            <a:r>
              <a:rPr lang="en-GB"/>
              <a:t> </a:t>
            </a:r>
            <a:r>
              <a:rPr lang="en-GB" err="1"/>
              <a:t>toimintakykyä</a:t>
            </a:r>
            <a:r>
              <a:rPr lang="en-GB"/>
              <a:t> </a:t>
            </a:r>
            <a:r>
              <a:rPr lang="en-GB" err="1"/>
              <a:t>lautaselta</a:t>
            </a:r>
            <a:r>
              <a:rPr lang="en-GB"/>
              <a:t>. Osa </a:t>
            </a:r>
            <a:r>
              <a:rPr lang="en-GB" err="1"/>
              <a:t>STM:n</a:t>
            </a:r>
            <a:r>
              <a:rPr lang="en-GB"/>
              <a:t> </a:t>
            </a:r>
            <a:r>
              <a:rPr lang="en-GB" err="1"/>
              <a:t>Terveydeksi-ohjelmaa</a:t>
            </a:r>
            <a:endParaRPr lang="fi-FI" err="1"/>
          </a:p>
        </p:txBody>
      </p:sp>
      <p:pic>
        <p:nvPicPr>
          <p:cNvPr id="5" name="Kuva 4" descr="Kuva, joka sisältää kohteen ruoka, ateria, ainesosa, pöytä&#10;&#10;Tekoälyllä luotu sisältö voi olla virheellistä.">
            <a:extLst>
              <a:ext uri="{FF2B5EF4-FFF2-40B4-BE49-F238E27FC236}">
                <a16:creationId xmlns:a16="http://schemas.microsoft.com/office/drawing/2014/main" id="{6823BC47-1E80-CE44-F288-26C2112BE9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9600" y="1808163"/>
            <a:ext cx="5071549" cy="3385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9170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latunnisteen paikkamerkki 3">
            <a:extLst>
              <a:ext uri="{FF2B5EF4-FFF2-40B4-BE49-F238E27FC236}">
                <a16:creationId xmlns:a16="http://schemas.microsoft.com/office/drawing/2014/main" id="{AE862594-93B4-5CEE-D0B5-30A5610E0AF1}"/>
              </a:ext>
            </a:extLst>
          </p:cNvPr>
          <p:cNvSpPr txBox="1">
            <a:spLocks/>
          </p:cNvSpPr>
          <p:nvPr/>
        </p:nvSpPr>
        <p:spPr>
          <a:xfrm>
            <a:off x="673732" y="6521412"/>
            <a:ext cx="895767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FI"/>
            </a:defPPr>
            <a:lvl1pPr marL="0" algn="l" defTabSz="914400" rtl="0" eaLnBrk="1" latinLnBrk="0" hangingPunct="1">
              <a:defRPr sz="1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/>
          </a:p>
        </p:txBody>
      </p:sp>
      <p:sp>
        <p:nvSpPr>
          <p:cNvPr id="9" name="Otsikko 1">
            <a:extLst>
              <a:ext uri="{FF2B5EF4-FFF2-40B4-BE49-F238E27FC236}">
                <a16:creationId xmlns:a16="http://schemas.microsoft.com/office/drawing/2014/main" id="{F586E06C-2221-1CC3-7383-36B1B0C00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514" y="267436"/>
            <a:ext cx="10487754" cy="798800"/>
          </a:xfrm>
        </p:spPr>
        <p:txBody>
          <a:bodyPr/>
          <a:lstStyle/>
          <a:p>
            <a:pPr algn="l"/>
            <a:r>
              <a:rPr lang="fi-FI" sz="2400" b="1" dirty="0">
                <a:solidFill>
                  <a:schemeClr val="accent2"/>
                </a:solidFill>
              </a:rPr>
              <a:t>TOUKOKUU</a:t>
            </a:r>
            <a:r>
              <a:rPr lang="fi-FI" sz="2400" b="1" dirty="0"/>
              <a:t> – Lounaskampanja Päivän paras tauko </a:t>
            </a:r>
          </a:p>
        </p:txBody>
      </p:sp>
      <p:graphicFrame>
        <p:nvGraphicFramePr>
          <p:cNvPr id="10" name="Kaaviokuva 9">
            <a:extLst>
              <a:ext uri="{FF2B5EF4-FFF2-40B4-BE49-F238E27FC236}">
                <a16:creationId xmlns:a16="http://schemas.microsoft.com/office/drawing/2014/main" id="{FE290AF2-6681-3FA9-84FD-5FE5106772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18719927"/>
              </p:ext>
            </p:extLst>
          </p:nvPr>
        </p:nvGraphicFramePr>
        <p:xfrm>
          <a:off x="-1295399" y="1143000"/>
          <a:ext cx="10243458" cy="52765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ekstiruutu 10">
            <a:extLst>
              <a:ext uri="{FF2B5EF4-FFF2-40B4-BE49-F238E27FC236}">
                <a16:creationId xmlns:a16="http://schemas.microsoft.com/office/drawing/2014/main" id="{66DAC31B-2ED9-96E7-1B31-E918DF27D442}"/>
              </a:ext>
            </a:extLst>
          </p:cNvPr>
          <p:cNvSpPr txBox="1"/>
          <p:nvPr/>
        </p:nvSpPr>
        <p:spPr>
          <a:xfrm>
            <a:off x="4413957" y="5534423"/>
            <a:ext cx="5820229" cy="116955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/>
            <a:r>
              <a:rPr lang="fi-FI" sz="1400" b="1" dirty="0"/>
              <a:t>Tiistaina 12.5.2026 klo 9-10.30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/>
              <a:t>Työnantajat, ruokapalvelutuottajat, ammattiliitot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sz="1400" dirty="0"/>
              <a:t>Miten terveellisellä ruualla voidaan edistää työn tuottavuutta ja työntekijöiden jaksamista? Miten työnantaja voi tukea työntekijöitä syömään paremmin?</a:t>
            </a:r>
          </a:p>
        </p:txBody>
      </p:sp>
      <p:sp>
        <p:nvSpPr>
          <p:cNvPr id="12" name="Vuokaaviosymboli: Viive 11">
            <a:extLst>
              <a:ext uri="{FF2B5EF4-FFF2-40B4-BE49-F238E27FC236}">
                <a16:creationId xmlns:a16="http://schemas.microsoft.com/office/drawing/2014/main" id="{97C26722-9B97-3E84-16FF-9486D3FC05A9}"/>
              </a:ext>
            </a:extLst>
          </p:cNvPr>
          <p:cNvSpPr/>
          <p:nvPr/>
        </p:nvSpPr>
        <p:spPr>
          <a:xfrm rot="10800000">
            <a:off x="9869714" y="1366683"/>
            <a:ext cx="2318658" cy="3687096"/>
          </a:xfrm>
          <a:prstGeom prst="flowChartDelay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16C4B0FF-2672-BA84-A6B0-44470D22FB94}"/>
              </a:ext>
            </a:extLst>
          </p:cNvPr>
          <p:cNvSpPr txBox="1"/>
          <p:nvPr/>
        </p:nvSpPr>
        <p:spPr>
          <a:xfrm>
            <a:off x="4884055" y="2457673"/>
            <a:ext cx="48800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i-FI" sz="1400" b="1" dirty="0"/>
              <a:t>Kampanja-aika 4.-31.5.2026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/>
              <a:t>Kampanjassa keskitytään erityisesti niihin ruokahetkiin, kun taukotilaa ei välttämättä ole, työ on liikkuvaa tai työajat epäsäännöllisiä sekä etätöihin. Ja miten muistaa pitää siitä huolimatta se päivän paras tauko.</a:t>
            </a: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9775E7A4-CA2E-DCE2-508E-89EAA97F6A0C}"/>
              </a:ext>
            </a:extLst>
          </p:cNvPr>
          <p:cNvSpPr txBox="1"/>
          <p:nvPr/>
        </p:nvSpPr>
        <p:spPr>
          <a:xfrm>
            <a:off x="3659325" y="1023253"/>
            <a:ext cx="4717145" cy="13849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/>
            <a:r>
              <a:rPr lang="fi-FI" sz="1400" b="1" dirty="0"/>
              <a:t>Koko toukokuun ajan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sz="1400" dirty="0"/>
              <a:t>Kannustetaan ruokapalveluita mukaan tarjoamaan suositusten mukaisia aterioita (suositusten mukaiset ateriakriteerit sekä Sydänmerkki-aterioita).</a:t>
            </a:r>
            <a:endParaRPr lang="fi-FI" sz="1400" dirty="0">
              <a:ea typeface="Verdana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fi-FI" sz="1400" dirty="0"/>
          </a:p>
        </p:txBody>
      </p:sp>
      <p:sp>
        <p:nvSpPr>
          <p:cNvPr id="15" name="Alatunnisteen paikkamerkki 3">
            <a:extLst>
              <a:ext uri="{FF2B5EF4-FFF2-40B4-BE49-F238E27FC236}">
                <a16:creationId xmlns:a16="http://schemas.microsoft.com/office/drawing/2014/main" id="{40B0FB45-5652-BB25-DE3D-AD8B18716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1332" y="6369012"/>
            <a:ext cx="8957673" cy="365125"/>
          </a:xfrm>
        </p:spPr>
        <p:txBody>
          <a:bodyPr/>
          <a:lstStyle/>
          <a:p>
            <a:r>
              <a:rPr lang="en-GB" sz="800" err="1">
                <a:ea typeface="Verdana"/>
              </a:rPr>
              <a:t>Terveyttä</a:t>
            </a:r>
            <a:r>
              <a:rPr lang="en-GB" sz="800">
                <a:ea typeface="Verdana"/>
              </a:rPr>
              <a:t> </a:t>
            </a:r>
            <a:r>
              <a:rPr lang="en-GB" sz="800" err="1">
                <a:ea typeface="Verdana"/>
              </a:rPr>
              <a:t>ja</a:t>
            </a:r>
            <a:r>
              <a:rPr lang="en-GB" sz="800">
                <a:ea typeface="Verdana"/>
              </a:rPr>
              <a:t> </a:t>
            </a:r>
            <a:r>
              <a:rPr lang="en-GB" sz="800" err="1">
                <a:ea typeface="Verdana"/>
              </a:rPr>
              <a:t>toimintakykyä</a:t>
            </a:r>
            <a:r>
              <a:rPr lang="en-GB" sz="800">
                <a:ea typeface="Verdana"/>
              </a:rPr>
              <a:t> </a:t>
            </a:r>
            <a:r>
              <a:rPr lang="en-GB" sz="800" err="1">
                <a:ea typeface="Verdana"/>
              </a:rPr>
              <a:t>lautaselta</a:t>
            </a:r>
            <a:r>
              <a:rPr lang="en-GB" sz="800">
                <a:ea typeface="Verdana"/>
              </a:rPr>
              <a:t>. Osa </a:t>
            </a:r>
            <a:r>
              <a:rPr lang="en-GB" sz="800" err="1">
                <a:ea typeface="Verdana"/>
              </a:rPr>
              <a:t>STM:n</a:t>
            </a:r>
            <a:r>
              <a:rPr lang="en-GB" sz="800">
                <a:ea typeface="Verdana"/>
              </a:rPr>
              <a:t> </a:t>
            </a:r>
            <a:r>
              <a:rPr lang="en-GB" sz="800" err="1">
                <a:ea typeface="Verdana"/>
              </a:rPr>
              <a:t>Terveydeksi-ohjelmaa</a:t>
            </a:r>
            <a:endParaRPr lang="fi-FI" sz="800"/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id="{BCA50F6F-543C-0E64-3D9E-B660F33DBCE1}"/>
              </a:ext>
            </a:extLst>
          </p:cNvPr>
          <p:cNvSpPr txBox="1"/>
          <p:nvPr/>
        </p:nvSpPr>
        <p:spPr>
          <a:xfrm>
            <a:off x="10296901" y="1903675"/>
            <a:ext cx="172779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i-FI" sz="1400" b="1" dirty="0">
                <a:solidFill>
                  <a:schemeClr val="accent3"/>
                </a:solidFill>
              </a:rPr>
              <a:t>17.-24.5.2026 </a:t>
            </a:r>
          </a:p>
          <a:p>
            <a:pPr lvl="0" algn="ctr"/>
            <a:r>
              <a:rPr lang="fi-FI" sz="1200" dirty="0"/>
              <a:t>Hyvinvointia lounaasta</a:t>
            </a:r>
          </a:p>
          <a:p>
            <a:pPr lvl="0" algn="ctr"/>
            <a:endParaRPr lang="fi-FI" sz="1400" dirty="0"/>
          </a:p>
        </p:txBody>
      </p:sp>
      <p:sp>
        <p:nvSpPr>
          <p:cNvPr id="17" name="Tekstiruutu 16">
            <a:extLst>
              <a:ext uri="{FF2B5EF4-FFF2-40B4-BE49-F238E27FC236}">
                <a16:creationId xmlns:a16="http://schemas.microsoft.com/office/drawing/2014/main" id="{015F8EDC-3C67-9A12-800A-E099EBFDFB23}"/>
              </a:ext>
            </a:extLst>
          </p:cNvPr>
          <p:cNvSpPr txBox="1"/>
          <p:nvPr/>
        </p:nvSpPr>
        <p:spPr>
          <a:xfrm>
            <a:off x="10191966" y="2675175"/>
            <a:ext cx="1937659" cy="178510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i-FI" sz="1100" dirty="0"/>
              <a:t>Sydänviikolla sydänpiirit ja -yhdistykset järjestävät kauppatapahtumia, joissa tutustutaan ja lisätään tietoa terveellisempiin sydänmerkillisiin lounasvaihtoehtoihin. </a:t>
            </a:r>
          </a:p>
          <a:p>
            <a:pPr algn="ctr"/>
            <a:endParaRPr lang="fi-FI" sz="1100" dirty="0"/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0950D0C4-3159-C9A5-490A-83FB4E798F54}"/>
              </a:ext>
            </a:extLst>
          </p:cNvPr>
          <p:cNvSpPr txBox="1"/>
          <p:nvPr/>
        </p:nvSpPr>
        <p:spPr>
          <a:xfrm>
            <a:off x="4632960" y="4223045"/>
            <a:ext cx="674624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400" b="1" dirty="0"/>
              <a:t>Tiistaina 19.5. Verkkoluento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/>
              <a:t>Hyvinvointia lounaasta –verkkoluento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/>
              <a:t>Avoin ja maksuton kaikille</a:t>
            </a:r>
          </a:p>
        </p:txBody>
      </p:sp>
    </p:spTree>
    <p:extLst>
      <p:ext uri="{BB962C8B-B14F-4D97-AF65-F5344CB8AC3E}">
        <p14:creationId xmlns:p14="http://schemas.microsoft.com/office/powerpoint/2010/main" val="26515480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Custom 8">
      <a:dk1>
        <a:srgbClr val="333334"/>
      </a:dk1>
      <a:lt1>
        <a:srgbClr val="FFFFFF"/>
      </a:lt1>
      <a:dk2>
        <a:srgbClr val="333334"/>
      </a:dk2>
      <a:lt2>
        <a:srgbClr val="FEE3D2"/>
      </a:lt2>
      <a:accent1>
        <a:srgbClr val="FEE3D2"/>
      </a:accent1>
      <a:accent2>
        <a:srgbClr val="ED1B2E"/>
      </a:accent2>
      <a:accent3>
        <a:srgbClr val="F58B75"/>
      </a:accent3>
      <a:accent4>
        <a:srgbClr val="C6C7C9"/>
      </a:accent4>
      <a:accent5>
        <a:srgbClr val="7FD5C5"/>
      </a:accent5>
      <a:accent6>
        <a:srgbClr val="EADE28"/>
      </a:accent6>
      <a:hlink>
        <a:srgbClr val="ED1B2E"/>
      </a:hlink>
      <a:folHlink>
        <a:srgbClr val="F58B75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Esitys8" id="{4BE84585-81FF-4089-962B-DB2C7C08C23A}" vid="{E90F2FC8-A8EF-4998-A0B5-7EEBD07AA6C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D0BC0FAD8C11BB4688B70D8ED2FA5BEE" ma:contentTypeVersion="18" ma:contentTypeDescription="Luo uusi asiakirja." ma:contentTypeScope="" ma:versionID="6a3e8eb8ad9e2cc5648ec21e8c3e8d56">
  <xsd:schema xmlns:xsd="http://www.w3.org/2001/XMLSchema" xmlns:xs="http://www.w3.org/2001/XMLSchema" xmlns:p="http://schemas.microsoft.com/office/2006/metadata/properties" xmlns:ns2="f661e5c0-d2f5-4edf-9ff2-dc966cde7078" xmlns:ns3="087a7ffb-a834-4d9b-9c20-f8cfc811709d" targetNamespace="http://schemas.microsoft.com/office/2006/metadata/properties" ma:root="true" ma:fieldsID="09bf4cd5ec74e6553f2cc1a105290c09" ns2:_="" ns3:_="">
    <xsd:import namespace="f661e5c0-d2f5-4edf-9ff2-dc966cde7078"/>
    <xsd:import namespace="087a7ffb-a834-4d9b-9c20-f8cfc811709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61e5c0-d2f5-4edf-9ff2-dc966cde70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2" nillable="true" ma:displayName="Length (seconds)" ma:internalName="MediaLengthInSeconds" ma:readOnly="true">
      <xsd:simpleType>
        <xsd:restriction base="dms:Unknown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Kuvien tunnisteet" ma:readOnly="false" ma:fieldId="{5cf76f15-5ced-4ddc-b409-7134ff3c332f}" ma:taxonomyMulti="true" ma:sspId="4f981686-4228-4fdb-bd9d-a62e28a4009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7a7ffb-a834-4d9b-9c20-f8cfc811709d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3674ac9b-9209-4a89-bcf6-3bb15452846b}" ma:internalName="TaxCatchAll" ma:showField="CatchAllData" ma:web="087a7ffb-a834-4d9b-9c20-f8cfc811709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661e5c0-d2f5-4edf-9ff2-dc966cde7078">
      <Terms xmlns="http://schemas.microsoft.com/office/infopath/2007/PartnerControls"/>
    </lcf76f155ced4ddcb4097134ff3c332f>
    <TaxCatchAll xmlns="087a7ffb-a834-4d9b-9c20-f8cfc811709d" xsi:nil="true"/>
  </documentManagement>
</p:properties>
</file>

<file path=customXml/itemProps1.xml><?xml version="1.0" encoding="utf-8"?>
<ds:datastoreItem xmlns:ds="http://schemas.openxmlformats.org/officeDocument/2006/customXml" ds:itemID="{D198ADE5-7B07-470F-93C1-F2C52A553238}"/>
</file>

<file path=customXml/itemProps2.xml><?xml version="1.0" encoding="utf-8"?>
<ds:datastoreItem xmlns:ds="http://schemas.openxmlformats.org/officeDocument/2006/customXml" ds:itemID="{642EA099-66D4-4003-9E3F-4CF8B4EA3A3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797E0F8-BA9A-4402-85EF-21AAD31F7756}">
  <ds:schemaRefs>
    <ds:schemaRef ds:uri="http://purl.org/dc/dcmitype/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5fe85f89-19b1-48a1-9292-333850b6d5a0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Sydänliitto ja Tulppa presentaatiopohja ilman kuvia</Template>
  <TotalTime>354</TotalTime>
  <Words>829</Words>
  <Application>Microsoft Office PowerPoint</Application>
  <PresentationFormat>Laajakuva</PresentationFormat>
  <Paragraphs>117</Paragraphs>
  <Slides>12</Slides>
  <Notes>8</Notes>
  <HiddenSlides>0</HiddenSlides>
  <MMClips>0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12</vt:i4>
      </vt:variant>
    </vt:vector>
  </HeadingPairs>
  <TitlesOfParts>
    <vt:vector size="20" baseType="lpstr">
      <vt:lpstr>Arial</vt:lpstr>
      <vt:lpstr>Arial,Sans-Serif</vt:lpstr>
      <vt:lpstr>Calibri</vt:lpstr>
      <vt:lpstr>Courier New</vt:lpstr>
      <vt:lpstr>Georgia</vt:lpstr>
      <vt:lpstr>Verdana</vt:lpstr>
      <vt:lpstr>Wingdings</vt:lpstr>
      <vt:lpstr>Office-teema</vt:lpstr>
      <vt:lpstr>Terveyttä ja toimintakykyä lautaselta –hanke Toimenpiteitä työikäisten ravitsemuksen parantamiseen  Teija Keso ravitsemusasiantuntija</vt:lpstr>
      <vt:lpstr>Terveyttä ja toimintakykyä lautaselta –hankkeen tavoitteet</vt:lpstr>
      <vt:lpstr>Kohderyhmät</vt:lpstr>
      <vt:lpstr>Terveyttä ja toimintakykyä lautaselta - toimijat </vt:lpstr>
      <vt:lpstr>Vastuulliset ja kestävät elintarvike- ja ruokapalveluhankinnat </vt:lpstr>
      <vt:lpstr>Ruokapalveluiden ravitsemuslaadun kehittäminen ja osaamisen vahvistaminen  </vt:lpstr>
      <vt:lpstr>Ravitsemussuositusten mukaiset ateriakriteerit, Sydänmerkki-ateria </vt:lpstr>
      <vt:lpstr>Viestintä, asiakasviestintä ja ruokailuympäristöjen kehittäminen </vt:lpstr>
      <vt:lpstr>TOUKOKUU – Lounaskampanja Päivän paras tauko </vt:lpstr>
      <vt:lpstr>Ruokaylijäämän hyödyntäminen </vt:lpstr>
      <vt:lpstr>Toimintamallien kokoaminen ja monistettavuus  </vt:lpstr>
      <vt:lpstr>Käytettävät toimintamallit ja työkalut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Eeva Hietalahti</dc:creator>
  <cp:lastModifiedBy>Marjut Huhtala</cp:lastModifiedBy>
  <cp:revision>6</cp:revision>
  <dcterms:created xsi:type="dcterms:W3CDTF">2023-09-04T12:08:20Z</dcterms:created>
  <dcterms:modified xsi:type="dcterms:W3CDTF">2026-04-09T08:57:15Z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0x010100D0BC0FAD8C11BB4688B70D8ED2FA5BEE</vt:lpwstr>
  </property>
  <property fmtid="{D5CDD505-2E9C-101B-9397-08002B2CF9AE}" pid="3" name="MediaServiceImageTags">
    <vt:lpwstr/>
  </property>
  <property fmtid="{D5CDD505-2E9C-101B-9397-08002B2CF9AE}" pid="4" name="xd_ProgID">
    <vt:lpwstr/>
  </property>
  <property fmtid="{D5CDD505-2E9C-101B-9397-08002B2CF9AE}" pid="5" name="ComplianceAssetId">
    <vt:lpwstr/>
  </property>
  <property fmtid="{D5CDD505-2E9C-101B-9397-08002B2CF9AE}" pid="6" name="TemplateUrl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xd_Signature">
    <vt:bool>false</vt:bool>
  </property>
  <property fmtid="{D5CDD505-2E9C-101B-9397-08002B2CF9AE}" pid="10" name="Order">
    <vt:lpwstr>2700.00000000000</vt:lpwstr>
  </property>
</Properties>
</file>