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74" r:id="rId5"/>
  </p:sldMasterIdLst>
  <p:notesMasterIdLst>
    <p:notesMasterId r:id="rId13"/>
  </p:notesMasterIdLst>
  <p:handoutMasterIdLst>
    <p:handoutMasterId r:id="rId14"/>
  </p:handoutMasterIdLst>
  <p:sldIdLst>
    <p:sldId id="257" r:id="rId6"/>
    <p:sldId id="280" r:id="rId7"/>
    <p:sldId id="283" r:id="rId8"/>
    <p:sldId id="258" r:id="rId9"/>
    <p:sldId id="282" r:id="rId10"/>
    <p:sldId id="273" r:id="rId11"/>
    <p:sldId id="271" r:id="rId12"/>
  </p:sldIdLst>
  <p:sldSz cx="12192000" cy="6858000"/>
  <p:notesSz cx="6858000" cy="994568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T Sans" panose="020B0503020203020204" pitchFamily="34" charset="0"/>
      <p:regular r:id="rId19"/>
      <p:bold r:id="rId20"/>
      <p:italic r:id="rId21"/>
      <p:boldItalic r:id="rId2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FE70A-C30C-464C-A8DA-BA267F5E9024}" v="3" dt="2025-10-06T05:03:14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A92F2B-2453-2C74-D3A8-EA501AE2FD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BDC1F-B014-F494-0E34-38EA21DD41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EFAEB-43F0-4489-AF36-956D07B473E7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65E7D7-9EC1-CFC6-B8E8-6B7788C4FC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1F19-97E6-5C3A-727C-9017BAE1D5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A0FAD-1E4A-4135-9645-D5F42D8308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20386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3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D2FE1-F5F5-46CC-B514-8C3F5794DA17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7EF5E-DBE4-45FE-845D-73D2607F2C1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592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EF5E-DBE4-45FE-845D-73D2607F2C1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579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EF5E-DBE4-45FE-845D-73D2607F2C1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568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EF5E-DBE4-45FE-845D-73D2607F2C1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147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EF5E-DBE4-45FE-845D-73D2607F2C14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87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7EF5E-DBE4-45FE-845D-73D2607F2C1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101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0C4A-0F23-37B2-4AB9-934594048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15" y="1626727"/>
            <a:ext cx="6771617" cy="3097999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E6B7A-7867-D3EC-A90C-1BC9E297B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515" y="5081523"/>
            <a:ext cx="9179632" cy="494475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B74B00-C6A5-24A8-AD46-E12FA94A3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CDACA9-90F8-08E3-50CA-6463E58F10D8}"/>
              </a:ext>
            </a:extLst>
          </p:cNvPr>
          <p:cNvGrpSpPr/>
          <p:nvPr userDrawn="1"/>
        </p:nvGrpSpPr>
        <p:grpSpPr>
          <a:xfrm>
            <a:off x="249109" y="6051206"/>
            <a:ext cx="8198084" cy="657833"/>
            <a:chOff x="249109" y="6051206"/>
            <a:chExt cx="8198084" cy="657833"/>
          </a:xfrm>
        </p:grpSpPr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982B996-4987-D1A7-28CF-CD421BD081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09" y="6131674"/>
              <a:ext cx="2430591" cy="509926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31FA7E09-9EB8-B65E-3C28-A25D33592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4563"/>
              <a:ext cx="787658" cy="494476"/>
            </a:xfrm>
            <a:prstGeom prst="rect">
              <a:avLst/>
            </a:prstGeom>
          </p:spPr>
        </p:pic>
        <p:pic>
          <p:nvPicPr>
            <p:cNvPr id="14" name="Picture 13" descr="A black and white logo&#10;&#10;Description automatically generated">
              <a:extLst>
                <a:ext uri="{FF2B5EF4-FFF2-40B4-BE49-F238E27FC236}">
                  <a16:creationId xmlns:a16="http://schemas.microsoft.com/office/drawing/2014/main" id="{EA1DC17A-4D23-10A8-84E9-1AFD07412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83" y="6205445"/>
              <a:ext cx="1199890" cy="382211"/>
            </a:xfrm>
            <a:prstGeom prst="rect">
              <a:avLst/>
            </a:prstGeom>
          </p:spPr>
        </p:pic>
        <p:pic>
          <p:nvPicPr>
            <p:cNvPr id="16" name="Picture 1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36F5470-93F0-72D8-5DD4-722B15A59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358" y="6263277"/>
              <a:ext cx="1038592" cy="289590"/>
            </a:xfrm>
            <a:prstGeom prst="rect">
              <a:avLst/>
            </a:prstGeom>
          </p:spPr>
        </p:pic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CC87BC9-C73C-5887-E082-7C501C3B5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152" y="6051206"/>
              <a:ext cx="1707492" cy="597622"/>
            </a:xfrm>
            <a:prstGeom prst="rect">
              <a:avLst/>
            </a:prstGeom>
          </p:spPr>
        </p:pic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787178C-8E7A-458C-864A-BD518A63706D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10F35D7-14FE-46D6-B796-D7A6D7DC4FBF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871992" y="0"/>
            <a:ext cx="4320009" cy="4100857"/>
          </a:xfrm>
          <a:custGeom>
            <a:avLst/>
            <a:gdLst>
              <a:gd name="connsiteX0" fmla="*/ 0 w 4320009"/>
              <a:gd name="connsiteY0" fmla="*/ 0 h 4100857"/>
              <a:gd name="connsiteX1" fmla="*/ 4320009 w 4320009"/>
              <a:gd name="connsiteY1" fmla="*/ 0 h 4100857"/>
              <a:gd name="connsiteX2" fmla="*/ 4320009 w 4320009"/>
              <a:gd name="connsiteY2" fmla="*/ 3238060 h 4100857"/>
              <a:gd name="connsiteX3" fmla="*/ 2825601 w 4320009"/>
              <a:gd name="connsiteY3" fmla="*/ 4100857 h 4100857"/>
              <a:gd name="connsiteX4" fmla="*/ 0 w 4320009"/>
              <a:gd name="connsiteY4" fmla="*/ 2469501 h 410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9" h="4100857">
                <a:moveTo>
                  <a:pt x="0" y="0"/>
                </a:moveTo>
                <a:lnTo>
                  <a:pt x="4320009" y="0"/>
                </a:lnTo>
                <a:lnTo>
                  <a:pt x="4320009" y="3238060"/>
                </a:lnTo>
                <a:lnTo>
                  <a:pt x="2825601" y="4100857"/>
                </a:lnTo>
                <a:lnTo>
                  <a:pt x="0" y="2469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2050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44877"/>
            <a:ext cx="5400676" cy="1184580"/>
          </a:xfrm>
        </p:spPr>
        <p:txBody>
          <a:bodyPr>
            <a:noAutofit/>
          </a:bodyPr>
          <a:lstStyle>
            <a:lvl1pPr>
              <a:defRPr sz="50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181226"/>
            <a:ext cx="6263855" cy="3486149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4450" y="-6743"/>
            <a:ext cx="452755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C785B6-A392-F3B1-F3A2-0586243DD9A1}"/>
              </a:ext>
            </a:extLst>
          </p:cNvPr>
          <p:cNvGrpSpPr/>
          <p:nvPr userDrawn="1"/>
        </p:nvGrpSpPr>
        <p:grpSpPr>
          <a:xfrm>
            <a:off x="6502400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F9FF75-BDB9-1967-1484-809E644F494E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9BC544-8FAB-2864-1550-603078CB3B45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5A8946-048B-36F1-E0A1-0D12FEFF631C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36445C-6002-E332-9543-0F98A8A41AA6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A93DD1-4EC4-9D80-D73D-416517B2EC6A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20581F-7C58-BA43-70EC-7FA31A5A0334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A6336-3D03-9F89-1945-507C86425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5932914"/>
            <a:ext cx="1944622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21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9" y="494567"/>
            <a:ext cx="5505451" cy="1447095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2266217"/>
            <a:ext cx="6467476" cy="342973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497" y="5908675"/>
            <a:ext cx="1957322" cy="72111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" y="0"/>
            <a:ext cx="452755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2DBAF7-8EC4-DDA7-CF8E-AD73E4272B37}"/>
              </a:ext>
            </a:extLst>
          </p:cNvPr>
          <p:cNvGrpSpPr/>
          <p:nvPr userDrawn="1"/>
        </p:nvGrpSpPr>
        <p:grpSpPr>
          <a:xfrm>
            <a:off x="11029217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771B7E3-3822-A109-C7A2-5505D171B164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51ECB4-4BEF-F7F9-7505-437A93359DF2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224E9AF-56EC-4916-8B86-EE405B38A523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BEF94F6-C5D5-0CF5-B798-0830E3359A32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FD3FA9-FE1D-2B29-8215-55E25F637EE4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6C80EC-49EE-57CD-8B24-D49A529A9E05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6496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9" y="494567"/>
            <a:ext cx="5505451" cy="1447095"/>
          </a:xfrm>
        </p:spPr>
        <p:txBody>
          <a:bodyPr>
            <a:noAutofit/>
          </a:bodyPr>
          <a:lstStyle>
            <a:lvl1pPr>
              <a:defRPr sz="50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2266217"/>
            <a:ext cx="6467476" cy="34297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" y="0"/>
            <a:ext cx="452755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2DBAF7-8EC4-DDA7-CF8E-AD73E4272B37}"/>
              </a:ext>
            </a:extLst>
          </p:cNvPr>
          <p:cNvGrpSpPr/>
          <p:nvPr userDrawn="1"/>
        </p:nvGrpSpPr>
        <p:grpSpPr>
          <a:xfrm>
            <a:off x="11029217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771B7E3-3822-A109-C7A2-5505D171B164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51ECB4-4BEF-F7F9-7505-437A93359DF2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224E9AF-56EC-4916-8B86-EE405B38A523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BEF94F6-C5D5-0CF5-B798-0830E3359A32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FD3FA9-FE1D-2B29-8215-55E25F637EE4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6C80EC-49EE-57CD-8B24-D49A529A9E05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001E4B1-0455-5CDA-C28E-3A5EE95C7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497" y="5911740"/>
            <a:ext cx="1944622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2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42" y="2120334"/>
            <a:ext cx="8968154" cy="261733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9191625" y="2726336"/>
            <a:ext cx="3000375" cy="4131664"/>
            <a:chOff x="9767411" y="0"/>
            <a:chExt cx="2424589" cy="310097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95E7CC-65A6-BE16-2490-28B624F73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74" y="127733"/>
            <a:ext cx="1931533" cy="7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21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54204-089A-30DA-3B33-A66EC7106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42" y="2120334"/>
            <a:ext cx="8968154" cy="261733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9191625" y="2726336"/>
            <a:ext cx="3000375" cy="4131664"/>
            <a:chOff x="9767411" y="0"/>
            <a:chExt cx="2424589" cy="3100970"/>
          </a:xfrm>
          <a:solidFill>
            <a:schemeClr val="tx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D2045BF-B3CD-D51A-8F33-719FC8B5D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54204-089A-30DA-3B33-A66EC7106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9191625" y="2726336"/>
            <a:ext cx="3000375" cy="4131664"/>
            <a:chOff x="9767411" y="0"/>
            <a:chExt cx="2424589" cy="3100970"/>
          </a:xfrm>
          <a:solidFill>
            <a:schemeClr val="tx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D2045BF-B3CD-D51A-8F33-719FC8B5D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E2C9D2-8F60-F253-86D0-F4B1BD82F944}"/>
              </a:ext>
            </a:extLst>
          </p:cNvPr>
          <p:cNvGrpSpPr/>
          <p:nvPr userDrawn="1"/>
        </p:nvGrpSpPr>
        <p:grpSpPr>
          <a:xfrm>
            <a:off x="249109" y="6051206"/>
            <a:ext cx="8198084" cy="657833"/>
            <a:chOff x="249109" y="6051206"/>
            <a:chExt cx="8198084" cy="657833"/>
          </a:xfrm>
        </p:grpSpPr>
        <p:pic>
          <p:nvPicPr>
            <p:cNvPr id="4" name="Picture 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5CF3A4E-F802-A463-A03D-1A9CDDF1A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09" y="6131674"/>
              <a:ext cx="2430591" cy="509926"/>
            </a:xfrm>
            <a:prstGeom prst="rect">
              <a:avLst/>
            </a:prstGeom>
          </p:spPr>
        </p:pic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C8646F02-5AFC-4F63-FE35-BCBB01011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4563"/>
              <a:ext cx="787658" cy="494476"/>
            </a:xfrm>
            <a:prstGeom prst="rect">
              <a:avLst/>
            </a:prstGeom>
          </p:spPr>
        </p:pic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6008AB36-5B0F-DF97-7FB4-2A48D4B24B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83" y="6205445"/>
              <a:ext cx="1199890" cy="382211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47775B8-70DA-14F4-C0AE-1E794552CE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358" y="6263277"/>
              <a:ext cx="1038592" cy="289590"/>
            </a:xfrm>
            <a:prstGeom prst="rect">
              <a:avLst/>
            </a:prstGeom>
          </p:spPr>
        </p:pic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FA09D98-585B-1990-B216-CA3AE97E2C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152" y="6051206"/>
              <a:ext cx="1707492" cy="59762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A3339F-D223-753F-115C-762FEDB128DE}"/>
              </a:ext>
            </a:extLst>
          </p:cNvPr>
          <p:cNvSpPr txBox="1"/>
          <p:nvPr userDrawn="1"/>
        </p:nvSpPr>
        <p:spPr>
          <a:xfrm>
            <a:off x="1113642" y="2699959"/>
            <a:ext cx="6752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/>
                </a:solidFill>
                <a:latin typeface="Aptos" panose="020B0004020202020204" pitchFamily="34" charset="0"/>
              </a:rPr>
              <a:t>Kiitos!</a:t>
            </a:r>
            <a:endParaRPr lang="fi-FI" sz="8000" b="1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28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624C76F-BC3B-0B78-61F1-18C2C11B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3305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0C4A-0F23-37B2-4AB9-934594048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15" y="1626727"/>
            <a:ext cx="6771617" cy="3097999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E6B7A-7867-D3EC-A90C-1BC9E297B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515" y="5081523"/>
            <a:ext cx="9179632" cy="494475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B74B00-C6A5-24A8-AD46-E12FA94A3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CDACA9-90F8-08E3-50CA-6463E58F10D8}"/>
              </a:ext>
            </a:extLst>
          </p:cNvPr>
          <p:cNvGrpSpPr/>
          <p:nvPr userDrawn="1"/>
        </p:nvGrpSpPr>
        <p:grpSpPr>
          <a:xfrm>
            <a:off x="249109" y="6051206"/>
            <a:ext cx="8198084" cy="657833"/>
            <a:chOff x="249109" y="6051206"/>
            <a:chExt cx="8198084" cy="657833"/>
          </a:xfrm>
        </p:grpSpPr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982B996-4987-D1A7-28CF-CD421BD081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09" y="6131674"/>
              <a:ext cx="2430591" cy="509926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31FA7E09-9EB8-B65E-3C28-A25D33592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4563"/>
              <a:ext cx="787658" cy="494476"/>
            </a:xfrm>
            <a:prstGeom prst="rect">
              <a:avLst/>
            </a:prstGeom>
          </p:spPr>
        </p:pic>
        <p:pic>
          <p:nvPicPr>
            <p:cNvPr id="14" name="Picture 13" descr="A black and white logo&#10;&#10;Description automatically generated">
              <a:extLst>
                <a:ext uri="{FF2B5EF4-FFF2-40B4-BE49-F238E27FC236}">
                  <a16:creationId xmlns:a16="http://schemas.microsoft.com/office/drawing/2014/main" id="{EA1DC17A-4D23-10A8-84E9-1AFD07412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83" y="6205445"/>
              <a:ext cx="1199890" cy="382211"/>
            </a:xfrm>
            <a:prstGeom prst="rect">
              <a:avLst/>
            </a:prstGeom>
          </p:spPr>
        </p:pic>
        <p:pic>
          <p:nvPicPr>
            <p:cNvPr id="16" name="Picture 1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36F5470-93F0-72D8-5DD4-722B15A59A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358" y="6263277"/>
              <a:ext cx="1038592" cy="289590"/>
            </a:xfrm>
            <a:prstGeom prst="rect">
              <a:avLst/>
            </a:prstGeom>
          </p:spPr>
        </p:pic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CC87BC9-C73C-5887-E082-7C501C3B5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152" y="6051206"/>
              <a:ext cx="1707492" cy="597622"/>
            </a:xfrm>
            <a:prstGeom prst="rect">
              <a:avLst/>
            </a:prstGeom>
          </p:spPr>
        </p:pic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787178C-8E7A-458C-864A-BD518A63706D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10F35D7-14FE-46D6-B796-D7A6D7DC4FBF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871992" y="0"/>
            <a:ext cx="4320009" cy="4100857"/>
          </a:xfrm>
          <a:custGeom>
            <a:avLst/>
            <a:gdLst>
              <a:gd name="connsiteX0" fmla="*/ 0 w 4320009"/>
              <a:gd name="connsiteY0" fmla="*/ 0 h 4100857"/>
              <a:gd name="connsiteX1" fmla="*/ 4320009 w 4320009"/>
              <a:gd name="connsiteY1" fmla="*/ 0 h 4100857"/>
              <a:gd name="connsiteX2" fmla="*/ 4320009 w 4320009"/>
              <a:gd name="connsiteY2" fmla="*/ 3238060 h 4100857"/>
              <a:gd name="connsiteX3" fmla="*/ 2825601 w 4320009"/>
              <a:gd name="connsiteY3" fmla="*/ 4100857 h 4100857"/>
              <a:gd name="connsiteX4" fmla="*/ 0 w 4320009"/>
              <a:gd name="connsiteY4" fmla="*/ 2469501 h 410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9" h="4100857">
                <a:moveTo>
                  <a:pt x="0" y="0"/>
                </a:moveTo>
                <a:lnTo>
                  <a:pt x="4320009" y="0"/>
                </a:lnTo>
                <a:lnTo>
                  <a:pt x="4320009" y="3238060"/>
                </a:lnTo>
                <a:lnTo>
                  <a:pt x="2825601" y="4100857"/>
                </a:lnTo>
                <a:lnTo>
                  <a:pt x="0" y="2469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050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0C4A-0F23-37B2-4AB9-934594048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15" y="1977293"/>
            <a:ext cx="8593497" cy="23876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E6B7A-7867-D3EC-A90C-1BC9E297B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515" y="4834828"/>
            <a:ext cx="9475127" cy="61832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EEE6A-E305-7E16-37A4-4A590CD6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B74B00-C6A5-24A8-AD46-E12FA94A3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C6CB79E2-6C98-0F37-7B88-B1BF51F49D6F}"/>
              </a:ext>
            </a:extLst>
          </p:cNvPr>
          <p:cNvGrpSpPr/>
          <p:nvPr userDrawn="1"/>
        </p:nvGrpSpPr>
        <p:grpSpPr>
          <a:xfrm>
            <a:off x="9767411" y="0"/>
            <a:ext cx="2424589" cy="310097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F11DEA-7DBB-F8C3-C36D-BA51BECA6B0B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6AA38-A584-EB46-5173-59E5EE3A19A9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F27088-6186-1D12-2DB2-25532C71B80E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C00F2-F254-85B9-9920-C20546AF7A07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37E2E0-28E7-7B9E-A938-A53AC402309D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D5943E9-EA5D-38A5-86E6-441066FC33BF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AE3108-325D-37F7-4EDA-D4A6077ED741}"/>
              </a:ext>
            </a:extLst>
          </p:cNvPr>
          <p:cNvGrpSpPr/>
          <p:nvPr userDrawn="1"/>
        </p:nvGrpSpPr>
        <p:grpSpPr>
          <a:xfrm>
            <a:off x="249109" y="6051206"/>
            <a:ext cx="8198084" cy="657833"/>
            <a:chOff x="249109" y="6051206"/>
            <a:chExt cx="8198084" cy="657833"/>
          </a:xfrm>
        </p:grpSpPr>
        <p:pic>
          <p:nvPicPr>
            <p:cNvPr id="6" name="Picture 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C342E0-F412-B69C-C122-F59636327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09" y="6131674"/>
              <a:ext cx="2430591" cy="509926"/>
            </a:xfrm>
            <a:prstGeom prst="rect">
              <a:avLst/>
            </a:prstGeom>
          </p:spPr>
        </p:pic>
        <p:pic>
          <p:nvPicPr>
            <p:cNvPr id="7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6ED31E6-A73A-D4F3-86E5-DF827812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4563"/>
              <a:ext cx="787658" cy="494476"/>
            </a:xfrm>
            <a:prstGeom prst="rect">
              <a:avLst/>
            </a:prstGeom>
          </p:spPr>
        </p:pic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478DDBB8-31AC-EE35-C400-7C198AD4D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83" y="6205445"/>
              <a:ext cx="1199890" cy="382211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3AC9633-CECA-7A0A-36F9-C71F420AA8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358" y="6263277"/>
              <a:ext cx="1038592" cy="289590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044C536-C083-4CB4-5474-E86D23EAE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152" y="6051206"/>
              <a:ext cx="1707492" cy="597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9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C6CB79E2-6C98-0F37-7B88-B1BF51F49D6F}"/>
              </a:ext>
            </a:extLst>
          </p:cNvPr>
          <p:cNvGrpSpPr/>
          <p:nvPr userDrawn="1"/>
        </p:nvGrpSpPr>
        <p:grpSpPr>
          <a:xfrm>
            <a:off x="9767411" y="0"/>
            <a:ext cx="2424589" cy="3100970"/>
            <a:chOff x="9767411" y="0"/>
            <a:chExt cx="2424589" cy="3100970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F11DEA-7DBB-F8C3-C36D-BA51BECA6B0B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6AA38-A584-EB46-5173-59E5EE3A19A9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F27088-6186-1D12-2DB2-25532C71B80E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C00F2-F254-85B9-9920-C20546AF7A07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37E2E0-28E7-7B9E-A938-A53AC402309D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D5943E9-EA5D-38A5-86E6-441066FC33BF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7457AE-B08A-1119-5ECC-0602EDCE3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74" y="127733"/>
            <a:ext cx="1931533" cy="7116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DBCB29-5CF3-17ED-E76F-8341DD66D7C4}"/>
              </a:ext>
            </a:extLst>
          </p:cNvPr>
          <p:cNvGrpSpPr/>
          <p:nvPr userDrawn="1"/>
        </p:nvGrpSpPr>
        <p:grpSpPr>
          <a:xfrm>
            <a:off x="273844" y="5948479"/>
            <a:ext cx="8167981" cy="902797"/>
            <a:chOff x="273844" y="5948479"/>
            <a:chExt cx="8167981" cy="902797"/>
          </a:xfrm>
        </p:grpSpPr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AE8625E8-8168-547B-C1B2-6B872B46FE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44" y="6145122"/>
              <a:ext cx="2367790" cy="496751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CCC0C8C-7729-8D58-3F0F-FA3B1B60D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4634" y="6263277"/>
              <a:ext cx="1062705" cy="296314"/>
            </a:xfrm>
            <a:prstGeom prst="rect">
              <a:avLst/>
            </a:prstGeom>
          </p:spPr>
        </p:pic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D7AF074-959D-A055-8A71-C70A33C5A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8037"/>
              <a:ext cx="782290" cy="491002"/>
            </a:xfrm>
            <a:prstGeom prst="rect">
              <a:avLst/>
            </a:prstGeom>
          </p:spPr>
        </p:pic>
        <p:pic>
          <p:nvPicPr>
            <p:cNvPr id="19" name="Picture 18" descr="A blue and green squares on a black background&#10;&#10;Description automatically generated">
              <a:extLst>
                <a:ext uri="{FF2B5EF4-FFF2-40B4-BE49-F238E27FC236}">
                  <a16:creationId xmlns:a16="http://schemas.microsoft.com/office/drawing/2014/main" id="{414C6483-FD2B-54A4-5DA0-93320300F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935" y="5948479"/>
              <a:ext cx="1356109" cy="902797"/>
            </a:xfrm>
            <a:prstGeom prst="rect">
              <a:avLst/>
            </a:prstGeom>
          </p:spPr>
        </p:pic>
        <p:pic>
          <p:nvPicPr>
            <p:cNvPr id="21" name="Picture 2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8B83E1F-C64F-AAE0-82FB-28FA9E6955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980" y="6024055"/>
              <a:ext cx="1834651" cy="642798"/>
            </a:xfrm>
            <a:prstGeom prst="rect">
              <a:avLst/>
            </a:prstGeom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796CD37A-F6F5-4C5B-DE2C-BE998B8013F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80613" y="1972204"/>
            <a:ext cx="8593497" cy="23876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0BF71DE1-0198-39DF-90ED-DAADD2C5D94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80613" y="4844723"/>
            <a:ext cx="9475127" cy="61832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6BA7AE8E-813B-6046-E300-6CADE34BD47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895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0C4A-0F23-37B2-4AB9-934594048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15" y="1977293"/>
            <a:ext cx="8593497" cy="23876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E6B7A-7867-D3EC-A90C-1BC9E297B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515" y="4834828"/>
            <a:ext cx="9475127" cy="61832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EEE6A-E305-7E16-37A4-4A590CD6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B74B00-C6A5-24A8-AD46-E12FA94A3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C6CB79E2-6C98-0F37-7B88-B1BF51F49D6F}"/>
              </a:ext>
            </a:extLst>
          </p:cNvPr>
          <p:cNvGrpSpPr/>
          <p:nvPr userDrawn="1"/>
        </p:nvGrpSpPr>
        <p:grpSpPr>
          <a:xfrm>
            <a:off x="9767411" y="0"/>
            <a:ext cx="2424589" cy="310097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F11DEA-7DBB-F8C3-C36D-BA51BECA6B0B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6AA38-A584-EB46-5173-59E5EE3A19A9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F27088-6186-1D12-2DB2-25532C71B80E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C00F2-F254-85B9-9920-C20546AF7A07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37E2E0-28E7-7B9E-A938-A53AC402309D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D5943E9-EA5D-38A5-86E6-441066FC33BF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AE3108-325D-37F7-4EDA-D4A6077ED741}"/>
              </a:ext>
            </a:extLst>
          </p:cNvPr>
          <p:cNvGrpSpPr/>
          <p:nvPr userDrawn="1"/>
        </p:nvGrpSpPr>
        <p:grpSpPr>
          <a:xfrm>
            <a:off x="249109" y="6051206"/>
            <a:ext cx="8198084" cy="657833"/>
            <a:chOff x="249109" y="6051206"/>
            <a:chExt cx="8198084" cy="657833"/>
          </a:xfrm>
        </p:grpSpPr>
        <p:pic>
          <p:nvPicPr>
            <p:cNvPr id="6" name="Picture 5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C342E0-F412-B69C-C122-F59636327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09" y="6131674"/>
              <a:ext cx="2430591" cy="509926"/>
            </a:xfrm>
            <a:prstGeom prst="rect">
              <a:avLst/>
            </a:prstGeom>
          </p:spPr>
        </p:pic>
        <p:pic>
          <p:nvPicPr>
            <p:cNvPr id="7" name="Picture 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6ED31E6-A73A-D4F3-86E5-DF827812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4563"/>
              <a:ext cx="787658" cy="494476"/>
            </a:xfrm>
            <a:prstGeom prst="rect">
              <a:avLst/>
            </a:prstGeom>
          </p:spPr>
        </p:pic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478DDBB8-31AC-EE35-C400-7C198AD4D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83" y="6205445"/>
              <a:ext cx="1199890" cy="382211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3AC9633-CECA-7A0A-36F9-C71F420AA8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358" y="6263277"/>
              <a:ext cx="1038592" cy="289590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044C536-C083-4CB4-5474-E86D23EAE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152" y="6051206"/>
              <a:ext cx="1707492" cy="597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9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C6CB79E2-6C98-0F37-7B88-B1BF51F49D6F}"/>
              </a:ext>
            </a:extLst>
          </p:cNvPr>
          <p:cNvGrpSpPr/>
          <p:nvPr userDrawn="1"/>
        </p:nvGrpSpPr>
        <p:grpSpPr>
          <a:xfrm>
            <a:off x="9767411" y="0"/>
            <a:ext cx="2424589" cy="310097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F11DEA-7DBB-F8C3-C36D-BA51BECA6B0B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6AA38-A584-EB46-5173-59E5EE3A19A9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F27088-6186-1D12-2DB2-25532C71B80E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C00F2-F254-85B9-9920-C20546AF7A07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37E2E0-28E7-7B9E-A938-A53AC402309D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D5943E9-EA5D-38A5-86E6-441066FC33BF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796CD37A-F6F5-4C5B-DE2C-BE998B801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613" y="1972204"/>
            <a:ext cx="8593497" cy="23876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0BF71DE1-0198-39DF-90ED-DAADD2C5D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613" y="4853515"/>
            <a:ext cx="9475127" cy="61832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6BA7AE8E-813B-6046-E300-6CADE34B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1554E3-2285-A857-8419-57A88524E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79" y="118232"/>
            <a:ext cx="1957322" cy="721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003021-C72F-A91A-40AD-085004DF35A4}"/>
              </a:ext>
            </a:extLst>
          </p:cNvPr>
          <p:cNvGrpSpPr/>
          <p:nvPr userDrawn="1"/>
        </p:nvGrpSpPr>
        <p:grpSpPr>
          <a:xfrm>
            <a:off x="273844" y="5948479"/>
            <a:ext cx="8167981" cy="902797"/>
            <a:chOff x="273844" y="5948479"/>
            <a:chExt cx="8167981" cy="902797"/>
          </a:xfrm>
        </p:grpSpPr>
        <p:pic>
          <p:nvPicPr>
            <p:cNvPr id="4" name="Picture 3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46E9F3B6-416F-857B-1B39-6B4973B2A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44" y="6145122"/>
              <a:ext cx="2367790" cy="496751"/>
            </a:xfrm>
            <a:prstGeom prst="rect">
              <a:avLst/>
            </a:prstGeom>
          </p:spPr>
        </p:pic>
        <p:pic>
          <p:nvPicPr>
            <p:cNvPr id="5" name="Picture 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B7952A8-8124-6EC1-9F8B-4C7384AE94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4634" y="6263277"/>
              <a:ext cx="1062705" cy="296314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FBDA643-9A6F-34A1-079B-3C77F73CF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8037"/>
              <a:ext cx="782290" cy="491002"/>
            </a:xfrm>
            <a:prstGeom prst="rect">
              <a:avLst/>
            </a:prstGeom>
          </p:spPr>
        </p:pic>
        <p:pic>
          <p:nvPicPr>
            <p:cNvPr id="7" name="Picture 6" descr="A blue and green squares on a black background&#10;&#10;Description automatically generated">
              <a:extLst>
                <a:ext uri="{FF2B5EF4-FFF2-40B4-BE49-F238E27FC236}">
                  <a16:creationId xmlns:a16="http://schemas.microsoft.com/office/drawing/2014/main" id="{6586A229-697C-8594-32C9-3CBD524B7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935" y="5948479"/>
              <a:ext cx="1356109" cy="902797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3F6381AE-16AF-D8A9-AD32-91FC9816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980" y="6024055"/>
              <a:ext cx="1834651" cy="642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172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606669"/>
            <a:ext cx="9091246" cy="1084019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4" y="1951891"/>
            <a:ext cx="10253296" cy="409721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9196-9A34-6F4D-1C17-7387C483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C8AB-1CAE-0E4B-ED8F-DB889E21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C18F-1A9C-8849-14FE-37E15EE0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57322" cy="721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11029950" y="525780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2496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606669"/>
            <a:ext cx="8968154" cy="1084019"/>
          </a:xfrm>
        </p:spPr>
        <p:txBody>
          <a:bodyPr>
            <a:noAutofit/>
          </a:bodyPr>
          <a:lstStyle>
            <a:lvl1pPr>
              <a:defRPr sz="50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4" y="1951891"/>
            <a:ext cx="10253296" cy="409721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accent6"/>
                </a:solidFill>
              </a:defRPr>
            </a:lvl2pPr>
            <a:lvl3pPr marL="914400" indent="0">
              <a:buNone/>
              <a:defRPr sz="1800">
                <a:solidFill>
                  <a:schemeClr val="accent6"/>
                </a:solidFill>
              </a:defRPr>
            </a:lvl3pPr>
            <a:lvl4pPr marL="1371600" indent="0">
              <a:buNone/>
              <a:defRPr sz="1600">
                <a:solidFill>
                  <a:schemeClr val="accent6"/>
                </a:solidFill>
              </a:defRPr>
            </a:lvl4pPr>
            <a:lvl5pPr marL="1828800" indent="0">
              <a:buNone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9196-9A34-6F4D-1C17-7387C483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C8AB-1CAE-0E4B-ED8F-DB889E21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C18F-1A9C-8849-14FE-37E15EE0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11029950" y="525780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F9A493F-79BA-5FB4-D1F0-6030BBE416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45042"/>
            <a:ext cx="1900101" cy="7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606669"/>
            <a:ext cx="8968154" cy="1084019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4" y="1951891"/>
            <a:ext cx="5275384" cy="4097217"/>
          </a:xfrm>
        </p:spPr>
        <p:txBody>
          <a:bodyPr numCol="1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9196-9A34-6F4D-1C17-7387C483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C8AB-1CAE-0E4B-ED8F-DB889E21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C18F-1A9C-8849-14FE-37E15EE0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57322" cy="72111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C83E65-3E93-5A99-87BF-C62C8AA211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2364" y="1951463"/>
            <a:ext cx="5275384" cy="4097217"/>
          </a:xfrm>
        </p:spPr>
        <p:txBody>
          <a:bodyPr numCol="1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5DC56B-0EF9-60A0-F51F-C3A81DE63B53}"/>
              </a:ext>
            </a:extLst>
          </p:cNvPr>
          <p:cNvGrpSpPr/>
          <p:nvPr userDrawn="1"/>
        </p:nvGrpSpPr>
        <p:grpSpPr>
          <a:xfrm flipV="1">
            <a:off x="11029950" y="525780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BE01F60-5830-EFE6-6BF1-4EA6D0D6C620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C797F-58B1-8E4E-3E87-71460A2654A4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FED6D-3B85-7ABA-40ED-DAB6AFA3D1E7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FCD09BE-6716-420D-B5A2-AC20E472841E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2C78A2-A0B7-F6E7-53E9-0A4627F7360A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0228777-0A7B-2D73-909C-9F00FA684A99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6962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44877"/>
            <a:ext cx="5400676" cy="1184580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181226"/>
            <a:ext cx="6263855" cy="3486149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49" y="5936199"/>
            <a:ext cx="1957322" cy="72111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4450" y="-6743"/>
            <a:ext cx="452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C785B6-A392-F3B1-F3A2-0586243DD9A1}"/>
              </a:ext>
            </a:extLst>
          </p:cNvPr>
          <p:cNvGrpSpPr/>
          <p:nvPr userDrawn="1"/>
        </p:nvGrpSpPr>
        <p:grpSpPr>
          <a:xfrm>
            <a:off x="6502400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F9FF75-BDB9-1967-1484-809E644F494E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9BC544-8FAB-2864-1550-603078CB3B45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5A8946-048B-36F1-E0A1-0D12FEFF631C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36445C-6002-E332-9543-0F98A8A41AA6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A93DD1-4EC4-9D80-D73D-416517B2EC6A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20581F-7C58-BA43-70EC-7FA31A5A0334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64614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44877"/>
            <a:ext cx="8811747" cy="930670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66E3D9F0-767B-DDFA-D416-FCB316E5C901}"/>
              </a:ext>
            </a:extLst>
          </p:cNvPr>
          <p:cNvSpPr/>
          <p:nvPr/>
        </p:nvSpPr>
        <p:spPr>
          <a:xfrm>
            <a:off x="695324" y="2272550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4DC2B97F-4D21-173F-DE52-33C00CB4E694}"/>
              </a:ext>
            </a:extLst>
          </p:cNvPr>
          <p:cNvSpPr/>
          <p:nvPr userDrawn="1"/>
        </p:nvSpPr>
        <p:spPr>
          <a:xfrm>
            <a:off x="695324" y="3385294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16CF51AE-C73B-8C76-E2C2-29DFD38600DB}"/>
              </a:ext>
            </a:extLst>
          </p:cNvPr>
          <p:cNvSpPr/>
          <p:nvPr userDrawn="1"/>
        </p:nvSpPr>
        <p:spPr>
          <a:xfrm>
            <a:off x="695324" y="4498038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05F48AC-D867-AA7A-7D15-20A1460021A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40542" y="4703385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DEA135-D200-184D-E78A-FA7B1F1F83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640542" y="3580976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2F0D2A1-3123-B02F-31EB-83895D3688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40542" y="2468232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0FDC45-B2A8-38A4-2EBB-2CE58D02A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57322" cy="721118"/>
          </a:xfrm>
          <a:prstGeom prst="rect">
            <a:avLst/>
          </a:prstGeom>
        </p:spPr>
      </p:pic>
      <p:sp>
        <p:nvSpPr>
          <p:cNvPr id="25" name="Graphic 15">
            <a:extLst>
              <a:ext uri="{FF2B5EF4-FFF2-40B4-BE49-F238E27FC236}">
                <a16:creationId xmlns:a16="http://schemas.microsoft.com/office/drawing/2014/main" id="{283897A6-414A-32F8-2109-FBB0B9D85DAA}"/>
              </a:ext>
            </a:extLst>
          </p:cNvPr>
          <p:cNvSpPr/>
          <p:nvPr userDrawn="1"/>
        </p:nvSpPr>
        <p:spPr>
          <a:xfrm>
            <a:off x="695324" y="5610782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413CB16-EE67-119A-6795-F343E63D48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40542" y="5806464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852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44877"/>
            <a:ext cx="5400676" cy="1184580"/>
          </a:xfrm>
        </p:spPr>
        <p:txBody>
          <a:bodyPr>
            <a:noAutofit/>
          </a:bodyPr>
          <a:lstStyle>
            <a:lvl1pPr>
              <a:defRPr sz="50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181226"/>
            <a:ext cx="6263855" cy="3486149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4450" y="-6743"/>
            <a:ext cx="452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C785B6-A392-F3B1-F3A2-0586243DD9A1}"/>
              </a:ext>
            </a:extLst>
          </p:cNvPr>
          <p:cNvGrpSpPr/>
          <p:nvPr userDrawn="1"/>
        </p:nvGrpSpPr>
        <p:grpSpPr>
          <a:xfrm>
            <a:off x="6502400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F9FF75-BDB9-1967-1484-809E644F494E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9BC544-8FAB-2864-1550-603078CB3B45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5A8946-048B-36F1-E0A1-0D12FEFF631C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36445C-6002-E332-9543-0F98A8A41AA6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A93DD1-4EC4-9D80-D73D-416517B2EC6A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20581F-7C58-BA43-70EC-7FA31A5A0334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A6336-3D03-9F89-1945-507C86425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5932914"/>
            <a:ext cx="1944622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21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9" y="494567"/>
            <a:ext cx="5505451" cy="1447095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2266217"/>
            <a:ext cx="6467476" cy="342973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497" y="5908675"/>
            <a:ext cx="1957322" cy="72111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" y="0"/>
            <a:ext cx="452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2DBAF7-8EC4-DDA7-CF8E-AD73E4272B37}"/>
              </a:ext>
            </a:extLst>
          </p:cNvPr>
          <p:cNvGrpSpPr/>
          <p:nvPr userDrawn="1"/>
        </p:nvGrpSpPr>
        <p:grpSpPr>
          <a:xfrm>
            <a:off x="11029217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771B7E3-3822-A109-C7A2-5505D171B164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51ECB4-4BEF-F7F9-7505-437A93359DF2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224E9AF-56EC-4916-8B86-EE405B38A523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BEF94F6-C5D5-0CF5-B798-0830E3359A32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FD3FA9-FE1D-2B29-8215-55E25F637EE4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6C80EC-49EE-57CD-8B24-D49A529A9E05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6496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9" y="494567"/>
            <a:ext cx="5505451" cy="1447095"/>
          </a:xfrm>
        </p:spPr>
        <p:txBody>
          <a:bodyPr>
            <a:noAutofit/>
          </a:bodyPr>
          <a:lstStyle>
            <a:lvl1pPr>
              <a:defRPr sz="50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2266217"/>
            <a:ext cx="6467476" cy="3429734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" y="0"/>
            <a:ext cx="452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2DBAF7-8EC4-DDA7-CF8E-AD73E4272B37}"/>
              </a:ext>
            </a:extLst>
          </p:cNvPr>
          <p:cNvGrpSpPr/>
          <p:nvPr userDrawn="1"/>
        </p:nvGrpSpPr>
        <p:grpSpPr>
          <a:xfrm>
            <a:off x="11029217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771B7E3-3822-A109-C7A2-5505D171B164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51ECB4-4BEF-F7F9-7505-437A93359DF2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224E9AF-56EC-4916-8B86-EE405B38A523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BEF94F6-C5D5-0CF5-B798-0830E3359A32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CFD3FA9-FE1D-2B29-8215-55E25F637EE4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6C80EC-49EE-57CD-8B24-D49A529A9E05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001E4B1-0455-5CDA-C28E-3A5EE95C7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497" y="5911740"/>
            <a:ext cx="1944622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2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42" y="2120334"/>
            <a:ext cx="8968154" cy="261733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9191625" y="2726336"/>
            <a:ext cx="3000375" cy="4131664"/>
            <a:chOff x="9767411" y="0"/>
            <a:chExt cx="2424589" cy="310097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95E7CC-65A6-BE16-2490-28B624F73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74" y="127733"/>
            <a:ext cx="1931533" cy="7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21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C6CB79E2-6C98-0F37-7B88-B1BF51F49D6F}"/>
              </a:ext>
            </a:extLst>
          </p:cNvPr>
          <p:cNvGrpSpPr/>
          <p:nvPr userDrawn="1"/>
        </p:nvGrpSpPr>
        <p:grpSpPr>
          <a:xfrm>
            <a:off x="9767411" y="0"/>
            <a:ext cx="2424589" cy="3100970"/>
            <a:chOff x="9767411" y="0"/>
            <a:chExt cx="2424589" cy="3100970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F11DEA-7DBB-F8C3-C36D-BA51BECA6B0B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6AA38-A584-EB46-5173-59E5EE3A19A9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F27088-6186-1D12-2DB2-25532C71B80E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C00F2-F254-85B9-9920-C20546AF7A07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37E2E0-28E7-7B9E-A938-A53AC402309D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D5943E9-EA5D-38A5-86E6-441066FC33BF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7457AE-B08A-1119-5ECC-0602EDCE3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74" y="127733"/>
            <a:ext cx="1931533" cy="7116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DBCB29-5CF3-17ED-E76F-8341DD66D7C4}"/>
              </a:ext>
            </a:extLst>
          </p:cNvPr>
          <p:cNvGrpSpPr/>
          <p:nvPr userDrawn="1"/>
        </p:nvGrpSpPr>
        <p:grpSpPr>
          <a:xfrm>
            <a:off x="273844" y="5948479"/>
            <a:ext cx="8167981" cy="902797"/>
            <a:chOff x="273844" y="5948479"/>
            <a:chExt cx="8167981" cy="902797"/>
          </a:xfrm>
        </p:grpSpPr>
        <p:pic>
          <p:nvPicPr>
            <p:cNvPr id="9" name="Picture 8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AE8625E8-8168-547B-C1B2-6B872B46FE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44" y="6145122"/>
              <a:ext cx="2367790" cy="496751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CCC0C8C-7729-8D58-3F0F-FA3B1B60D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4634" y="6263277"/>
              <a:ext cx="1062705" cy="296314"/>
            </a:xfrm>
            <a:prstGeom prst="rect">
              <a:avLst/>
            </a:prstGeom>
          </p:spPr>
        </p:pic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D7AF074-959D-A055-8A71-C70A33C5A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8037"/>
              <a:ext cx="782290" cy="491002"/>
            </a:xfrm>
            <a:prstGeom prst="rect">
              <a:avLst/>
            </a:prstGeom>
          </p:spPr>
        </p:pic>
        <p:pic>
          <p:nvPicPr>
            <p:cNvPr id="19" name="Picture 18" descr="A blue and green squares on a black background&#10;&#10;Description automatically generated">
              <a:extLst>
                <a:ext uri="{FF2B5EF4-FFF2-40B4-BE49-F238E27FC236}">
                  <a16:creationId xmlns:a16="http://schemas.microsoft.com/office/drawing/2014/main" id="{414C6483-FD2B-54A4-5DA0-93320300FE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935" y="5948479"/>
              <a:ext cx="1356109" cy="902797"/>
            </a:xfrm>
            <a:prstGeom prst="rect">
              <a:avLst/>
            </a:prstGeom>
          </p:spPr>
        </p:pic>
        <p:pic>
          <p:nvPicPr>
            <p:cNvPr id="21" name="Picture 2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8B83E1F-C64F-AAE0-82FB-28FA9E6955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980" y="6024055"/>
              <a:ext cx="1834651" cy="642798"/>
            </a:xfrm>
            <a:prstGeom prst="rect">
              <a:avLst/>
            </a:prstGeom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796CD37A-F6F5-4C5B-DE2C-BE998B8013F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80613" y="1972204"/>
            <a:ext cx="8593497" cy="23876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0BF71DE1-0198-39DF-90ED-DAADD2C5D94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80613" y="4844723"/>
            <a:ext cx="9475127" cy="61832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6BA7AE8E-813B-6046-E300-6CADE34BD47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895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54204-089A-30DA-3B33-A66EC7106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342" y="2120334"/>
            <a:ext cx="8968154" cy="261733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9191625" y="2726336"/>
            <a:ext cx="3000375" cy="4131664"/>
            <a:chOff x="9767411" y="0"/>
            <a:chExt cx="2424589" cy="3100970"/>
          </a:xfrm>
          <a:solidFill>
            <a:schemeClr val="tx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D2045BF-B3CD-D51A-8F33-719FC8B5D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254204-089A-30DA-3B33-A66EC7106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9191625" y="2726336"/>
            <a:ext cx="3000375" cy="4131664"/>
            <a:chOff x="9767411" y="0"/>
            <a:chExt cx="2424589" cy="3100970"/>
          </a:xfrm>
          <a:solidFill>
            <a:schemeClr val="tx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D2045BF-B3CD-D51A-8F33-719FC8B5D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2" y="136525"/>
            <a:ext cx="1900101" cy="701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E2C9D2-8F60-F253-86D0-F4B1BD82F944}"/>
              </a:ext>
            </a:extLst>
          </p:cNvPr>
          <p:cNvGrpSpPr/>
          <p:nvPr userDrawn="1"/>
        </p:nvGrpSpPr>
        <p:grpSpPr>
          <a:xfrm>
            <a:off x="249109" y="6051206"/>
            <a:ext cx="8198084" cy="657833"/>
            <a:chOff x="249109" y="6051206"/>
            <a:chExt cx="8198084" cy="657833"/>
          </a:xfrm>
        </p:grpSpPr>
        <p:pic>
          <p:nvPicPr>
            <p:cNvPr id="4" name="Picture 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5CF3A4E-F802-A463-A03D-1A9CDDF1A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09" y="6131674"/>
              <a:ext cx="2430591" cy="509926"/>
            </a:xfrm>
            <a:prstGeom prst="rect">
              <a:avLst/>
            </a:prstGeom>
          </p:spPr>
        </p:pic>
        <p:pic>
          <p:nvPicPr>
            <p:cNvPr id="5" name="Picture 4" descr="A black and white logo&#10;&#10;Description automatically generated">
              <a:extLst>
                <a:ext uri="{FF2B5EF4-FFF2-40B4-BE49-F238E27FC236}">
                  <a16:creationId xmlns:a16="http://schemas.microsoft.com/office/drawing/2014/main" id="{C8646F02-5AFC-4F63-FE35-BCBB01011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4563"/>
              <a:ext cx="787658" cy="494476"/>
            </a:xfrm>
            <a:prstGeom prst="rect">
              <a:avLst/>
            </a:prstGeom>
          </p:spPr>
        </p:pic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6008AB36-5B0F-DF97-7FB4-2A48D4B24B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83" y="6205445"/>
              <a:ext cx="1199890" cy="382211"/>
            </a:xfrm>
            <a:prstGeom prst="rect">
              <a:avLst/>
            </a:prstGeom>
          </p:spPr>
        </p:pic>
        <p:pic>
          <p:nvPicPr>
            <p:cNvPr id="9" name="Picture 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B47775B8-70DA-14F4-C0AE-1E794552CE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358" y="6263277"/>
              <a:ext cx="1038592" cy="289590"/>
            </a:xfrm>
            <a:prstGeom prst="rect">
              <a:avLst/>
            </a:prstGeom>
          </p:spPr>
        </p:pic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FA09D98-585B-1990-B216-CA3AE97E2C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5152" y="6051206"/>
              <a:ext cx="1707492" cy="59762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A3339F-D223-753F-115C-762FEDB128DE}"/>
              </a:ext>
            </a:extLst>
          </p:cNvPr>
          <p:cNvSpPr txBox="1"/>
          <p:nvPr userDrawn="1"/>
        </p:nvSpPr>
        <p:spPr>
          <a:xfrm>
            <a:off x="1113642" y="2699959"/>
            <a:ext cx="6752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/>
                </a:solidFill>
                <a:latin typeface="Aptos" panose="020B0004020202020204" pitchFamily="34" charset="0"/>
              </a:rPr>
              <a:t>Kiitos!</a:t>
            </a:r>
            <a:endParaRPr lang="fi-FI" sz="8000" b="1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28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624C76F-BC3B-0B78-61F1-18C2C11B4F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305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C6CB79E2-6C98-0F37-7B88-B1BF51F49D6F}"/>
              </a:ext>
            </a:extLst>
          </p:cNvPr>
          <p:cNvGrpSpPr/>
          <p:nvPr userDrawn="1"/>
        </p:nvGrpSpPr>
        <p:grpSpPr>
          <a:xfrm>
            <a:off x="9767411" y="0"/>
            <a:ext cx="2424589" cy="310097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F11DEA-7DBB-F8C3-C36D-BA51BECA6B0B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76AA38-A584-EB46-5173-59E5EE3A19A9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BF27088-6186-1D12-2DB2-25532C71B80E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C00F2-F254-85B9-9920-C20546AF7A07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37E2E0-28E7-7B9E-A938-A53AC402309D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D5943E9-EA5D-38A5-86E6-441066FC33BF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796CD37A-F6F5-4C5B-DE2C-BE998B801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613" y="1972204"/>
            <a:ext cx="8593497" cy="2387600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0BF71DE1-0198-39DF-90ED-DAADD2C5D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613" y="4853515"/>
            <a:ext cx="9475127" cy="618324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6BA7AE8E-813B-6046-E300-6CADE34B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7895" y="6283703"/>
            <a:ext cx="2364996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493BB43-D28F-49E5-B59A-3693D15305E0}" type="datetimeFigureOut">
              <a:rPr lang="fi-FI" smtClean="0"/>
              <a:pPr/>
              <a:t>6.10.2025</a:t>
            </a:fld>
            <a:endParaRPr lang="fi-FI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1554E3-2285-A857-8419-57A88524E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79" y="118232"/>
            <a:ext cx="1957322" cy="721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003021-C72F-A91A-40AD-085004DF35A4}"/>
              </a:ext>
            </a:extLst>
          </p:cNvPr>
          <p:cNvGrpSpPr/>
          <p:nvPr userDrawn="1"/>
        </p:nvGrpSpPr>
        <p:grpSpPr>
          <a:xfrm>
            <a:off x="273844" y="5948479"/>
            <a:ext cx="8167981" cy="902797"/>
            <a:chOff x="273844" y="5948479"/>
            <a:chExt cx="8167981" cy="902797"/>
          </a:xfrm>
        </p:grpSpPr>
        <p:pic>
          <p:nvPicPr>
            <p:cNvPr id="4" name="Picture 3" descr="Blue text on a black background&#10;&#10;Description automatically generated">
              <a:extLst>
                <a:ext uri="{FF2B5EF4-FFF2-40B4-BE49-F238E27FC236}">
                  <a16:creationId xmlns:a16="http://schemas.microsoft.com/office/drawing/2014/main" id="{46E9F3B6-416F-857B-1B39-6B4973B2A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844" y="6145122"/>
              <a:ext cx="2367790" cy="496751"/>
            </a:xfrm>
            <a:prstGeom prst="rect">
              <a:avLst/>
            </a:prstGeom>
          </p:spPr>
        </p:pic>
        <p:pic>
          <p:nvPicPr>
            <p:cNvPr id="5" name="Picture 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B7952A8-8124-6EC1-9F8B-4C7384AE94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4634" y="6263277"/>
              <a:ext cx="1062705" cy="296314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FBDA643-9A6F-34A1-079B-3C77F73CF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9535" y="6218037"/>
              <a:ext cx="782290" cy="491002"/>
            </a:xfrm>
            <a:prstGeom prst="rect">
              <a:avLst/>
            </a:prstGeom>
          </p:spPr>
        </p:pic>
        <p:pic>
          <p:nvPicPr>
            <p:cNvPr id="7" name="Picture 6" descr="A blue and green squares on a black background&#10;&#10;Description automatically generated">
              <a:extLst>
                <a:ext uri="{FF2B5EF4-FFF2-40B4-BE49-F238E27FC236}">
                  <a16:creationId xmlns:a16="http://schemas.microsoft.com/office/drawing/2014/main" id="{6586A229-697C-8594-32C9-3CBD524B7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935" y="5948479"/>
              <a:ext cx="1356109" cy="902797"/>
            </a:xfrm>
            <a:prstGeom prst="rect">
              <a:avLst/>
            </a:prstGeom>
          </p:spPr>
        </p:pic>
        <p:pic>
          <p:nvPicPr>
            <p:cNvPr id="8" name="Picture 7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3F6381AE-16AF-D8A9-AD32-91FC98161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980" y="6024055"/>
              <a:ext cx="1834651" cy="642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172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606669"/>
            <a:ext cx="9091246" cy="1084019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4" y="1951891"/>
            <a:ext cx="10253296" cy="409721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9196-9A34-6F4D-1C17-7387C483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C8AB-1CAE-0E4B-ED8F-DB889E21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C18F-1A9C-8849-14FE-37E15EE0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57322" cy="721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11029950" y="525780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2496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(blu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606669"/>
            <a:ext cx="8968154" cy="1084019"/>
          </a:xfrm>
        </p:spPr>
        <p:txBody>
          <a:bodyPr>
            <a:noAutofit/>
          </a:bodyPr>
          <a:lstStyle>
            <a:lvl1pPr>
              <a:defRPr sz="5000" b="1">
                <a:solidFill>
                  <a:schemeClr val="accent6"/>
                </a:solidFill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4" y="1951891"/>
            <a:ext cx="10253296" cy="409721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accent6"/>
                </a:solidFill>
              </a:defRPr>
            </a:lvl2pPr>
            <a:lvl3pPr marL="914400" indent="0">
              <a:buNone/>
              <a:defRPr sz="1800">
                <a:solidFill>
                  <a:schemeClr val="accent6"/>
                </a:solidFill>
              </a:defRPr>
            </a:lvl3pPr>
            <a:lvl4pPr marL="1371600" indent="0">
              <a:buNone/>
              <a:defRPr sz="1600">
                <a:solidFill>
                  <a:schemeClr val="accent6"/>
                </a:solidFill>
              </a:defRPr>
            </a:lvl4pPr>
            <a:lvl5pPr marL="1828800" indent="0">
              <a:buNone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9196-9A34-6F4D-1C17-7387C483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C8AB-1CAE-0E4B-ED8F-DB889E21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C18F-1A9C-8849-14FE-37E15EE0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2236C-CAA1-9D7C-0681-BBF80C5314F4}"/>
              </a:ext>
            </a:extLst>
          </p:cNvPr>
          <p:cNvGrpSpPr/>
          <p:nvPr userDrawn="1"/>
        </p:nvGrpSpPr>
        <p:grpSpPr>
          <a:xfrm flipV="1">
            <a:off x="11029950" y="525780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81D456-DFF0-0457-661E-713B28DE83CD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569BA9-654F-CC6D-863F-4D224A0840A7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B2064-8B54-DE3F-2188-8F869DE506C9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A199C-1E14-228C-B37B-2D125D431EC5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C3BA9-C9DD-219F-B590-81AA24B63DD1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0F3FD2-1E5F-8879-0D33-AF26AB7FED9A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F9A493F-79BA-5FB4-D1F0-6030BBE416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45042"/>
            <a:ext cx="1900101" cy="7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54" y="606669"/>
            <a:ext cx="8968154" cy="1084019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54" y="1951891"/>
            <a:ext cx="5275384" cy="4097217"/>
          </a:xfrm>
        </p:spPr>
        <p:txBody>
          <a:bodyPr numCol="1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9196-9A34-6F4D-1C17-7387C483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CC8AB-1CAE-0E4B-ED8F-DB889E21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C18F-1A9C-8849-14FE-37E15EE0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57322" cy="72111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C83E65-3E93-5A99-87BF-C62C8AA211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2364" y="1951463"/>
            <a:ext cx="5275384" cy="4097217"/>
          </a:xfrm>
        </p:spPr>
        <p:txBody>
          <a:bodyPr numCol="1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5DC56B-0EF9-60A0-F51F-C3A81DE63B53}"/>
              </a:ext>
            </a:extLst>
          </p:cNvPr>
          <p:cNvGrpSpPr/>
          <p:nvPr userDrawn="1"/>
        </p:nvGrpSpPr>
        <p:grpSpPr>
          <a:xfrm flipV="1">
            <a:off x="11029950" y="525780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BE01F60-5830-EFE6-6BF1-4EA6D0D6C620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C797F-58B1-8E4E-3E87-71460A2654A4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DFED6D-3B85-7ABA-40ED-DAB6AFA3D1E7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FCD09BE-6716-420D-B5A2-AC20E472841E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2C78A2-A0B7-F6E7-53E9-0A4627F7360A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0228777-0A7B-2D73-909C-9F00FA684A99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6962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44877"/>
            <a:ext cx="5400676" cy="1184580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8386-554E-8B84-F8D4-479FD5D2C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181226"/>
            <a:ext cx="6263855" cy="3486149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D1271E-66A0-242C-8BCB-EC21F211D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49" y="5936199"/>
            <a:ext cx="1957322" cy="72111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14B8FE-EA58-A73A-06BC-C1331277F5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4450" y="-6743"/>
            <a:ext cx="452755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C785B6-A392-F3B1-F3A2-0586243DD9A1}"/>
              </a:ext>
            </a:extLst>
          </p:cNvPr>
          <p:cNvGrpSpPr/>
          <p:nvPr userDrawn="1"/>
        </p:nvGrpSpPr>
        <p:grpSpPr>
          <a:xfrm>
            <a:off x="6502400" y="0"/>
            <a:ext cx="1162050" cy="1600200"/>
            <a:chOff x="9767411" y="0"/>
            <a:chExt cx="2424589" cy="3100970"/>
          </a:xfrm>
          <a:solidFill>
            <a:schemeClr val="bg2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F9FF75-BDB9-1967-1484-809E644F494E}"/>
                </a:ext>
              </a:extLst>
            </p:cNvPr>
            <p:cNvSpPr/>
            <p:nvPr userDrawn="1"/>
          </p:nvSpPr>
          <p:spPr>
            <a:xfrm>
              <a:off x="9767411" y="0"/>
              <a:ext cx="2424589" cy="2142625"/>
            </a:xfrm>
            <a:custGeom>
              <a:avLst/>
              <a:gdLst>
                <a:gd name="connsiteX0" fmla="*/ 0 w 2424589"/>
                <a:gd name="connsiteY0" fmla="*/ 0 h 2142625"/>
                <a:gd name="connsiteX1" fmla="*/ 138392 w 2424589"/>
                <a:gd name="connsiteY1" fmla="*/ 0 h 2142625"/>
                <a:gd name="connsiteX2" fmla="*/ 138392 w 2424589"/>
                <a:gd name="connsiteY2" fmla="*/ 1676124 h 2142625"/>
                <a:gd name="connsiteX3" fmla="*/ 669605 w 2424589"/>
                <a:gd name="connsiteY3" fmla="*/ 1982825 h 2142625"/>
                <a:gd name="connsiteX4" fmla="*/ 946218 w 2424589"/>
                <a:gd name="connsiteY4" fmla="*/ 1823127 h 2142625"/>
                <a:gd name="connsiteX5" fmla="*/ 415016 w 2424589"/>
                <a:gd name="connsiteY5" fmla="*/ 1516436 h 2142625"/>
                <a:gd name="connsiteX6" fmla="*/ 415016 w 2424589"/>
                <a:gd name="connsiteY6" fmla="*/ 0 h 2142625"/>
                <a:gd name="connsiteX7" fmla="*/ 553398 w 2424589"/>
                <a:gd name="connsiteY7" fmla="*/ 0 h 2142625"/>
                <a:gd name="connsiteX8" fmla="*/ 553398 w 2424589"/>
                <a:gd name="connsiteY8" fmla="*/ 1436521 h 2142625"/>
                <a:gd name="connsiteX9" fmla="*/ 1084611 w 2424589"/>
                <a:gd name="connsiteY9" fmla="*/ 1743222 h 2142625"/>
                <a:gd name="connsiteX10" fmla="*/ 1352452 w 2424589"/>
                <a:gd name="connsiteY10" fmla="*/ 1588583 h 2142625"/>
                <a:gd name="connsiteX11" fmla="*/ 821250 w 2424589"/>
                <a:gd name="connsiteY11" fmla="*/ 1281892 h 2142625"/>
                <a:gd name="connsiteX12" fmla="*/ 821250 w 2424589"/>
                <a:gd name="connsiteY12" fmla="*/ 0 h 2142625"/>
                <a:gd name="connsiteX13" fmla="*/ 959623 w 2424589"/>
                <a:gd name="connsiteY13" fmla="*/ 0 h 2142625"/>
                <a:gd name="connsiteX14" fmla="*/ 959623 w 2424589"/>
                <a:gd name="connsiteY14" fmla="*/ 1201987 h 2142625"/>
                <a:gd name="connsiteX15" fmla="*/ 1490835 w 2424589"/>
                <a:gd name="connsiteY15" fmla="*/ 1508687 h 2142625"/>
                <a:gd name="connsiteX16" fmla="*/ 1772205 w 2424589"/>
                <a:gd name="connsiteY16" fmla="*/ 1346243 h 2142625"/>
                <a:gd name="connsiteX17" fmla="*/ 1241002 w 2424589"/>
                <a:gd name="connsiteY17" fmla="*/ 1039552 h 2142625"/>
                <a:gd name="connsiteX18" fmla="*/ 1241002 w 2424589"/>
                <a:gd name="connsiteY18" fmla="*/ 0 h 2142625"/>
                <a:gd name="connsiteX19" fmla="*/ 1379394 w 2424589"/>
                <a:gd name="connsiteY19" fmla="*/ 0 h 2142625"/>
                <a:gd name="connsiteX20" fmla="*/ 1379394 w 2424589"/>
                <a:gd name="connsiteY20" fmla="*/ 959637 h 2142625"/>
                <a:gd name="connsiteX21" fmla="*/ 1910606 w 2424589"/>
                <a:gd name="connsiteY21" fmla="*/ 1266337 h 2142625"/>
                <a:gd name="connsiteX22" fmla="*/ 2178628 w 2424589"/>
                <a:gd name="connsiteY22" fmla="*/ 1111595 h 2142625"/>
                <a:gd name="connsiteX23" fmla="*/ 1647416 w 2424589"/>
                <a:gd name="connsiteY23" fmla="*/ 804904 h 2142625"/>
                <a:gd name="connsiteX24" fmla="*/ 1647416 w 2424589"/>
                <a:gd name="connsiteY24" fmla="*/ 0 h 2142625"/>
                <a:gd name="connsiteX25" fmla="*/ 1785808 w 2424589"/>
                <a:gd name="connsiteY25" fmla="*/ 0 h 2142625"/>
                <a:gd name="connsiteX26" fmla="*/ 1785808 w 2424589"/>
                <a:gd name="connsiteY26" fmla="*/ 724998 h 2142625"/>
                <a:gd name="connsiteX27" fmla="*/ 2317020 w 2424589"/>
                <a:gd name="connsiteY27" fmla="*/ 1031699 h 2142625"/>
                <a:gd name="connsiteX28" fmla="*/ 2424589 w 2424589"/>
                <a:gd name="connsiteY28" fmla="*/ 969595 h 2142625"/>
                <a:gd name="connsiteX29" fmla="*/ 2424589 w 2424589"/>
                <a:gd name="connsiteY29" fmla="*/ 1129391 h 2142625"/>
                <a:gd name="connsiteX30" fmla="*/ 669595 w 2424589"/>
                <a:gd name="connsiteY30" fmla="*/ 2142625 h 2142625"/>
                <a:gd name="connsiteX31" fmla="*/ 0 w 2424589"/>
                <a:gd name="connsiteY31" fmla="*/ 1756029 h 2142625"/>
                <a:gd name="connsiteX32" fmla="*/ 0 w 2424589"/>
                <a:gd name="connsiteY32" fmla="*/ 0 h 214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24589" h="2142625">
                  <a:moveTo>
                    <a:pt x="0" y="0"/>
                  </a:moveTo>
                  <a:lnTo>
                    <a:pt x="138392" y="0"/>
                  </a:lnTo>
                  <a:lnTo>
                    <a:pt x="138392" y="1676124"/>
                  </a:lnTo>
                  <a:lnTo>
                    <a:pt x="669605" y="1982825"/>
                  </a:lnTo>
                  <a:lnTo>
                    <a:pt x="946218" y="1823127"/>
                  </a:lnTo>
                  <a:cubicBezTo>
                    <a:pt x="946218" y="1823127"/>
                    <a:pt x="415016" y="1516436"/>
                    <a:pt x="415016" y="1516436"/>
                  </a:cubicBezTo>
                  <a:lnTo>
                    <a:pt x="415016" y="0"/>
                  </a:lnTo>
                  <a:lnTo>
                    <a:pt x="553398" y="0"/>
                  </a:lnTo>
                  <a:lnTo>
                    <a:pt x="553398" y="1436521"/>
                  </a:lnTo>
                  <a:lnTo>
                    <a:pt x="1084611" y="1743222"/>
                  </a:lnTo>
                  <a:lnTo>
                    <a:pt x="1352452" y="1588583"/>
                  </a:lnTo>
                  <a:cubicBezTo>
                    <a:pt x="1352452" y="1588583"/>
                    <a:pt x="821250" y="1281892"/>
                    <a:pt x="821250" y="1281892"/>
                  </a:cubicBezTo>
                  <a:lnTo>
                    <a:pt x="821250" y="0"/>
                  </a:lnTo>
                  <a:lnTo>
                    <a:pt x="959623" y="0"/>
                  </a:lnTo>
                  <a:lnTo>
                    <a:pt x="959623" y="1201987"/>
                  </a:lnTo>
                  <a:lnTo>
                    <a:pt x="1490835" y="1508687"/>
                  </a:lnTo>
                  <a:lnTo>
                    <a:pt x="1772205" y="1346243"/>
                  </a:lnTo>
                  <a:cubicBezTo>
                    <a:pt x="1772205" y="1346243"/>
                    <a:pt x="1241002" y="1039552"/>
                    <a:pt x="1241002" y="1039552"/>
                  </a:cubicBezTo>
                  <a:lnTo>
                    <a:pt x="1241002" y="0"/>
                  </a:lnTo>
                  <a:lnTo>
                    <a:pt x="1379394" y="0"/>
                  </a:lnTo>
                  <a:lnTo>
                    <a:pt x="1379394" y="959637"/>
                  </a:lnTo>
                  <a:lnTo>
                    <a:pt x="1910606" y="1266337"/>
                  </a:lnTo>
                  <a:lnTo>
                    <a:pt x="2178628" y="1111595"/>
                  </a:lnTo>
                  <a:lnTo>
                    <a:pt x="1647416" y="804904"/>
                  </a:lnTo>
                  <a:lnTo>
                    <a:pt x="1647416" y="0"/>
                  </a:lnTo>
                  <a:lnTo>
                    <a:pt x="1785808" y="0"/>
                  </a:lnTo>
                  <a:lnTo>
                    <a:pt x="1785808" y="724998"/>
                  </a:lnTo>
                  <a:lnTo>
                    <a:pt x="2317020" y="1031699"/>
                  </a:lnTo>
                  <a:lnTo>
                    <a:pt x="2424589" y="969595"/>
                  </a:lnTo>
                  <a:lnTo>
                    <a:pt x="2424589" y="1129391"/>
                  </a:lnTo>
                  <a:lnTo>
                    <a:pt x="669595" y="2142625"/>
                  </a:lnTo>
                  <a:cubicBezTo>
                    <a:pt x="669595" y="2142625"/>
                    <a:pt x="0" y="1756029"/>
                    <a:pt x="0" y="175602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9BC544-8FAB-2864-1550-603078CB3B45}"/>
                </a:ext>
              </a:extLst>
            </p:cNvPr>
            <p:cNvSpPr/>
            <p:nvPr userDrawn="1"/>
          </p:nvSpPr>
          <p:spPr>
            <a:xfrm>
              <a:off x="11838311" y="0"/>
              <a:ext cx="353689" cy="764613"/>
            </a:xfrm>
            <a:custGeom>
              <a:avLst/>
              <a:gdLst>
                <a:gd name="connsiteX0" fmla="*/ 0 w 353689"/>
                <a:gd name="connsiteY0" fmla="*/ 0 h 764613"/>
                <a:gd name="connsiteX1" fmla="*/ 138383 w 353689"/>
                <a:gd name="connsiteY1" fmla="*/ 0 h 764613"/>
                <a:gd name="connsiteX2" fmla="*/ 138383 w 353689"/>
                <a:gd name="connsiteY2" fmla="*/ 480508 h 764613"/>
                <a:gd name="connsiteX3" fmla="*/ 353689 w 353689"/>
                <a:gd name="connsiteY3" fmla="*/ 604817 h 764613"/>
                <a:gd name="connsiteX4" fmla="*/ 353689 w 353689"/>
                <a:gd name="connsiteY4" fmla="*/ 764613 h 764613"/>
                <a:gd name="connsiteX5" fmla="*/ 0 w 353689"/>
                <a:gd name="connsiteY5" fmla="*/ 560413 h 764613"/>
                <a:gd name="connsiteX6" fmla="*/ 0 w 353689"/>
                <a:gd name="connsiteY6" fmla="*/ 0 h 76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89" h="764613">
                  <a:moveTo>
                    <a:pt x="0" y="0"/>
                  </a:moveTo>
                  <a:lnTo>
                    <a:pt x="138383" y="0"/>
                  </a:lnTo>
                  <a:lnTo>
                    <a:pt x="138383" y="480508"/>
                  </a:lnTo>
                  <a:lnTo>
                    <a:pt x="353689" y="604817"/>
                  </a:lnTo>
                  <a:lnTo>
                    <a:pt x="353689" y="764613"/>
                  </a:lnTo>
                  <a:lnTo>
                    <a:pt x="0" y="560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5A8946-048B-36F1-E0A1-0D12FEFF631C}"/>
                </a:ext>
              </a:extLst>
            </p:cNvPr>
            <p:cNvSpPr/>
            <p:nvPr userDrawn="1"/>
          </p:nvSpPr>
          <p:spPr>
            <a:xfrm>
              <a:off x="10720469" y="1458576"/>
              <a:ext cx="1471531" cy="929620"/>
            </a:xfrm>
            <a:custGeom>
              <a:avLst/>
              <a:gdLst>
                <a:gd name="connsiteX0" fmla="*/ 1471531 w 1471531"/>
                <a:gd name="connsiteY0" fmla="*/ 0 h 929620"/>
                <a:gd name="connsiteX1" fmla="*/ 1471531 w 1471531"/>
                <a:gd name="connsiteY1" fmla="*/ 159798 h 929620"/>
                <a:gd name="connsiteX2" fmla="*/ 138155 w 1471531"/>
                <a:gd name="connsiteY2" fmla="*/ 929620 h 929620"/>
                <a:gd name="connsiteX3" fmla="*/ 0 w 1471531"/>
                <a:gd name="connsiteY3" fmla="*/ 849582 h 929620"/>
                <a:gd name="connsiteX4" fmla="*/ 1471531 w 1471531"/>
                <a:gd name="connsiteY4" fmla="*/ 0 h 92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531" h="929620">
                  <a:moveTo>
                    <a:pt x="1471531" y="0"/>
                  </a:moveTo>
                  <a:lnTo>
                    <a:pt x="1471531" y="159798"/>
                  </a:lnTo>
                  <a:lnTo>
                    <a:pt x="138155" y="929620"/>
                  </a:lnTo>
                  <a:lnTo>
                    <a:pt x="0" y="849582"/>
                  </a:lnTo>
                  <a:lnTo>
                    <a:pt x="14715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36445C-6002-E332-9543-0F98A8A41AA6}"/>
                </a:ext>
              </a:extLst>
            </p:cNvPr>
            <p:cNvSpPr/>
            <p:nvPr userDrawn="1"/>
          </p:nvSpPr>
          <p:spPr>
            <a:xfrm>
              <a:off x="11126163" y="1927849"/>
              <a:ext cx="1065837" cy="695394"/>
            </a:xfrm>
            <a:custGeom>
              <a:avLst/>
              <a:gdLst>
                <a:gd name="connsiteX0" fmla="*/ 1065837 w 1065837"/>
                <a:gd name="connsiteY0" fmla="*/ 0 h 695394"/>
                <a:gd name="connsiteX1" fmla="*/ 1065837 w 1065837"/>
                <a:gd name="connsiteY1" fmla="*/ 159801 h 695394"/>
                <a:gd name="connsiteX2" fmla="*/ 138155 w 1065837"/>
                <a:gd name="connsiteY2" fmla="*/ 695394 h 695394"/>
                <a:gd name="connsiteX3" fmla="*/ 0 w 1065837"/>
                <a:gd name="connsiteY3" fmla="*/ 615355 h 695394"/>
                <a:gd name="connsiteX4" fmla="*/ 867853 w 1065837"/>
                <a:gd name="connsiteY4" fmla="*/ 114305 h 695394"/>
                <a:gd name="connsiteX5" fmla="*/ 1065837 w 1065837"/>
                <a:gd name="connsiteY5" fmla="*/ 0 h 69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837" h="695394">
                  <a:moveTo>
                    <a:pt x="1065837" y="0"/>
                  </a:moveTo>
                  <a:lnTo>
                    <a:pt x="1065837" y="159801"/>
                  </a:lnTo>
                  <a:lnTo>
                    <a:pt x="138155" y="695394"/>
                  </a:lnTo>
                  <a:lnTo>
                    <a:pt x="0" y="615355"/>
                  </a:lnTo>
                  <a:cubicBezTo>
                    <a:pt x="0" y="615355"/>
                    <a:pt x="385712" y="392666"/>
                    <a:pt x="867853" y="114305"/>
                  </a:cubicBezTo>
                  <a:lnTo>
                    <a:pt x="106583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A93DD1-4EC4-9D80-D73D-416517B2EC6A}"/>
                </a:ext>
              </a:extLst>
            </p:cNvPr>
            <p:cNvSpPr/>
            <p:nvPr userDrawn="1"/>
          </p:nvSpPr>
          <p:spPr>
            <a:xfrm>
              <a:off x="11545214" y="2412557"/>
              <a:ext cx="646786" cy="453462"/>
            </a:xfrm>
            <a:custGeom>
              <a:avLst/>
              <a:gdLst>
                <a:gd name="connsiteX0" fmla="*/ 646786 w 646786"/>
                <a:gd name="connsiteY0" fmla="*/ 0 h 453462"/>
                <a:gd name="connsiteX1" fmla="*/ 646786 w 646786"/>
                <a:gd name="connsiteY1" fmla="*/ 159799 h 453462"/>
                <a:gd name="connsiteX2" fmla="*/ 138146 w 646786"/>
                <a:gd name="connsiteY2" fmla="*/ 453462 h 453462"/>
                <a:gd name="connsiteX3" fmla="*/ 0 w 646786"/>
                <a:gd name="connsiteY3" fmla="*/ 373423 h 453462"/>
                <a:gd name="connsiteX4" fmla="*/ 646786 w 646786"/>
                <a:gd name="connsiteY4" fmla="*/ 0 h 45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786" h="453462">
                  <a:moveTo>
                    <a:pt x="646786" y="0"/>
                  </a:moveTo>
                  <a:lnTo>
                    <a:pt x="646786" y="159799"/>
                  </a:lnTo>
                  <a:lnTo>
                    <a:pt x="138146" y="453462"/>
                  </a:lnTo>
                  <a:lnTo>
                    <a:pt x="0" y="373423"/>
                  </a:lnTo>
                  <a:lnTo>
                    <a:pt x="6467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20581F-7C58-BA43-70EC-7FA31A5A0334}"/>
                </a:ext>
              </a:extLst>
            </p:cNvPr>
            <p:cNvSpPr/>
            <p:nvPr userDrawn="1"/>
          </p:nvSpPr>
          <p:spPr>
            <a:xfrm>
              <a:off x="11950747" y="2881644"/>
              <a:ext cx="241253" cy="219326"/>
            </a:xfrm>
            <a:custGeom>
              <a:avLst/>
              <a:gdLst>
                <a:gd name="connsiteX0" fmla="*/ 241253 w 241253"/>
                <a:gd name="connsiteY0" fmla="*/ 0 h 219326"/>
                <a:gd name="connsiteX1" fmla="*/ 241253 w 241253"/>
                <a:gd name="connsiteY1" fmla="*/ 159803 h 219326"/>
                <a:gd name="connsiteX2" fmla="*/ 138155 w 241253"/>
                <a:gd name="connsiteY2" fmla="*/ 219326 h 219326"/>
                <a:gd name="connsiteX3" fmla="*/ 0 w 241253"/>
                <a:gd name="connsiteY3" fmla="*/ 139288 h 219326"/>
                <a:gd name="connsiteX4" fmla="*/ 180058 w 241253"/>
                <a:gd name="connsiteY4" fmla="*/ 35332 h 219326"/>
                <a:gd name="connsiteX5" fmla="*/ 241253 w 241253"/>
                <a:gd name="connsiteY5" fmla="*/ 0 h 2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253" h="219326">
                  <a:moveTo>
                    <a:pt x="241253" y="0"/>
                  </a:moveTo>
                  <a:lnTo>
                    <a:pt x="241253" y="159803"/>
                  </a:lnTo>
                  <a:lnTo>
                    <a:pt x="138155" y="219326"/>
                  </a:lnTo>
                  <a:lnTo>
                    <a:pt x="0" y="139288"/>
                  </a:lnTo>
                  <a:cubicBezTo>
                    <a:pt x="0" y="139288"/>
                    <a:pt x="66998" y="100607"/>
                    <a:pt x="180058" y="35332"/>
                  </a:cubicBezTo>
                  <a:lnTo>
                    <a:pt x="2412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64614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4B05-4B1C-809A-44A4-C1A642F0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44877"/>
            <a:ext cx="8811747" cy="930670"/>
          </a:xfrm>
        </p:spPr>
        <p:txBody>
          <a:bodyPr>
            <a:noAutofit/>
          </a:bodyPr>
          <a:lstStyle>
            <a:lvl1pPr>
              <a:defRPr sz="5000" b="1">
                <a:latin typeface="Aptos" panose="020B00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66E3D9F0-767B-DDFA-D416-FCB316E5C901}"/>
              </a:ext>
            </a:extLst>
          </p:cNvPr>
          <p:cNvSpPr/>
          <p:nvPr/>
        </p:nvSpPr>
        <p:spPr>
          <a:xfrm>
            <a:off x="695324" y="2272550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4DC2B97F-4D21-173F-DE52-33C00CB4E694}"/>
              </a:ext>
            </a:extLst>
          </p:cNvPr>
          <p:cNvSpPr/>
          <p:nvPr userDrawn="1"/>
        </p:nvSpPr>
        <p:spPr>
          <a:xfrm>
            <a:off x="695324" y="3385294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16CF51AE-C73B-8C76-E2C2-29DFD38600DB}"/>
              </a:ext>
            </a:extLst>
          </p:cNvPr>
          <p:cNvSpPr/>
          <p:nvPr userDrawn="1"/>
        </p:nvSpPr>
        <p:spPr>
          <a:xfrm>
            <a:off x="695324" y="4498038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05F48AC-D867-AA7A-7D15-20A1460021A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40542" y="4703385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DEA135-D200-184D-E78A-FA7B1F1F83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640542" y="3580976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2F0D2A1-3123-B02F-31EB-83895D3688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40542" y="2468232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0FDC45-B2A8-38A4-2EBB-2CE58D02A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57322" cy="721118"/>
          </a:xfrm>
          <a:prstGeom prst="rect">
            <a:avLst/>
          </a:prstGeom>
        </p:spPr>
      </p:pic>
      <p:sp>
        <p:nvSpPr>
          <p:cNvPr id="25" name="Graphic 15">
            <a:extLst>
              <a:ext uri="{FF2B5EF4-FFF2-40B4-BE49-F238E27FC236}">
                <a16:creationId xmlns:a16="http://schemas.microsoft.com/office/drawing/2014/main" id="{283897A6-414A-32F8-2109-FBB0B9D85DAA}"/>
              </a:ext>
            </a:extLst>
          </p:cNvPr>
          <p:cNvSpPr/>
          <p:nvPr userDrawn="1"/>
        </p:nvSpPr>
        <p:spPr>
          <a:xfrm>
            <a:off x="695324" y="5610782"/>
            <a:ext cx="638416" cy="737347"/>
          </a:xfrm>
          <a:custGeom>
            <a:avLst/>
            <a:gdLst>
              <a:gd name="connsiteX0" fmla="*/ 1241266 w 1414008"/>
              <a:gd name="connsiteY0" fmla="*/ 308123 h 1633127"/>
              <a:gd name="connsiteX1" fmla="*/ 707008 w 1414008"/>
              <a:gd name="connsiteY1" fmla="*/ 616579 h 1633127"/>
              <a:gd name="connsiteX2" fmla="*/ 707008 w 1414008"/>
              <a:gd name="connsiteY2" fmla="*/ 616579 h 1633127"/>
              <a:gd name="connsiteX3" fmla="*/ 534260 w 1414008"/>
              <a:gd name="connsiteY3" fmla="*/ 716312 h 1633127"/>
              <a:gd name="connsiteX4" fmla="*/ 534260 w 1414008"/>
              <a:gd name="connsiteY4" fmla="*/ 915784 h 1633127"/>
              <a:gd name="connsiteX5" fmla="*/ 671305 w 1414008"/>
              <a:gd name="connsiteY5" fmla="*/ 994906 h 1633127"/>
              <a:gd name="connsiteX6" fmla="*/ 597756 w 1414008"/>
              <a:gd name="connsiteY6" fmla="*/ 1037368 h 1633127"/>
              <a:gd name="connsiteX7" fmla="*/ 460711 w 1414008"/>
              <a:gd name="connsiteY7" fmla="*/ 958244 h 1633127"/>
              <a:gd name="connsiteX8" fmla="*/ 460711 w 1414008"/>
              <a:gd name="connsiteY8" fmla="*/ 673849 h 1633127"/>
              <a:gd name="connsiteX9" fmla="*/ 1167519 w 1414008"/>
              <a:gd name="connsiteY9" fmla="*/ 265775 h 1633127"/>
              <a:gd name="connsiteX10" fmla="*/ 1131786 w 1414008"/>
              <a:gd name="connsiteY10" fmla="*/ 245178 h 1633127"/>
              <a:gd name="connsiteX11" fmla="*/ 425008 w 1414008"/>
              <a:gd name="connsiteY11" fmla="*/ 653235 h 1633127"/>
              <a:gd name="connsiteX12" fmla="*/ 425008 w 1414008"/>
              <a:gd name="connsiteY12" fmla="*/ 978859 h 1633127"/>
              <a:gd name="connsiteX13" fmla="*/ 562053 w 1414008"/>
              <a:gd name="connsiteY13" fmla="*/ 1057980 h 1633127"/>
              <a:gd name="connsiteX14" fmla="*/ 492907 w 1414008"/>
              <a:gd name="connsiteY14" fmla="*/ 1097902 h 1633127"/>
              <a:gd name="connsiteX15" fmla="*/ 355862 w 1414008"/>
              <a:gd name="connsiteY15" fmla="*/ 1018778 h 1633127"/>
              <a:gd name="connsiteX16" fmla="*/ 355862 w 1414008"/>
              <a:gd name="connsiteY16" fmla="*/ 613314 h 1633127"/>
              <a:gd name="connsiteX17" fmla="*/ 1062585 w 1414008"/>
              <a:gd name="connsiteY17" fmla="*/ 205291 h 1633127"/>
              <a:gd name="connsiteX18" fmla="*/ 1026852 w 1414008"/>
              <a:gd name="connsiteY18" fmla="*/ 184694 h 1633127"/>
              <a:gd name="connsiteX19" fmla="*/ 320159 w 1414008"/>
              <a:gd name="connsiteY19" fmla="*/ 592702 h 1633127"/>
              <a:gd name="connsiteX20" fmla="*/ 320159 w 1414008"/>
              <a:gd name="connsiteY20" fmla="*/ 1039394 h 1633127"/>
              <a:gd name="connsiteX21" fmla="*/ 457202 w 1414008"/>
              <a:gd name="connsiteY21" fmla="*/ 1118516 h 1633127"/>
              <a:gd name="connsiteX22" fmla="*/ 384613 w 1414008"/>
              <a:gd name="connsiteY22" fmla="*/ 1160424 h 1633127"/>
              <a:gd name="connsiteX23" fmla="*/ 247568 w 1414008"/>
              <a:gd name="connsiteY23" fmla="*/ 1081300 h 1633127"/>
              <a:gd name="connsiteX24" fmla="*/ 247568 w 1414008"/>
              <a:gd name="connsiteY24" fmla="*/ 550791 h 1633127"/>
              <a:gd name="connsiteX25" fmla="*/ 954205 w 1414008"/>
              <a:gd name="connsiteY25" fmla="*/ 142820 h 1633127"/>
              <a:gd name="connsiteX26" fmla="*/ 918472 w 1414008"/>
              <a:gd name="connsiteY26" fmla="*/ 122222 h 1633127"/>
              <a:gd name="connsiteX27" fmla="*/ 211870 w 1414008"/>
              <a:gd name="connsiteY27" fmla="*/ 530179 h 1633127"/>
              <a:gd name="connsiteX28" fmla="*/ 211870 w 1414008"/>
              <a:gd name="connsiteY28" fmla="*/ 1101914 h 1633127"/>
              <a:gd name="connsiteX29" fmla="*/ 348912 w 1414008"/>
              <a:gd name="connsiteY29" fmla="*/ 1181036 h 1633127"/>
              <a:gd name="connsiteX30" fmla="*/ 279813 w 1414008"/>
              <a:gd name="connsiteY30" fmla="*/ 1220930 h 1633127"/>
              <a:gd name="connsiteX31" fmla="*/ 142768 w 1414008"/>
              <a:gd name="connsiteY31" fmla="*/ 1141806 h 1633127"/>
              <a:gd name="connsiteX32" fmla="*/ 142768 w 1414008"/>
              <a:gd name="connsiteY32" fmla="*/ 490285 h 1633127"/>
              <a:gd name="connsiteX33" fmla="*/ 849317 w 1414008"/>
              <a:gd name="connsiteY33" fmla="*/ 82360 h 1633127"/>
              <a:gd name="connsiteX34" fmla="*/ 813585 w 1414008"/>
              <a:gd name="connsiteY34" fmla="*/ 61762 h 1633127"/>
              <a:gd name="connsiteX35" fmla="*/ 107068 w 1414008"/>
              <a:gd name="connsiteY35" fmla="*/ 469670 h 1633127"/>
              <a:gd name="connsiteX36" fmla="*/ 107068 w 1414008"/>
              <a:gd name="connsiteY36" fmla="*/ 1162423 h 1633127"/>
              <a:gd name="connsiteX37" fmla="*/ 244110 w 1414008"/>
              <a:gd name="connsiteY37" fmla="*/ 1241545 h 1633127"/>
              <a:gd name="connsiteX38" fmla="*/ 172748 w 1414008"/>
              <a:gd name="connsiteY38" fmla="*/ 1282744 h 1633127"/>
              <a:gd name="connsiteX39" fmla="*/ 35703 w 1414008"/>
              <a:gd name="connsiteY39" fmla="*/ 1203620 h 1633127"/>
              <a:gd name="connsiteX40" fmla="*/ 35703 w 1414008"/>
              <a:gd name="connsiteY40" fmla="*/ 428471 h 1633127"/>
              <a:gd name="connsiteX41" fmla="*/ 743403 w 1414008"/>
              <a:gd name="connsiteY41" fmla="*/ 21308 h 1633127"/>
              <a:gd name="connsiteX42" fmla="*/ 706434 w 1414008"/>
              <a:gd name="connsiteY42" fmla="*/ 0 h 1633127"/>
              <a:gd name="connsiteX43" fmla="*/ 0 w 1414008"/>
              <a:gd name="connsiteY43" fmla="*/ 407857 h 1633127"/>
              <a:gd name="connsiteX44" fmla="*/ 0 w 1414008"/>
              <a:gd name="connsiteY44" fmla="*/ 1224235 h 1633127"/>
              <a:gd name="connsiteX45" fmla="*/ 172745 w 1414008"/>
              <a:gd name="connsiteY45" fmla="*/ 1323970 h 1633127"/>
              <a:gd name="connsiteX46" fmla="*/ 715931 w 1414008"/>
              <a:gd name="connsiteY46" fmla="*/ 1010366 h 1633127"/>
              <a:gd name="connsiteX47" fmla="*/ 715931 w 1414008"/>
              <a:gd name="connsiteY47" fmla="*/ 1010366 h 1633127"/>
              <a:gd name="connsiteX48" fmla="*/ 879753 w 1414008"/>
              <a:gd name="connsiteY48" fmla="*/ 915781 h 1633127"/>
              <a:gd name="connsiteX49" fmla="*/ 879753 w 1414008"/>
              <a:gd name="connsiteY49" fmla="*/ 716310 h 1633127"/>
              <a:gd name="connsiteX50" fmla="*/ 742711 w 1414008"/>
              <a:gd name="connsiteY50" fmla="*/ 637188 h 1633127"/>
              <a:gd name="connsiteX51" fmla="*/ 816261 w 1414008"/>
              <a:gd name="connsiteY51" fmla="*/ 594723 h 1633127"/>
              <a:gd name="connsiteX52" fmla="*/ 953303 w 1414008"/>
              <a:gd name="connsiteY52" fmla="*/ 673847 h 1633127"/>
              <a:gd name="connsiteX53" fmla="*/ 953303 w 1414008"/>
              <a:gd name="connsiteY53" fmla="*/ 958244 h 1633127"/>
              <a:gd name="connsiteX54" fmla="*/ 245874 w 1414008"/>
              <a:gd name="connsiteY54" fmla="*/ 1366675 h 1633127"/>
              <a:gd name="connsiteX55" fmla="*/ 281516 w 1414008"/>
              <a:gd name="connsiteY55" fmla="*/ 1387324 h 1633127"/>
              <a:gd name="connsiteX56" fmla="*/ 989006 w 1414008"/>
              <a:gd name="connsiteY56" fmla="*/ 978856 h 1633127"/>
              <a:gd name="connsiteX57" fmla="*/ 989006 w 1414008"/>
              <a:gd name="connsiteY57" fmla="*/ 653230 h 1633127"/>
              <a:gd name="connsiteX58" fmla="*/ 851964 w 1414008"/>
              <a:gd name="connsiteY58" fmla="*/ 574108 h 1633127"/>
              <a:gd name="connsiteX59" fmla="*/ 921104 w 1414008"/>
              <a:gd name="connsiteY59" fmla="*/ 534190 h 1633127"/>
              <a:gd name="connsiteX60" fmla="*/ 1058149 w 1414008"/>
              <a:gd name="connsiteY60" fmla="*/ 613311 h 1633127"/>
              <a:gd name="connsiteX61" fmla="*/ 1058149 w 1414008"/>
              <a:gd name="connsiteY61" fmla="*/ 1018778 h 1633127"/>
              <a:gd name="connsiteX62" fmla="*/ 350537 w 1414008"/>
              <a:gd name="connsiteY62" fmla="*/ 1427314 h 1633127"/>
              <a:gd name="connsiteX63" fmla="*/ 386179 w 1414008"/>
              <a:gd name="connsiteY63" fmla="*/ 1447962 h 1633127"/>
              <a:gd name="connsiteX64" fmla="*/ 1093850 w 1414008"/>
              <a:gd name="connsiteY64" fmla="*/ 1039392 h 1633127"/>
              <a:gd name="connsiteX65" fmla="*/ 1093850 w 1414008"/>
              <a:gd name="connsiteY65" fmla="*/ 592699 h 1633127"/>
              <a:gd name="connsiteX66" fmla="*/ 956807 w 1414008"/>
              <a:gd name="connsiteY66" fmla="*/ 513578 h 1633127"/>
              <a:gd name="connsiteX67" fmla="*/ 1029396 w 1414008"/>
              <a:gd name="connsiteY67" fmla="*/ 471667 h 1633127"/>
              <a:gd name="connsiteX68" fmla="*/ 1166438 w 1414008"/>
              <a:gd name="connsiteY68" fmla="*/ 550791 h 1633127"/>
              <a:gd name="connsiteX69" fmla="*/ 1166438 w 1414008"/>
              <a:gd name="connsiteY69" fmla="*/ 1081300 h 1633127"/>
              <a:gd name="connsiteX70" fmla="*/ 458646 w 1414008"/>
              <a:gd name="connsiteY70" fmla="*/ 1489946 h 1633127"/>
              <a:gd name="connsiteX71" fmla="*/ 494285 w 1414008"/>
              <a:gd name="connsiteY71" fmla="*/ 1510595 h 1633127"/>
              <a:gd name="connsiteX72" fmla="*/ 1202142 w 1414008"/>
              <a:gd name="connsiteY72" fmla="*/ 1101914 h 1633127"/>
              <a:gd name="connsiteX73" fmla="*/ 1202142 w 1414008"/>
              <a:gd name="connsiteY73" fmla="*/ 530179 h 1633127"/>
              <a:gd name="connsiteX74" fmla="*/ 1065099 w 1414008"/>
              <a:gd name="connsiteY74" fmla="*/ 451058 h 1633127"/>
              <a:gd name="connsiteX75" fmla="*/ 1134198 w 1414008"/>
              <a:gd name="connsiteY75" fmla="*/ 411163 h 1633127"/>
              <a:gd name="connsiteX76" fmla="*/ 1271241 w 1414008"/>
              <a:gd name="connsiteY76" fmla="*/ 490287 h 1633127"/>
              <a:gd name="connsiteX77" fmla="*/ 1271241 w 1414008"/>
              <a:gd name="connsiteY77" fmla="*/ 1141811 h 1633127"/>
              <a:gd name="connsiteX78" fmla="*/ 563267 w 1414008"/>
              <a:gd name="connsiteY78" fmla="*/ 1550560 h 1633127"/>
              <a:gd name="connsiteX79" fmla="*/ 598909 w 1414008"/>
              <a:gd name="connsiteY79" fmla="*/ 1571209 h 1633127"/>
              <a:gd name="connsiteX80" fmla="*/ 1306944 w 1414008"/>
              <a:gd name="connsiteY80" fmla="*/ 1162426 h 1633127"/>
              <a:gd name="connsiteX81" fmla="*/ 1306944 w 1414008"/>
              <a:gd name="connsiteY81" fmla="*/ 469673 h 1633127"/>
              <a:gd name="connsiteX82" fmla="*/ 1169901 w 1414008"/>
              <a:gd name="connsiteY82" fmla="*/ 390551 h 1633127"/>
              <a:gd name="connsiteX83" fmla="*/ 1241264 w 1414008"/>
              <a:gd name="connsiteY83" fmla="*/ 349349 h 1633127"/>
              <a:gd name="connsiteX84" fmla="*/ 1378308 w 1414008"/>
              <a:gd name="connsiteY84" fmla="*/ 428473 h 1633127"/>
              <a:gd name="connsiteX85" fmla="*/ 1378308 w 1414008"/>
              <a:gd name="connsiteY85" fmla="*/ 1203625 h 1633127"/>
              <a:gd name="connsiteX86" fmla="*/ 670149 w 1414008"/>
              <a:gd name="connsiteY86" fmla="*/ 1612479 h 1633127"/>
              <a:gd name="connsiteX87" fmla="*/ 705791 w 1414008"/>
              <a:gd name="connsiteY87" fmla="*/ 1633127 h 1633127"/>
              <a:gd name="connsiteX88" fmla="*/ 1414009 w 1414008"/>
              <a:gd name="connsiteY88" fmla="*/ 1224239 h 1633127"/>
              <a:gd name="connsiteX89" fmla="*/ 1414009 w 1414008"/>
              <a:gd name="connsiteY89" fmla="*/ 407859 h 1633127"/>
              <a:gd name="connsiteX90" fmla="*/ 1241264 w 1414008"/>
              <a:gd name="connsiteY90" fmla="*/ 308123 h 1633127"/>
              <a:gd name="connsiteX91" fmla="*/ 844050 w 1414008"/>
              <a:gd name="connsiteY91" fmla="*/ 895170 h 1633127"/>
              <a:gd name="connsiteX92" fmla="*/ 707006 w 1414008"/>
              <a:gd name="connsiteY92" fmla="*/ 974294 h 1633127"/>
              <a:gd name="connsiteX93" fmla="*/ 569961 w 1414008"/>
              <a:gd name="connsiteY93" fmla="*/ 895170 h 1633127"/>
              <a:gd name="connsiteX94" fmla="*/ 569961 w 1414008"/>
              <a:gd name="connsiteY94" fmla="*/ 736924 h 1633127"/>
              <a:gd name="connsiteX95" fmla="*/ 707006 w 1414008"/>
              <a:gd name="connsiteY95" fmla="*/ 657803 h 1633127"/>
              <a:gd name="connsiteX96" fmla="*/ 844050 w 1414008"/>
              <a:gd name="connsiteY96" fmla="*/ 736927 h 1633127"/>
              <a:gd name="connsiteX97" fmla="*/ 844050 w 1414008"/>
              <a:gd name="connsiteY97" fmla="*/ 895170 h 163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414008" h="1633127">
                <a:moveTo>
                  <a:pt x="1241266" y="308123"/>
                </a:moveTo>
                <a:lnTo>
                  <a:pt x="707008" y="616579"/>
                </a:lnTo>
                <a:lnTo>
                  <a:pt x="707008" y="616579"/>
                </a:lnTo>
                <a:cubicBezTo>
                  <a:pt x="707008" y="616579"/>
                  <a:pt x="534260" y="716312"/>
                  <a:pt x="534260" y="716312"/>
                </a:cubicBezTo>
                <a:lnTo>
                  <a:pt x="534260" y="915784"/>
                </a:lnTo>
                <a:lnTo>
                  <a:pt x="671305" y="994906"/>
                </a:lnTo>
                <a:lnTo>
                  <a:pt x="597756" y="1037368"/>
                </a:lnTo>
                <a:lnTo>
                  <a:pt x="460711" y="958244"/>
                </a:lnTo>
                <a:lnTo>
                  <a:pt x="460711" y="673849"/>
                </a:lnTo>
                <a:lnTo>
                  <a:pt x="1167519" y="265775"/>
                </a:lnTo>
                <a:lnTo>
                  <a:pt x="1131786" y="245178"/>
                </a:lnTo>
                <a:lnTo>
                  <a:pt x="425008" y="653235"/>
                </a:lnTo>
                <a:lnTo>
                  <a:pt x="425008" y="978859"/>
                </a:lnTo>
                <a:lnTo>
                  <a:pt x="562053" y="1057980"/>
                </a:lnTo>
                <a:lnTo>
                  <a:pt x="492907" y="1097902"/>
                </a:lnTo>
                <a:lnTo>
                  <a:pt x="355862" y="1018778"/>
                </a:lnTo>
                <a:lnTo>
                  <a:pt x="355862" y="613314"/>
                </a:lnTo>
                <a:cubicBezTo>
                  <a:pt x="355862" y="613314"/>
                  <a:pt x="1062585" y="205291"/>
                  <a:pt x="1062585" y="205291"/>
                </a:cubicBezTo>
                <a:lnTo>
                  <a:pt x="1026852" y="184694"/>
                </a:lnTo>
                <a:lnTo>
                  <a:pt x="320159" y="592702"/>
                </a:lnTo>
                <a:lnTo>
                  <a:pt x="320159" y="1039394"/>
                </a:lnTo>
                <a:cubicBezTo>
                  <a:pt x="320159" y="1039394"/>
                  <a:pt x="457202" y="1118516"/>
                  <a:pt x="457202" y="1118516"/>
                </a:cubicBezTo>
                <a:lnTo>
                  <a:pt x="384613" y="1160424"/>
                </a:lnTo>
                <a:lnTo>
                  <a:pt x="247568" y="1081300"/>
                </a:lnTo>
                <a:lnTo>
                  <a:pt x="247568" y="550791"/>
                </a:lnTo>
                <a:cubicBezTo>
                  <a:pt x="247568" y="550791"/>
                  <a:pt x="954205" y="142820"/>
                  <a:pt x="954205" y="142820"/>
                </a:cubicBezTo>
                <a:lnTo>
                  <a:pt x="918472" y="122222"/>
                </a:lnTo>
                <a:lnTo>
                  <a:pt x="211870" y="530179"/>
                </a:lnTo>
                <a:lnTo>
                  <a:pt x="211870" y="1101914"/>
                </a:lnTo>
                <a:cubicBezTo>
                  <a:pt x="211870" y="1101914"/>
                  <a:pt x="348912" y="1181036"/>
                  <a:pt x="348912" y="1181036"/>
                </a:cubicBezTo>
                <a:lnTo>
                  <a:pt x="279813" y="1220930"/>
                </a:lnTo>
                <a:lnTo>
                  <a:pt x="142768" y="1141806"/>
                </a:lnTo>
                <a:lnTo>
                  <a:pt x="142768" y="490285"/>
                </a:lnTo>
                <a:cubicBezTo>
                  <a:pt x="142768" y="490285"/>
                  <a:pt x="849317" y="82360"/>
                  <a:pt x="849317" y="82360"/>
                </a:cubicBezTo>
                <a:lnTo>
                  <a:pt x="813585" y="61762"/>
                </a:lnTo>
                <a:lnTo>
                  <a:pt x="107068" y="469670"/>
                </a:lnTo>
                <a:lnTo>
                  <a:pt x="107068" y="1162423"/>
                </a:lnTo>
                <a:cubicBezTo>
                  <a:pt x="107068" y="1162423"/>
                  <a:pt x="244110" y="1241545"/>
                  <a:pt x="244110" y="1241545"/>
                </a:cubicBezTo>
                <a:lnTo>
                  <a:pt x="172748" y="1282744"/>
                </a:lnTo>
                <a:lnTo>
                  <a:pt x="35703" y="1203620"/>
                </a:lnTo>
                <a:lnTo>
                  <a:pt x="35703" y="428471"/>
                </a:lnTo>
                <a:cubicBezTo>
                  <a:pt x="35703" y="428471"/>
                  <a:pt x="743403" y="21308"/>
                  <a:pt x="743403" y="21308"/>
                </a:cubicBezTo>
                <a:lnTo>
                  <a:pt x="706434" y="0"/>
                </a:lnTo>
                <a:lnTo>
                  <a:pt x="0" y="407857"/>
                </a:lnTo>
                <a:lnTo>
                  <a:pt x="0" y="1224235"/>
                </a:lnTo>
                <a:cubicBezTo>
                  <a:pt x="0" y="1224235"/>
                  <a:pt x="172745" y="1323970"/>
                  <a:pt x="172745" y="1323970"/>
                </a:cubicBezTo>
                <a:lnTo>
                  <a:pt x="715931" y="1010366"/>
                </a:lnTo>
                <a:lnTo>
                  <a:pt x="715931" y="1010366"/>
                </a:lnTo>
                <a:cubicBezTo>
                  <a:pt x="715931" y="1010366"/>
                  <a:pt x="879753" y="915781"/>
                  <a:pt x="879753" y="915781"/>
                </a:cubicBezTo>
                <a:lnTo>
                  <a:pt x="879753" y="716310"/>
                </a:lnTo>
                <a:lnTo>
                  <a:pt x="742711" y="637188"/>
                </a:lnTo>
                <a:lnTo>
                  <a:pt x="816261" y="594723"/>
                </a:lnTo>
                <a:lnTo>
                  <a:pt x="953303" y="673847"/>
                </a:lnTo>
                <a:lnTo>
                  <a:pt x="953303" y="958244"/>
                </a:lnTo>
                <a:lnTo>
                  <a:pt x="245874" y="1366675"/>
                </a:lnTo>
                <a:lnTo>
                  <a:pt x="281516" y="1387324"/>
                </a:lnTo>
                <a:lnTo>
                  <a:pt x="989006" y="978856"/>
                </a:lnTo>
                <a:lnTo>
                  <a:pt x="989006" y="653230"/>
                </a:lnTo>
                <a:lnTo>
                  <a:pt x="851964" y="574108"/>
                </a:lnTo>
                <a:lnTo>
                  <a:pt x="921104" y="534190"/>
                </a:lnTo>
                <a:lnTo>
                  <a:pt x="1058149" y="613311"/>
                </a:lnTo>
                <a:lnTo>
                  <a:pt x="1058149" y="1018778"/>
                </a:lnTo>
                <a:cubicBezTo>
                  <a:pt x="1058149" y="1018778"/>
                  <a:pt x="350537" y="1427314"/>
                  <a:pt x="350537" y="1427314"/>
                </a:cubicBezTo>
                <a:lnTo>
                  <a:pt x="386179" y="1447962"/>
                </a:lnTo>
                <a:lnTo>
                  <a:pt x="1093850" y="1039392"/>
                </a:lnTo>
                <a:lnTo>
                  <a:pt x="1093850" y="592699"/>
                </a:lnTo>
                <a:cubicBezTo>
                  <a:pt x="1093850" y="592699"/>
                  <a:pt x="956807" y="513578"/>
                  <a:pt x="956807" y="513578"/>
                </a:cubicBezTo>
                <a:lnTo>
                  <a:pt x="1029396" y="471667"/>
                </a:lnTo>
                <a:lnTo>
                  <a:pt x="1166438" y="550791"/>
                </a:lnTo>
                <a:lnTo>
                  <a:pt x="1166438" y="1081300"/>
                </a:lnTo>
                <a:lnTo>
                  <a:pt x="458646" y="1489946"/>
                </a:lnTo>
                <a:lnTo>
                  <a:pt x="494285" y="1510595"/>
                </a:lnTo>
                <a:lnTo>
                  <a:pt x="1202142" y="1101914"/>
                </a:lnTo>
                <a:lnTo>
                  <a:pt x="1202142" y="530179"/>
                </a:lnTo>
                <a:lnTo>
                  <a:pt x="1065099" y="451058"/>
                </a:lnTo>
                <a:lnTo>
                  <a:pt x="1134198" y="411163"/>
                </a:lnTo>
                <a:lnTo>
                  <a:pt x="1271241" y="490287"/>
                </a:lnTo>
                <a:lnTo>
                  <a:pt x="1271241" y="1141811"/>
                </a:lnTo>
                <a:cubicBezTo>
                  <a:pt x="1271241" y="1141811"/>
                  <a:pt x="563267" y="1550560"/>
                  <a:pt x="563267" y="1550560"/>
                </a:cubicBezTo>
                <a:lnTo>
                  <a:pt x="598909" y="1571209"/>
                </a:lnTo>
                <a:lnTo>
                  <a:pt x="1306944" y="1162426"/>
                </a:lnTo>
                <a:lnTo>
                  <a:pt x="1306944" y="469673"/>
                </a:lnTo>
                <a:cubicBezTo>
                  <a:pt x="1306944" y="469673"/>
                  <a:pt x="1169901" y="390551"/>
                  <a:pt x="1169901" y="390551"/>
                </a:cubicBezTo>
                <a:lnTo>
                  <a:pt x="1241264" y="349349"/>
                </a:lnTo>
                <a:lnTo>
                  <a:pt x="1378308" y="428473"/>
                </a:lnTo>
                <a:lnTo>
                  <a:pt x="1378308" y="1203625"/>
                </a:lnTo>
                <a:cubicBezTo>
                  <a:pt x="1378308" y="1203625"/>
                  <a:pt x="670149" y="1612479"/>
                  <a:pt x="670149" y="1612479"/>
                </a:cubicBezTo>
                <a:lnTo>
                  <a:pt x="705791" y="1633127"/>
                </a:lnTo>
                <a:lnTo>
                  <a:pt x="1414009" y="1224239"/>
                </a:lnTo>
                <a:lnTo>
                  <a:pt x="1414009" y="407859"/>
                </a:lnTo>
                <a:cubicBezTo>
                  <a:pt x="1414009" y="407859"/>
                  <a:pt x="1241264" y="308123"/>
                  <a:pt x="1241264" y="308123"/>
                </a:cubicBezTo>
                <a:close/>
                <a:moveTo>
                  <a:pt x="844050" y="895170"/>
                </a:moveTo>
                <a:lnTo>
                  <a:pt x="707006" y="974294"/>
                </a:lnTo>
                <a:lnTo>
                  <a:pt x="569961" y="895170"/>
                </a:lnTo>
                <a:lnTo>
                  <a:pt x="569961" y="736924"/>
                </a:lnTo>
                <a:lnTo>
                  <a:pt x="707006" y="657803"/>
                </a:lnTo>
                <a:lnTo>
                  <a:pt x="844050" y="736927"/>
                </a:lnTo>
                <a:lnTo>
                  <a:pt x="844050" y="895170"/>
                </a:lnTo>
                <a:close/>
              </a:path>
            </a:pathLst>
          </a:custGeom>
          <a:solidFill>
            <a:srgbClr val="9FC13B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413CB16-EE67-119A-6795-F343E63D48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40542" y="5806464"/>
            <a:ext cx="8653182" cy="345981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77852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7A4D9-BAFD-0CD1-E121-69FFECFE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4914F-776F-C7D6-15D0-0B38579C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5B54-2D6B-681A-0B1E-6B2C48454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5CDE-789A-F985-6F20-EF428A006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687E0-6A88-8F84-8158-DC497D098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29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72" r:id="rId9"/>
    <p:sldLayoutId id="2147483670" r:id="rId10"/>
    <p:sldLayoutId id="2147483663" r:id="rId11"/>
    <p:sldLayoutId id="2147483671" r:id="rId12"/>
    <p:sldLayoutId id="2147483669" r:id="rId13"/>
    <p:sldLayoutId id="2147483665" r:id="rId14"/>
    <p:sldLayoutId id="2147483673" r:id="rId15"/>
    <p:sldLayoutId id="214748365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7A4D9-BAFD-0CD1-E121-69FFECFE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4914F-776F-C7D6-15D0-0B38579C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5B54-2D6B-681A-0B1E-6B2C48454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93BB43-D28F-49E5-B59A-3693D15305E0}" type="datetimeFigureOut">
              <a:rPr lang="fi-FI" smtClean="0"/>
              <a:t>6.10.2025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5CDE-789A-F985-6F20-EF428A006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687E0-6A88-8F84-8158-DC497D098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C84B5-9F47-4E1B-8833-E24D9176851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29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1906E-AF26-FAD6-E093-3CBAE324C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515" y="1626727"/>
            <a:ext cx="7089477" cy="3097999"/>
          </a:xfrm>
        </p:spPr>
        <p:txBody>
          <a:bodyPr/>
          <a:lstStyle/>
          <a:p>
            <a:r>
              <a:rPr lang="fi-FI">
                <a:latin typeface="Aptos"/>
              </a:rPr>
              <a:t>KetCat-hanke väittää, että</a:t>
            </a:r>
            <a:br>
              <a:rPr lang="fi-FI">
                <a:latin typeface="Aptos"/>
              </a:rPr>
            </a:br>
            <a:r>
              <a:rPr lang="fi-FI">
                <a:latin typeface="Aptos"/>
              </a:rPr>
              <a:t>henkilöstö tykkää osallistua!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758E2-B256-62F0-1D2F-91063AEEF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ptos"/>
              </a:rPr>
              <a:t>A</a:t>
            </a:r>
            <a:r>
              <a:rPr lang="fi-FI" err="1">
                <a:latin typeface="Aptos"/>
              </a:rPr>
              <a:t>nnika</a:t>
            </a:r>
            <a:r>
              <a:rPr lang="fi-FI">
                <a:latin typeface="Aptos"/>
              </a:rPr>
              <a:t> Karppelin, Turku AMK; Sakari Ketolainen, Haaga-Helia; Teemu Pulkkinen, XAMK ja Merja Ylönen, XAMK</a:t>
            </a:r>
          </a:p>
        </p:txBody>
      </p:sp>
      <p:pic>
        <p:nvPicPr>
          <p:cNvPr id="10" name="Kuvan paikkamerkki 9" descr="Kuva, joka sisältää kohteen sisä-, Keittiötaso, Keittäjä, seinä&#10;&#10;Tekoälyllä luotu sisältö voi olla virheellistä.">
            <a:extLst>
              <a:ext uri="{FF2B5EF4-FFF2-40B4-BE49-F238E27FC236}">
                <a16:creationId xmlns:a16="http://schemas.microsoft.com/office/drawing/2014/main" id="{DEEC2C08-0ED6-4DE3-3F0F-649903A37C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4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784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8696-322D-7661-23D4-8D34D21E8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90688"/>
            <a:ext cx="10253296" cy="4097217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fi-FI" sz="2400" b="1">
                <a:effectLst/>
                <a:latin typeface="PT Sans" panose="020B05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Turvallisen ja toimivan työympäristön kehittäminen</a:t>
            </a:r>
            <a:r>
              <a:rPr lang="fi-FI" sz="2400">
                <a:effectLst/>
                <a:latin typeface="PT Sans" panose="020B05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Tuetaan fyysisen, kognitiivisen ja organisatorisen kuormituksen vähentämistä ammattikeittiöissä ja catering-alalla.</a:t>
            </a:r>
          </a:p>
          <a:p>
            <a:pPr lvl="1">
              <a:lnSpc>
                <a:spcPct val="100000"/>
              </a:lnSpc>
            </a:pPr>
            <a:endParaRPr lang="fi-FI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fi-FI" sz="2400" b="1">
                <a:effectLst/>
                <a:latin typeface="PT Sans" panose="020B05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Tuottavuuden parantaminen: </a:t>
            </a:r>
            <a:r>
              <a:rPr lang="fi-FI" sz="2400">
                <a:effectLst/>
                <a:latin typeface="PT Sans" panose="020B05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Tunnistetaan yhdessä työprosesseja, toiminnan solmukohtia ja mahdollisuuksia hyödyntää digitaalisia työkaluja ja älykkäitä laitteita sekä tuetaan prosessien kehittämistä.</a:t>
            </a:r>
          </a:p>
          <a:p>
            <a:pPr lvl="1">
              <a:lnSpc>
                <a:spcPct val="100000"/>
              </a:lnSpc>
            </a:pPr>
            <a:endParaRPr lang="fi-FI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Aft>
                <a:spcPts val="800"/>
              </a:spcAft>
            </a:pPr>
            <a:r>
              <a:rPr lang="fi-FI" sz="2400" b="1">
                <a:effectLst/>
                <a:latin typeface="PT Sans" panose="020B05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Henkilöstön osallistaminen ja osaamisen kehittäminen: </a:t>
            </a:r>
            <a:r>
              <a:rPr lang="fi-FI" sz="2400">
                <a:effectLst/>
                <a:latin typeface="PT Sans" panose="020B05030202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Autetaan organisaatioita kehittämään toimintaansa yhdessä henkilöstön kanssa.</a:t>
            </a:r>
            <a:endParaRPr lang="fi-FI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B74C29-35C6-58B0-4FFE-5164851A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40" y="359537"/>
            <a:ext cx="9091612" cy="1084263"/>
          </a:xfrm>
        </p:spPr>
        <p:txBody>
          <a:bodyPr/>
          <a:lstStyle/>
          <a:p>
            <a:r>
              <a:rPr lang="fi-FI" dirty="0">
                <a:latin typeface="Aptos"/>
              </a:rPr>
              <a:t>KetCat hanke, tavoitteet</a:t>
            </a:r>
          </a:p>
        </p:txBody>
      </p:sp>
    </p:spTree>
    <p:extLst>
      <p:ext uri="{BB962C8B-B14F-4D97-AF65-F5344CB8AC3E}">
        <p14:creationId xmlns:p14="http://schemas.microsoft.com/office/powerpoint/2010/main" val="132847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E29A1-BFC7-2C1D-8C39-12E94CFFE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C0EB-63B6-7292-FA7A-4CB1F624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84" y="469267"/>
            <a:ext cx="8968154" cy="1084019"/>
          </a:xfrm>
        </p:spPr>
        <p:txBody>
          <a:bodyPr/>
          <a:lstStyle/>
          <a:p>
            <a:pPr algn="ctr"/>
            <a:r>
              <a:rPr lang="en-US" dirty="0"/>
              <a:t>Osallistava LAPPI-</a:t>
            </a:r>
            <a:r>
              <a:rPr lang="en-US" dirty="0" err="1"/>
              <a:t>työpaja</a:t>
            </a:r>
            <a:endParaRPr lang="en-US" dirty="0"/>
          </a:p>
        </p:txBody>
      </p:sp>
      <p:pic>
        <p:nvPicPr>
          <p:cNvPr id="5" name="Sisällön paikkamerkki 4" descr="Kuva, joka sisältää kohteen vaate, henkilö, mies, teksti&#10;&#10;Tekoälyllä luotu sisältö voi olla virheellistä.">
            <a:extLst>
              <a:ext uri="{FF2B5EF4-FFF2-40B4-BE49-F238E27FC236}">
                <a16:creationId xmlns:a16="http://schemas.microsoft.com/office/drawing/2014/main" id="{3ECEA368-01A8-35BE-8850-41D2CF274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56" y="1553286"/>
            <a:ext cx="5924811" cy="4966757"/>
          </a:xfrm>
        </p:spPr>
      </p:pic>
    </p:spTree>
    <p:extLst>
      <p:ext uri="{BB962C8B-B14F-4D97-AF65-F5344CB8AC3E}">
        <p14:creationId xmlns:p14="http://schemas.microsoft.com/office/powerpoint/2010/main" val="153069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85B1A9-BD37-E4C6-5F54-CBCA92BDC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1900457"/>
            <a:ext cx="6467476" cy="3429734"/>
          </a:xfrm>
        </p:spPr>
        <p:txBody>
          <a:bodyPr>
            <a:normAutofit/>
          </a:bodyPr>
          <a:lstStyle/>
          <a:p>
            <a:pPr algn="ctr"/>
            <a:r>
              <a:rPr lang="fi-FI" sz="3200" i="1"/>
              <a:t>”LAPPI-työpaja oli hyvä kokemus &gt; paljon paremmin saa auki, miten työ etenee.” </a:t>
            </a:r>
          </a:p>
          <a:p>
            <a:pPr marL="0" indent="0" algn="ctr">
              <a:buNone/>
            </a:pPr>
            <a:r>
              <a:rPr lang="fi-FI" sz="3200" i="1"/>
              <a:t>”Voi hyödyntää jatkossakin.”</a:t>
            </a:r>
            <a:endParaRPr lang="fi-FI" sz="3200"/>
          </a:p>
          <a:p>
            <a:pPr marL="0" indent="0">
              <a:buNone/>
            </a:pPr>
            <a:endParaRPr lang="fi-FI"/>
          </a:p>
        </p:txBody>
      </p:sp>
      <p:pic>
        <p:nvPicPr>
          <p:cNvPr id="6" name="Sisällön paikkamerkki 5" descr="Kuva, joka sisältää kohteen henkilö, Ruoanlaitto- ja leivontavälineet, taikina, ruoka&#10;&#10;Tekoälyllä luotu sisältö voi olla virheellistä.">
            <a:extLst>
              <a:ext uri="{FF2B5EF4-FFF2-40B4-BE49-F238E27FC236}">
                <a16:creationId xmlns:a16="http://schemas.microsoft.com/office/drawing/2014/main" id="{73525B6A-D3A0-C310-DE4B-51E0E9D81A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r="21638"/>
          <a:stretch>
            <a:fillRect/>
          </a:stretch>
        </p:blipFill>
        <p:spPr>
          <a:xfrm>
            <a:off x="733" y="10"/>
            <a:ext cx="452755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01493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46C9A3F-CD80-CE5C-9114-3344A3124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126619" y="944917"/>
            <a:ext cx="11938761" cy="4477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359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C91A7-4758-18B7-317D-C3E1E497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BBE8-7849-25FA-2C12-9B05C9C9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Yhteenveto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EF1B2-0268-8615-120D-F0CE0DFE7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Aptos"/>
              </a:rPr>
              <a:t>Henkilöstön osallistaminen turvallisen ja toimivan työympäristön kehittämiseen ja työn tehostaminen tukevat toiminnan kokonaisuutta. </a:t>
            </a:r>
          </a:p>
          <a:p>
            <a:endParaRPr lang="fi-FI" sz="1100" b="1" dirty="0">
              <a:latin typeface="Aptos"/>
            </a:endParaRPr>
          </a:p>
          <a:p>
            <a:r>
              <a:rPr lang="fi-FI" b="1" dirty="0">
                <a:latin typeface="Aptos"/>
              </a:rPr>
              <a:t>Yhteisten tavoitteiden ollessa kaikille kirkkaita, on suuntakin yhteinen.</a:t>
            </a:r>
          </a:p>
          <a:p>
            <a:endParaRPr lang="fi-FI" sz="1100" b="1" dirty="0">
              <a:latin typeface="Aptos"/>
            </a:endParaRPr>
          </a:p>
          <a:p>
            <a:r>
              <a:rPr lang="fi-FI" b="1" dirty="0">
                <a:latin typeface="Aptos"/>
              </a:rPr>
              <a:t>Yksi mahdollisuus ammattikeittiö- ja cateringtoimijoille (pk-yritykset) edistää yhteistä kehittämistä on lähteä mukaan KetCat-hankkeeseen. </a:t>
            </a:r>
          </a:p>
          <a:p>
            <a:endParaRPr lang="fi-FI" sz="1100" b="1" dirty="0"/>
          </a:p>
          <a:p>
            <a:r>
              <a:rPr lang="fi-FI" b="1" dirty="0">
                <a:latin typeface="Aptos"/>
              </a:rPr>
              <a:t>KetCat on kolmivuotinen hanke, mukaan voi lähteä koko hankkeen ajan (viimeinen kehitysjakso 1.12.2026 – 30.6.2027).</a:t>
            </a:r>
          </a:p>
        </p:txBody>
      </p:sp>
    </p:spTree>
    <p:extLst>
      <p:ext uri="{BB962C8B-B14F-4D97-AF65-F5344CB8AC3E}">
        <p14:creationId xmlns:p14="http://schemas.microsoft.com/office/powerpoint/2010/main" val="198288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2780-C708-BF07-5FAC-DDC71C712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02A8-0695-BD97-E36A-B90DDB1F6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750" y="1736650"/>
            <a:ext cx="7474517" cy="2305376"/>
          </a:xfrm>
        </p:spPr>
        <p:txBody>
          <a:bodyPr/>
          <a:lstStyle/>
          <a:p>
            <a:pPr algn="ctr"/>
            <a:r>
              <a:rPr lang="fi-FI"/>
              <a:t>Kiitos!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2B933-46BF-F4EE-6FAD-06896C999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64" y="4621431"/>
            <a:ext cx="9179632" cy="4944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latin typeface="Aptos"/>
              </a:rPr>
              <a:t>Lisätietoja KetCat-hankkeesta: oheisen QR-koodin takaa</a:t>
            </a:r>
          </a:p>
          <a:p>
            <a:r>
              <a:rPr lang="fi-FI" dirty="0">
                <a:latin typeface="Aptos"/>
              </a:rPr>
              <a:t>tai osoitteesta www.xamk.fi/hanke/ammattikeittiot-ja-catering-ketcat/</a:t>
            </a:r>
          </a:p>
        </p:txBody>
      </p:sp>
      <p:pic>
        <p:nvPicPr>
          <p:cNvPr id="7" name="Picture Placeholder 6" descr="A group of colorful kitchen utensils&#10;&#10;AI-generated content may be incorrect.">
            <a:extLst>
              <a:ext uri="{FF2B5EF4-FFF2-40B4-BE49-F238E27FC236}">
                <a16:creationId xmlns:a16="http://schemas.microsoft.com/office/drawing/2014/main" id="{1D3A5982-3DC0-9128-2655-40F576280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6482" r="16482"/>
          <a:stretch/>
        </p:blipFill>
        <p:spPr>
          <a:custGeom>
            <a:avLst/>
            <a:gdLst>
              <a:gd name="connsiteX0" fmla="*/ 0 w 4320009"/>
              <a:gd name="connsiteY0" fmla="*/ 0 h 4100857"/>
              <a:gd name="connsiteX1" fmla="*/ 4320009 w 4320009"/>
              <a:gd name="connsiteY1" fmla="*/ 0 h 4100857"/>
              <a:gd name="connsiteX2" fmla="*/ 4320009 w 4320009"/>
              <a:gd name="connsiteY2" fmla="*/ 3238060 h 4100857"/>
              <a:gd name="connsiteX3" fmla="*/ 2825601 w 4320009"/>
              <a:gd name="connsiteY3" fmla="*/ 4100857 h 4100857"/>
              <a:gd name="connsiteX4" fmla="*/ 0 w 4320009"/>
              <a:gd name="connsiteY4" fmla="*/ 2469501 h 410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9" h="4100857">
                <a:moveTo>
                  <a:pt x="0" y="0"/>
                </a:moveTo>
                <a:lnTo>
                  <a:pt x="4320009" y="0"/>
                </a:lnTo>
                <a:lnTo>
                  <a:pt x="4320009" y="3238060"/>
                </a:lnTo>
                <a:lnTo>
                  <a:pt x="2825601" y="4100857"/>
                </a:lnTo>
                <a:lnTo>
                  <a:pt x="0" y="2469501"/>
                </a:lnTo>
                <a:close/>
              </a:path>
            </a:pathLst>
          </a:cu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864D5EB-91EE-6FDD-1752-5BF8BF6F6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337" y="4042026"/>
            <a:ext cx="1043558" cy="10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8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KetCat Theme">
      <a:dk1>
        <a:srgbClr val="022940"/>
      </a:dk1>
      <a:lt1>
        <a:srgbClr val="D7D68F"/>
      </a:lt1>
      <a:dk2>
        <a:srgbClr val="9FC13B"/>
      </a:dk2>
      <a:lt2>
        <a:srgbClr val="D8E02F"/>
      </a:lt2>
      <a:accent1>
        <a:srgbClr val="022940"/>
      </a:accent1>
      <a:accent2>
        <a:srgbClr val="D8E02F"/>
      </a:accent2>
      <a:accent3>
        <a:srgbClr val="D7D68F"/>
      </a:accent3>
      <a:accent4>
        <a:srgbClr val="9FC13B"/>
      </a:accent4>
      <a:accent5>
        <a:srgbClr val="7F7F7F"/>
      </a:accent5>
      <a:accent6>
        <a:srgbClr val="FFFFFF"/>
      </a:accent6>
      <a:hlink>
        <a:srgbClr val="467886"/>
      </a:hlink>
      <a:folHlink>
        <a:srgbClr val="FFFFFF"/>
      </a:folHlink>
    </a:clrScheme>
    <a:fontScheme name="Custom 1">
      <a:majorFont>
        <a:latin typeface="New Hero"/>
        <a:ea typeface=""/>
        <a:cs typeface=""/>
      </a:majorFont>
      <a:minorFont>
        <a:latin typeface="New He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C8A0F04-AA84-4E62-8B54-6C665427E3A8}" vid="{DD7437C3-F0B3-4C09-98FB-52FEA6776B8E}"/>
    </a:ext>
  </a:extLst>
</a:theme>
</file>

<file path=ppt/theme/theme2.xml><?xml version="1.0" encoding="utf-8"?>
<a:theme xmlns:a="http://schemas.openxmlformats.org/drawingml/2006/main" name="Office Theme">
  <a:themeElements>
    <a:clrScheme name="KetCat Theme">
      <a:dk1>
        <a:srgbClr val="022940"/>
      </a:dk1>
      <a:lt1>
        <a:srgbClr val="D7D68F"/>
      </a:lt1>
      <a:dk2>
        <a:srgbClr val="9FC13B"/>
      </a:dk2>
      <a:lt2>
        <a:srgbClr val="D8E02F"/>
      </a:lt2>
      <a:accent1>
        <a:srgbClr val="022940"/>
      </a:accent1>
      <a:accent2>
        <a:srgbClr val="D8E02F"/>
      </a:accent2>
      <a:accent3>
        <a:srgbClr val="D7D68F"/>
      </a:accent3>
      <a:accent4>
        <a:srgbClr val="9FC13B"/>
      </a:accent4>
      <a:accent5>
        <a:srgbClr val="7F7F7F"/>
      </a:accent5>
      <a:accent6>
        <a:srgbClr val="FFFFFF"/>
      </a:accent6>
      <a:hlink>
        <a:srgbClr val="467886"/>
      </a:hlink>
      <a:folHlink>
        <a:srgbClr val="FFFFFF"/>
      </a:folHlink>
    </a:clrScheme>
    <a:fontScheme name="Custom 1">
      <a:majorFont>
        <a:latin typeface="New Hero"/>
        <a:ea typeface=""/>
        <a:cs typeface=""/>
      </a:majorFont>
      <a:minorFont>
        <a:latin typeface="New He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C8A0F04-AA84-4E62-8B54-6C665427E3A8}" vid="{DD7437C3-F0B3-4C09-98FB-52FEA6776B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  <wetp:taskpane dockstate="right" visibility="0" width="525" row="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48DF0A26-674C-4B37-BC06-9B78F2B84003}">
  <we:reference id="wa200005566" version="3.0.0.3" store="fi-FI" storeType="OMEX"/>
  <we:alternateReferences>
    <we:reference id="wa200005566" version="3.0.0.3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D87B034-C419-4634-814B-BA7952BCD56E}">
  <we:reference id="wa200000729" version="4.6.79.0" store="en-US" storeType="OMEX"/>
  <we:alternateReferences>
    <we:reference id="wa200000729" version="4.6.79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0BC0FAD8C11BB4688B70D8ED2FA5BEE" ma:contentTypeVersion="18" ma:contentTypeDescription="Luo uusi asiakirja." ma:contentTypeScope="" ma:versionID="c58d6b636e260e31e18706be99cbc53b">
  <xsd:schema xmlns:xsd="http://www.w3.org/2001/XMLSchema" xmlns:xs="http://www.w3.org/2001/XMLSchema" xmlns:p="http://schemas.microsoft.com/office/2006/metadata/properties" xmlns:ns2="f661e5c0-d2f5-4edf-9ff2-dc966cde7078" xmlns:ns3="087a7ffb-a834-4d9b-9c20-f8cfc811709d" targetNamespace="http://schemas.microsoft.com/office/2006/metadata/properties" ma:root="true" ma:fieldsID="83bda91278cde26e27a5ceb9fca5c9a3" ns2:_="" ns3:_="">
    <xsd:import namespace="f661e5c0-d2f5-4edf-9ff2-dc966cde7078"/>
    <xsd:import namespace="087a7ffb-a834-4d9b-9c20-f8cfc81170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1e5c0-d2f5-4edf-9ff2-dc966cde70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4f981686-4228-4fdb-bd9d-a62e28a40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a7ffb-a834-4d9b-9c20-f8cfc811709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674ac9b-9209-4a89-bcf6-3bb15452846b}" ma:internalName="TaxCatchAll" ma:showField="CatchAllData" ma:web="087a7ffb-a834-4d9b-9c20-f8cfc81170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7a7ffb-a834-4d9b-9c20-f8cfc811709d" xsi:nil="true"/>
    <lcf76f155ced4ddcb4097134ff3c332f xmlns="f661e5c0-d2f5-4edf-9ff2-dc966cde707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1C2AAE-05F1-4F93-BCD7-89D82769B118}"/>
</file>

<file path=customXml/itemProps2.xml><?xml version="1.0" encoding="utf-8"?>
<ds:datastoreItem xmlns:ds="http://schemas.openxmlformats.org/officeDocument/2006/customXml" ds:itemID="{1C99FBEB-DC41-4CAB-9E8F-C14ACF4E1EAC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aadbb4a-07e9-40da-a817-cad3610d274d"/>
    <ds:schemaRef ds:uri="2f65882a-dc71-42e6-adc4-6a2ebbaacaad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22CC2EB-EABD-4B59-BB44-7173827FBBD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6c8d6bc-e998-4190-a69f-c13424063463}" enabled="0" method="" siteId="{36c8d6bc-e998-4190-a69f-c1342406346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KetCat_PPT_template</Template>
  <TotalTime>2</TotalTime>
  <Words>194</Words>
  <Application>Microsoft Office PowerPoint</Application>
  <PresentationFormat>Laajakuva</PresentationFormat>
  <Paragraphs>27</Paragraphs>
  <Slides>7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PT Sans</vt:lpstr>
      <vt:lpstr>New Hero</vt:lpstr>
      <vt:lpstr>Office-teema</vt:lpstr>
      <vt:lpstr>Office Theme</vt:lpstr>
      <vt:lpstr>KetCat-hanke väittää, että henkilöstö tykkää osallistua!</vt:lpstr>
      <vt:lpstr>KetCat hanke, tavoitteet</vt:lpstr>
      <vt:lpstr>Osallistava LAPPI-työpaja</vt:lpstr>
      <vt:lpstr>PowerPoint-esitys</vt:lpstr>
      <vt:lpstr>PowerPoint-esitys</vt:lpstr>
      <vt:lpstr>Yhteenveto</vt:lpstr>
      <vt:lpstr>Kiitos!</vt:lpstr>
    </vt:vector>
  </TitlesOfParts>
  <Company>Kaakkois-Suomen Ammattikorkeakoulu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KetCat-hanke väittää, että henkilöstö tykkää osallistua!</dc:title>
  <dc:creator>Ylönen Merja</dc:creator>
  <cp:lastModifiedBy>Marjut Huhtala</cp:lastModifiedBy>
  <cp:revision>3</cp:revision>
  <dcterms:created xsi:type="dcterms:W3CDTF">2025-08-06T07:22:04Z</dcterms:created>
  <dcterms:modified xsi:type="dcterms:W3CDTF">2025-10-06T06:03:01Z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0x010100D0BC0FAD8C11BB4688B70D8ED2FA5BEE</vt:lpwstr>
  </property>
  <property fmtid="{D5CDD505-2E9C-101B-9397-08002B2CF9AE}" pid="3" name="MediaServiceImageTags">
    <vt:lpwstr/>
  </property>
  <property fmtid="{D5CDD505-2E9C-101B-9397-08002B2CF9AE}" pid="4" name="MSIP_Label_2b8f1591-5e65-4406-bb44-4495b14c6a71_Method">
    <vt:lpwstr>Standard</vt:lpwstr>
  </property>
  <property fmtid="{D5CDD505-2E9C-101B-9397-08002B2CF9AE}" pid="5" name="MSIP_Label_2b8f1591-5e65-4406-bb44-4495b14c6a71_Name">
    <vt:lpwstr>Sisäinen</vt:lpwstr>
  </property>
  <property fmtid="{D5CDD505-2E9C-101B-9397-08002B2CF9AE}" pid="6" name="MSIP_Label_2b8f1591-5e65-4406-bb44-4495b14c6a71_Tag">
    <vt:lpwstr>10, 3, 0, 1</vt:lpwstr>
  </property>
  <property fmtid="{D5CDD505-2E9C-101B-9397-08002B2CF9AE}" pid="7" name="MSIP_Label_2b8f1591-5e65-4406-bb44-4495b14c6a71_ActionId">
    <vt:lpwstr>e413059e-054a-4eba-bace-9f6a351b2d90</vt:lpwstr>
  </property>
  <property fmtid="{D5CDD505-2E9C-101B-9397-08002B2CF9AE}" pid="8" name="MSIP_Label_2b8f1591-5e65-4406-bb44-4495b14c6a71_Enabled">
    <vt:lpwstr>true</vt:lpwstr>
  </property>
  <property fmtid="{D5CDD505-2E9C-101B-9397-08002B2CF9AE}" pid="9" name="MSIP_Label_2b8f1591-5e65-4406-bb44-4495b14c6a71_SetDate">
    <vt:lpwstr>2025-09-15T05:31:36Z</vt:lpwstr>
  </property>
  <property fmtid="{D5CDD505-2E9C-101B-9397-08002B2CF9AE}" pid="10" name="MSIP_Label_2b8f1591-5e65-4406-bb44-4495b14c6a71_SiteId">
    <vt:lpwstr>ab32bc86-12f2-4b38-b262-c5775982e241</vt:lpwstr>
  </property>
  <property fmtid="{D5CDD505-2E9C-101B-9397-08002B2CF9AE}" pid="11" name="MSIP_Label_2b8f1591-5e65-4406-bb44-4495b14c6a71_ContentBits">
    <vt:lpwstr>0</vt:lpwstr>
  </property>
</Properties>
</file>